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32918400" cy="21945600"/>
  <p:notesSz cx="6858000" cy="9144000"/>
  <p:embeddedFontLst>
    <p:embeddedFont>
      <p:font typeface="Assistant" pitchFamily="2" charset="-79"/>
      <p:regular r:id="rId3"/>
    </p:embeddedFont>
    <p:embeddedFont>
      <p:font typeface="Assistant Bold" panose="020B0604020202020204" charset="-79"/>
      <p:regular r:id="rId4"/>
    </p:embeddedFont>
    <p:embeddedFont>
      <p:font typeface="Assistant Semi-Bold" panose="020B0604020202020204" charset="-79"/>
      <p:regular r:id="rId5"/>
    </p:embeddedFont>
    <p:embeddedFont>
      <p:font typeface="Martel Heavy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19" d="100"/>
          <a:sy n="19" d="100"/>
        </p:scale>
        <p:origin x="1236" y="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B99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37133" y="5972733"/>
            <a:ext cx="10087655" cy="3384911"/>
            <a:chOff x="0" y="0"/>
            <a:chExt cx="23180385" cy="7778174"/>
          </a:xfrm>
        </p:grpSpPr>
        <p:sp>
          <p:nvSpPr>
            <p:cNvPr id="3" name="Freeform 3"/>
            <p:cNvSpPr/>
            <p:nvPr/>
          </p:nvSpPr>
          <p:spPr>
            <a:xfrm>
              <a:off x="10160" y="16510"/>
              <a:ext cx="23157525" cy="7750234"/>
            </a:xfrm>
            <a:custGeom>
              <a:avLst/>
              <a:gdLst/>
              <a:ahLst/>
              <a:cxnLst/>
              <a:rect l="l" t="t" r="r" b="b"/>
              <a:pathLst>
                <a:path w="23157525" h="7750234">
                  <a:moveTo>
                    <a:pt x="23157525" y="7750234"/>
                  </a:moveTo>
                  <a:lnTo>
                    <a:pt x="0" y="7742613"/>
                  </a:lnTo>
                  <a:lnTo>
                    <a:pt x="0" y="2701210"/>
                  </a:lnTo>
                  <a:lnTo>
                    <a:pt x="17780" y="19050"/>
                  </a:lnTo>
                  <a:lnTo>
                    <a:pt x="11546712" y="0"/>
                  </a:lnTo>
                  <a:lnTo>
                    <a:pt x="23138475" y="508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Freeform 4"/>
            <p:cNvSpPr/>
            <p:nvPr/>
          </p:nvSpPr>
          <p:spPr>
            <a:xfrm>
              <a:off x="-3810" y="0"/>
              <a:ext cx="23186736" cy="7776904"/>
            </a:xfrm>
            <a:custGeom>
              <a:avLst/>
              <a:gdLst/>
              <a:ahLst/>
              <a:cxnLst/>
              <a:rect l="l" t="t" r="r" b="b"/>
              <a:pathLst>
                <a:path w="23186736" h="7776904">
                  <a:moveTo>
                    <a:pt x="23152445" y="21590"/>
                  </a:moveTo>
                  <a:cubicBezTo>
                    <a:pt x="23153715" y="34290"/>
                    <a:pt x="23153715" y="44450"/>
                    <a:pt x="23154986" y="54610"/>
                  </a:cubicBezTo>
                  <a:cubicBezTo>
                    <a:pt x="23157525" y="182723"/>
                    <a:pt x="23158795" y="354172"/>
                    <a:pt x="23161336" y="519498"/>
                  </a:cubicBezTo>
                  <a:cubicBezTo>
                    <a:pt x="23161336" y="758302"/>
                    <a:pt x="23174036" y="5467029"/>
                    <a:pt x="23180386" y="5705833"/>
                  </a:cubicBezTo>
                  <a:cubicBezTo>
                    <a:pt x="23186736" y="6067101"/>
                    <a:pt x="23182925" y="6434492"/>
                    <a:pt x="23182925" y="6795760"/>
                  </a:cubicBezTo>
                  <a:cubicBezTo>
                    <a:pt x="23182925" y="7114165"/>
                    <a:pt x="23184195" y="7408078"/>
                    <a:pt x="23185465" y="7715944"/>
                  </a:cubicBezTo>
                  <a:cubicBezTo>
                    <a:pt x="23185465" y="7737534"/>
                    <a:pt x="23185465" y="7751504"/>
                    <a:pt x="23185465" y="7775634"/>
                  </a:cubicBezTo>
                  <a:cubicBezTo>
                    <a:pt x="23162606" y="7775634"/>
                    <a:pt x="23142286" y="7776904"/>
                    <a:pt x="23052321" y="7775634"/>
                  </a:cubicBezTo>
                  <a:cubicBezTo>
                    <a:pt x="21862897" y="7770554"/>
                    <a:pt x="20655179" y="7776904"/>
                    <a:pt x="19465757" y="7771823"/>
                  </a:cubicBezTo>
                  <a:cubicBezTo>
                    <a:pt x="18752104" y="7768013"/>
                    <a:pt x="18056751" y="7770554"/>
                    <a:pt x="17343099" y="7768013"/>
                  </a:cubicBezTo>
                  <a:cubicBezTo>
                    <a:pt x="17013719" y="7766744"/>
                    <a:pt x="16684342" y="7765473"/>
                    <a:pt x="16354964" y="7764204"/>
                  </a:cubicBezTo>
                  <a:cubicBezTo>
                    <a:pt x="16153677" y="7764204"/>
                    <a:pt x="15970690" y="7765473"/>
                    <a:pt x="15769401" y="7765473"/>
                  </a:cubicBezTo>
                  <a:cubicBezTo>
                    <a:pt x="15257037" y="7764204"/>
                    <a:pt x="13848029" y="7765473"/>
                    <a:pt x="13335664" y="7764204"/>
                  </a:cubicBezTo>
                  <a:cubicBezTo>
                    <a:pt x="12969688" y="7762934"/>
                    <a:pt x="5650173" y="7771823"/>
                    <a:pt x="5284198" y="7770554"/>
                  </a:cubicBezTo>
                  <a:cubicBezTo>
                    <a:pt x="5192703" y="7770554"/>
                    <a:pt x="5082911" y="7771823"/>
                    <a:pt x="4991417" y="7771823"/>
                  </a:cubicBezTo>
                  <a:cubicBezTo>
                    <a:pt x="4771831" y="7771823"/>
                    <a:pt x="4570545" y="7773094"/>
                    <a:pt x="4350960" y="7773094"/>
                  </a:cubicBezTo>
                  <a:cubicBezTo>
                    <a:pt x="3801996" y="7773094"/>
                    <a:pt x="3271331" y="7771823"/>
                    <a:pt x="2722368" y="7770554"/>
                  </a:cubicBezTo>
                  <a:cubicBezTo>
                    <a:pt x="2392989" y="7769284"/>
                    <a:pt x="2063611" y="7768013"/>
                    <a:pt x="1752532" y="7766744"/>
                  </a:cubicBezTo>
                  <a:cubicBezTo>
                    <a:pt x="1166971" y="7765473"/>
                    <a:pt x="581409" y="7764204"/>
                    <a:pt x="48260" y="7764204"/>
                  </a:cubicBezTo>
                  <a:cubicBezTo>
                    <a:pt x="38100" y="7764204"/>
                    <a:pt x="29210" y="7764204"/>
                    <a:pt x="19050" y="7762934"/>
                  </a:cubicBezTo>
                  <a:cubicBezTo>
                    <a:pt x="10160" y="7761663"/>
                    <a:pt x="5080" y="7755313"/>
                    <a:pt x="7620" y="7746423"/>
                  </a:cubicBezTo>
                  <a:cubicBezTo>
                    <a:pt x="16510" y="7714238"/>
                    <a:pt x="12700" y="7561158"/>
                    <a:pt x="11430" y="7401954"/>
                  </a:cubicBezTo>
                  <a:cubicBezTo>
                    <a:pt x="10160" y="7077426"/>
                    <a:pt x="6350" y="6759021"/>
                    <a:pt x="7620" y="6434492"/>
                  </a:cubicBezTo>
                  <a:cubicBezTo>
                    <a:pt x="5080" y="6030362"/>
                    <a:pt x="0" y="1027721"/>
                    <a:pt x="7620" y="617468"/>
                  </a:cubicBezTo>
                  <a:cubicBezTo>
                    <a:pt x="8890" y="537867"/>
                    <a:pt x="7620" y="452142"/>
                    <a:pt x="8890" y="372541"/>
                  </a:cubicBezTo>
                  <a:cubicBezTo>
                    <a:pt x="10160" y="243954"/>
                    <a:pt x="12700" y="103121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23940" y="30480"/>
                    <a:pt x="416721" y="29210"/>
                  </a:cubicBezTo>
                  <a:cubicBezTo>
                    <a:pt x="910788" y="25400"/>
                    <a:pt x="1404855" y="22860"/>
                    <a:pt x="1917221" y="20320"/>
                  </a:cubicBezTo>
                  <a:cubicBezTo>
                    <a:pt x="2264898" y="17780"/>
                    <a:pt x="2612575" y="16510"/>
                    <a:pt x="2941953" y="13970"/>
                  </a:cubicBezTo>
                  <a:cubicBezTo>
                    <a:pt x="3271331" y="11430"/>
                    <a:pt x="3619008" y="8890"/>
                    <a:pt x="3948387" y="8890"/>
                  </a:cubicBezTo>
                  <a:cubicBezTo>
                    <a:pt x="4314362" y="7620"/>
                    <a:pt x="4680338" y="10160"/>
                    <a:pt x="5046314" y="8890"/>
                  </a:cubicBezTo>
                  <a:cubicBezTo>
                    <a:pt x="5503783" y="8890"/>
                    <a:pt x="13793134" y="6350"/>
                    <a:pt x="14250604" y="5080"/>
                  </a:cubicBezTo>
                  <a:cubicBezTo>
                    <a:pt x="14689774" y="3810"/>
                    <a:pt x="15128946" y="2540"/>
                    <a:pt x="15586415" y="2540"/>
                  </a:cubicBezTo>
                  <a:cubicBezTo>
                    <a:pt x="16336666" y="1270"/>
                    <a:pt x="17068616" y="0"/>
                    <a:pt x="17818867" y="0"/>
                  </a:cubicBezTo>
                  <a:cubicBezTo>
                    <a:pt x="18129947" y="0"/>
                    <a:pt x="18459324" y="2540"/>
                    <a:pt x="18770402" y="2540"/>
                  </a:cubicBezTo>
                  <a:cubicBezTo>
                    <a:pt x="19630446" y="3810"/>
                    <a:pt x="20508788" y="5080"/>
                    <a:pt x="21368831" y="7620"/>
                  </a:cubicBezTo>
                  <a:cubicBezTo>
                    <a:pt x="21826301" y="8890"/>
                    <a:pt x="22283771" y="12700"/>
                    <a:pt x="22741241" y="16510"/>
                  </a:cubicBezTo>
                  <a:cubicBezTo>
                    <a:pt x="22851032" y="16510"/>
                    <a:pt x="22960827" y="16510"/>
                    <a:pt x="23052321" y="16510"/>
                  </a:cubicBezTo>
                  <a:cubicBezTo>
                    <a:pt x="23133395" y="17780"/>
                    <a:pt x="23142286" y="20320"/>
                    <a:pt x="23152445" y="21590"/>
                  </a:cubicBezTo>
                  <a:close/>
                  <a:moveTo>
                    <a:pt x="23162606" y="7759123"/>
                  </a:moveTo>
                  <a:cubicBezTo>
                    <a:pt x="23163875" y="7742613"/>
                    <a:pt x="23165145" y="7729913"/>
                    <a:pt x="23165145" y="7717213"/>
                  </a:cubicBezTo>
                  <a:cubicBezTo>
                    <a:pt x="23163875" y="7377462"/>
                    <a:pt x="23162606" y="7052934"/>
                    <a:pt x="23162606" y="6703913"/>
                  </a:cubicBezTo>
                  <a:cubicBezTo>
                    <a:pt x="23162606" y="6544710"/>
                    <a:pt x="23165145" y="6385507"/>
                    <a:pt x="23163875" y="6226304"/>
                  </a:cubicBezTo>
                  <a:cubicBezTo>
                    <a:pt x="23163875" y="6079347"/>
                    <a:pt x="23162606" y="5926268"/>
                    <a:pt x="23161336" y="5779312"/>
                  </a:cubicBezTo>
                  <a:cubicBezTo>
                    <a:pt x="23156256" y="5552754"/>
                    <a:pt x="23144825" y="862396"/>
                    <a:pt x="23144825" y="635838"/>
                  </a:cubicBezTo>
                  <a:cubicBezTo>
                    <a:pt x="23142286" y="446019"/>
                    <a:pt x="23139745" y="250078"/>
                    <a:pt x="23137206" y="63500"/>
                  </a:cubicBezTo>
                  <a:cubicBezTo>
                    <a:pt x="23135936" y="44450"/>
                    <a:pt x="23134665" y="43180"/>
                    <a:pt x="22997424" y="41910"/>
                  </a:cubicBezTo>
                  <a:cubicBezTo>
                    <a:pt x="22942526" y="41910"/>
                    <a:pt x="22905930" y="41910"/>
                    <a:pt x="22851032" y="40640"/>
                  </a:cubicBezTo>
                  <a:cubicBezTo>
                    <a:pt x="22393564" y="36830"/>
                    <a:pt x="21917795" y="31750"/>
                    <a:pt x="21460325" y="30480"/>
                  </a:cubicBezTo>
                  <a:cubicBezTo>
                    <a:pt x="20344100" y="26670"/>
                    <a:pt x="19209576" y="25400"/>
                    <a:pt x="18093349" y="22860"/>
                  </a:cubicBezTo>
                  <a:cubicBezTo>
                    <a:pt x="17928660" y="22860"/>
                    <a:pt x="17745673" y="22860"/>
                    <a:pt x="17580984" y="22860"/>
                  </a:cubicBezTo>
                  <a:cubicBezTo>
                    <a:pt x="17306501" y="22860"/>
                    <a:pt x="17032020" y="22860"/>
                    <a:pt x="16775836" y="22860"/>
                  </a:cubicBezTo>
                  <a:cubicBezTo>
                    <a:pt x="16190276" y="22860"/>
                    <a:pt x="15604714" y="22860"/>
                    <a:pt x="15037452" y="24130"/>
                  </a:cubicBezTo>
                  <a:cubicBezTo>
                    <a:pt x="14543383" y="25400"/>
                    <a:pt x="6217436" y="29210"/>
                    <a:pt x="5723369" y="29210"/>
                  </a:cubicBezTo>
                  <a:cubicBezTo>
                    <a:pt x="4918222" y="29210"/>
                    <a:pt x="4113076" y="26670"/>
                    <a:pt x="3307929" y="33020"/>
                  </a:cubicBezTo>
                  <a:cubicBezTo>
                    <a:pt x="2887057" y="36830"/>
                    <a:pt x="2484484" y="36830"/>
                    <a:pt x="2081910" y="38100"/>
                  </a:cubicBezTo>
                  <a:cubicBezTo>
                    <a:pt x="1386556" y="41910"/>
                    <a:pt x="691202" y="45720"/>
                    <a:pt x="49530" y="50800"/>
                  </a:cubicBezTo>
                  <a:cubicBezTo>
                    <a:pt x="36830" y="50800"/>
                    <a:pt x="34290" y="53340"/>
                    <a:pt x="33020" y="84752"/>
                  </a:cubicBezTo>
                  <a:cubicBezTo>
                    <a:pt x="31750" y="194969"/>
                    <a:pt x="31750" y="305186"/>
                    <a:pt x="30480" y="415404"/>
                  </a:cubicBezTo>
                  <a:cubicBezTo>
                    <a:pt x="29210" y="599099"/>
                    <a:pt x="26670" y="776671"/>
                    <a:pt x="25400" y="960367"/>
                  </a:cubicBezTo>
                  <a:cubicBezTo>
                    <a:pt x="20320" y="1156309"/>
                    <a:pt x="26670" y="5944638"/>
                    <a:pt x="29210" y="6140579"/>
                  </a:cubicBezTo>
                  <a:cubicBezTo>
                    <a:pt x="29210" y="6348768"/>
                    <a:pt x="29210" y="6563078"/>
                    <a:pt x="30480" y="6771267"/>
                  </a:cubicBezTo>
                  <a:cubicBezTo>
                    <a:pt x="30480" y="6924346"/>
                    <a:pt x="33020" y="7077426"/>
                    <a:pt x="33020" y="7230506"/>
                  </a:cubicBezTo>
                  <a:cubicBezTo>
                    <a:pt x="33020" y="7395832"/>
                    <a:pt x="33020" y="7561158"/>
                    <a:pt x="31750" y="7717213"/>
                  </a:cubicBezTo>
                  <a:cubicBezTo>
                    <a:pt x="31750" y="7721023"/>
                    <a:pt x="31750" y="7723563"/>
                    <a:pt x="31750" y="7727373"/>
                  </a:cubicBezTo>
                  <a:cubicBezTo>
                    <a:pt x="31750" y="7737534"/>
                    <a:pt x="35560" y="7741344"/>
                    <a:pt x="44450" y="7741344"/>
                  </a:cubicBezTo>
                  <a:cubicBezTo>
                    <a:pt x="160538" y="7741344"/>
                    <a:pt x="416721" y="7742613"/>
                    <a:pt x="654605" y="7742613"/>
                  </a:cubicBezTo>
                  <a:cubicBezTo>
                    <a:pt x="1002282" y="7742613"/>
                    <a:pt x="1368258" y="7740073"/>
                    <a:pt x="1715934" y="7742613"/>
                  </a:cubicBezTo>
                  <a:cubicBezTo>
                    <a:pt x="2283197" y="7746423"/>
                    <a:pt x="2850459" y="7748963"/>
                    <a:pt x="3417722" y="7747694"/>
                  </a:cubicBezTo>
                  <a:cubicBezTo>
                    <a:pt x="3783697" y="7746423"/>
                    <a:pt x="4131374" y="7748963"/>
                    <a:pt x="4497350" y="7748963"/>
                  </a:cubicBezTo>
                  <a:cubicBezTo>
                    <a:pt x="5028015" y="7748963"/>
                    <a:pt x="5558679" y="7747694"/>
                    <a:pt x="6089345" y="7748963"/>
                  </a:cubicBezTo>
                  <a:cubicBezTo>
                    <a:pt x="6876192" y="7750234"/>
                    <a:pt x="15513220" y="7740073"/>
                    <a:pt x="16318366" y="7742613"/>
                  </a:cubicBezTo>
                  <a:cubicBezTo>
                    <a:pt x="16666044" y="7743884"/>
                    <a:pt x="17013719" y="7745154"/>
                    <a:pt x="17343099" y="7745154"/>
                  </a:cubicBezTo>
                  <a:cubicBezTo>
                    <a:pt x="17946958" y="7747694"/>
                    <a:pt x="18532519" y="7743884"/>
                    <a:pt x="19136380" y="7747694"/>
                  </a:cubicBezTo>
                  <a:cubicBezTo>
                    <a:pt x="19630446" y="7750234"/>
                    <a:pt x="20124514" y="7750234"/>
                    <a:pt x="20618581" y="7752773"/>
                  </a:cubicBezTo>
                  <a:cubicBezTo>
                    <a:pt x="21350533" y="7756584"/>
                    <a:pt x="22082484" y="7759123"/>
                    <a:pt x="22814436" y="7760394"/>
                  </a:cubicBezTo>
                  <a:cubicBezTo>
                    <a:pt x="23088917" y="7760394"/>
                    <a:pt x="23142286" y="7759123"/>
                    <a:pt x="23162606" y="7759123"/>
                  </a:cubicBezTo>
                  <a:close/>
                </a:path>
              </a:pathLst>
            </a:custGeom>
            <a:solidFill>
              <a:srgbClr val="E7E3CA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632831" y="4790659"/>
            <a:ext cx="10090773" cy="1259817"/>
            <a:chOff x="0" y="0"/>
            <a:chExt cx="23187551" cy="2894930"/>
          </a:xfrm>
        </p:grpSpPr>
        <p:sp>
          <p:nvSpPr>
            <p:cNvPr id="6" name="Freeform 6"/>
            <p:cNvSpPr/>
            <p:nvPr/>
          </p:nvSpPr>
          <p:spPr>
            <a:xfrm>
              <a:off x="10160" y="16510"/>
              <a:ext cx="23164691" cy="2866990"/>
            </a:xfrm>
            <a:custGeom>
              <a:avLst/>
              <a:gdLst/>
              <a:ahLst/>
              <a:cxnLst/>
              <a:rect l="l" t="t" r="r" b="b"/>
              <a:pathLst>
                <a:path w="23164691" h="2866990">
                  <a:moveTo>
                    <a:pt x="23164691" y="2866990"/>
                  </a:moveTo>
                  <a:lnTo>
                    <a:pt x="0" y="2859370"/>
                  </a:lnTo>
                  <a:lnTo>
                    <a:pt x="0" y="1007574"/>
                  </a:lnTo>
                  <a:lnTo>
                    <a:pt x="17780" y="19050"/>
                  </a:lnTo>
                  <a:lnTo>
                    <a:pt x="11550286" y="0"/>
                  </a:lnTo>
                  <a:lnTo>
                    <a:pt x="23145641" y="5080"/>
                  </a:lnTo>
                  <a:close/>
                </a:path>
              </a:pathLst>
            </a:custGeom>
            <a:solidFill>
              <a:srgbClr val="E7E3C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/>
            <p:cNvSpPr/>
            <p:nvPr/>
          </p:nvSpPr>
          <p:spPr>
            <a:xfrm>
              <a:off x="-3810" y="0"/>
              <a:ext cx="23193901" cy="2893660"/>
            </a:xfrm>
            <a:custGeom>
              <a:avLst/>
              <a:gdLst/>
              <a:ahLst/>
              <a:cxnLst/>
              <a:rect l="l" t="t" r="r" b="b"/>
              <a:pathLst>
                <a:path w="23193901" h="2893660">
                  <a:moveTo>
                    <a:pt x="23159611" y="21590"/>
                  </a:moveTo>
                  <a:cubicBezTo>
                    <a:pt x="23160882" y="34290"/>
                    <a:pt x="23160882" y="44450"/>
                    <a:pt x="23162151" y="54610"/>
                  </a:cubicBezTo>
                  <a:cubicBezTo>
                    <a:pt x="23164691" y="107165"/>
                    <a:pt x="23165961" y="169179"/>
                    <a:pt x="23168501" y="228978"/>
                  </a:cubicBezTo>
                  <a:cubicBezTo>
                    <a:pt x="23168501" y="315354"/>
                    <a:pt x="23181201" y="2018520"/>
                    <a:pt x="23187551" y="2104897"/>
                  </a:cubicBezTo>
                  <a:cubicBezTo>
                    <a:pt x="23193901" y="2235569"/>
                    <a:pt x="23190091" y="2368456"/>
                    <a:pt x="23190091" y="2499127"/>
                  </a:cubicBezTo>
                  <a:cubicBezTo>
                    <a:pt x="23190091" y="2614296"/>
                    <a:pt x="23191361" y="2720605"/>
                    <a:pt x="23192632" y="2832700"/>
                  </a:cubicBezTo>
                  <a:cubicBezTo>
                    <a:pt x="23192632" y="2854290"/>
                    <a:pt x="23192632" y="2868260"/>
                    <a:pt x="23192632" y="2892390"/>
                  </a:cubicBezTo>
                  <a:cubicBezTo>
                    <a:pt x="23169771" y="2892390"/>
                    <a:pt x="23149451" y="2893660"/>
                    <a:pt x="23059463" y="2892390"/>
                  </a:cubicBezTo>
                  <a:cubicBezTo>
                    <a:pt x="21869671" y="2887310"/>
                    <a:pt x="20661577" y="2893660"/>
                    <a:pt x="19471786" y="2888580"/>
                  </a:cubicBezTo>
                  <a:cubicBezTo>
                    <a:pt x="18757912" y="2884770"/>
                    <a:pt x="18062342" y="2887310"/>
                    <a:pt x="17348468" y="2884770"/>
                  </a:cubicBezTo>
                  <a:cubicBezTo>
                    <a:pt x="17018987" y="2883500"/>
                    <a:pt x="16689506" y="2882230"/>
                    <a:pt x="16360026" y="2880960"/>
                  </a:cubicBezTo>
                  <a:cubicBezTo>
                    <a:pt x="16158677" y="2880960"/>
                    <a:pt x="15975632" y="2882230"/>
                    <a:pt x="15774281" y="2882230"/>
                  </a:cubicBezTo>
                  <a:cubicBezTo>
                    <a:pt x="15261758" y="2880960"/>
                    <a:pt x="13852314" y="2882230"/>
                    <a:pt x="13339788" y="2880960"/>
                  </a:cubicBezTo>
                  <a:cubicBezTo>
                    <a:pt x="12973699" y="2879690"/>
                    <a:pt x="5651911" y="2888580"/>
                    <a:pt x="5285822" y="2887310"/>
                  </a:cubicBezTo>
                  <a:cubicBezTo>
                    <a:pt x="5194299" y="2887310"/>
                    <a:pt x="5084473" y="2888580"/>
                    <a:pt x="4992950" y="2888580"/>
                  </a:cubicBezTo>
                  <a:cubicBezTo>
                    <a:pt x="4773297" y="2888580"/>
                    <a:pt x="4571947" y="2889850"/>
                    <a:pt x="4352294" y="2889850"/>
                  </a:cubicBezTo>
                  <a:cubicBezTo>
                    <a:pt x="3803160" y="2889850"/>
                    <a:pt x="3272330" y="2888580"/>
                    <a:pt x="2723197" y="2887310"/>
                  </a:cubicBezTo>
                  <a:cubicBezTo>
                    <a:pt x="2393716" y="2886040"/>
                    <a:pt x="2064236" y="2884770"/>
                    <a:pt x="1753059" y="2883500"/>
                  </a:cubicBezTo>
                  <a:cubicBezTo>
                    <a:pt x="1167316" y="2882230"/>
                    <a:pt x="581573" y="2880960"/>
                    <a:pt x="48260" y="2880960"/>
                  </a:cubicBezTo>
                  <a:cubicBezTo>
                    <a:pt x="38100" y="2880960"/>
                    <a:pt x="29210" y="2880960"/>
                    <a:pt x="19050" y="2879690"/>
                  </a:cubicBezTo>
                  <a:cubicBezTo>
                    <a:pt x="10160" y="2878420"/>
                    <a:pt x="5080" y="2872070"/>
                    <a:pt x="7620" y="2863180"/>
                  </a:cubicBezTo>
                  <a:cubicBezTo>
                    <a:pt x="16510" y="2831345"/>
                    <a:pt x="12700" y="2775975"/>
                    <a:pt x="11430" y="2718391"/>
                  </a:cubicBezTo>
                  <a:cubicBezTo>
                    <a:pt x="10160" y="2601008"/>
                    <a:pt x="6350" y="2485839"/>
                    <a:pt x="7620" y="2368456"/>
                  </a:cubicBezTo>
                  <a:cubicBezTo>
                    <a:pt x="5080" y="2222280"/>
                    <a:pt x="0" y="412804"/>
                    <a:pt x="7620" y="264414"/>
                  </a:cubicBezTo>
                  <a:cubicBezTo>
                    <a:pt x="8890" y="235622"/>
                    <a:pt x="7620" y="204615"/>
                    <a:pt x="8890" y="175823"/>
                  </a:cubicBezTo>
                  <a:cubicBezTo>
                    <a:pt x="10160" y="129312"/>
                    <a:pt x="12700" y="7837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23962" y="30480"/>
                    <a:pt x="416833" y="29210"/>
                  </a:cubicBezTo>
                  <a:cubicBezTo>
                    <a:pt x="911054" y="25400"/>
                    <a:pt x="1405275" y="22860"/>
                    <a:pt x="1917800" y="20320"/>
                  </a:cubicBezTo>
                  <a:cubicBezTo>
                    <a:pt x="2265585" y="17780"/>
                    <a:pt x="2613370" y="16510"/>
                    <a:pt x="2942850" y="13970"/>
                  </a:cubicBezTo>
                  <a:cubicBezTo>
                    <a:pt x="3272331" y="11430"/>
                    <a:pt x="3620115" y="8890"/>
                    <a:pt x="3949596" y="8890"/>
                  </a:cubicBezTo>
                  <a:cubicBezTo>
                    <a:pt x="4315686" y="7620"/>
                    <a:pt x="4681775" y="10160"/>
                    <a:pt x="5047864" y="8890"/>
                  </a:cubicBezTo>
                  <a:cubicBezTo>
                    <a:pt x="5505476" y="8890"/>
                    <a:pt x="13797401" y="6350"/>
                    <a:pt x="14255011" y="5080"/>
                  </a:cubicBezTo>
                  <a:cubicBezTo>
                    <a:pt x="14694320" y="3810"/>
                    <a:pt x="15133628" y="2540"/>
                    <a:pt x="15591238" y="2540"/>
                  </a:cubicBezTo>
                  <a:cubicBezTo>
                    <a:pt x="16341721" y="1270"/>
                    <a:pt x="17073900" y="0"/>
                    <a:pt x="17824384" y="0"/>
                  </a:cubicBezTo>
                  <a:cubicBezTo>
                    <a:pt x="18135561" y="0"/>
                    <a:pt x="18465040" y="2540"/>
                    <a:pt x="18776216" y="2540"/>
                  </a:cubicBezTo>
                  <a:cubicBezTo>
                    <a:pt x="19636526" y="3810"/>
                    <a:pt x="20515139" y="5080"/>
                    <a:pt x="21375451" y="7620"/>
                  </a:cubicBezTo>
                  <a:cubicBezTo>
                    <a:pt x="21833062" y="8890"/>
                    <a:pt x="22290674" y="12700"/>
                    <a:pt x="22748287" y="16510"/>
                  </a:cubicBezTo>
                  <a:cubicBezTo>
                    <a:pt x="22858113" y="16510"/>
                    <a:pt x="22967940" y="16510"/>
                    <a:pt x="23059463" y="16510"/>
                  </a:cubicBezTo>
                  <a:cubicBezTo>
                    <a:pt x="23140561" y="17780"/>
                    <a:pt x="23149451" y="20320"/>
                    <a:pt x="23159611" y="21590"/>
                  </a:cubicBezTo>
                  <a:close/>
                  <a:moveTo>
                    <a:pt x="23169771" y="2875880"/>
                  </a:moveTo>
                  <a:cubicBezTo>
                    <a:pt x="23171041" y="2859370"/>
                    <a:pt x="23172311" y="2846670"/>
                    <a:pt x="23172311" y="2833970"/>
                  </a:cubicBezTo>
                  <a:cubicBezTo>
                    <a:pt x="23171041" y="2709532"/>
                    <a:pt x="23169771" y="2592149"/>
                    <a:pt x="23169771" y="2465906"/>
                  </a:cubicBezTo>
                  <a:cubicBezTo>
                    <a:pt x="23169771" y="2408322"/>
                    <a:pt x="23172311" y="2350737"/>
                    <a:pt x="23171041" y="2293153"/>
                  </a:cubicBezTo>
                  <a:cubicBezTo>
                    <a:pt x="23171041" y="2239998"/>
                    <a:pt x="23169771" y="2184629"/>
                    <a:pt x="23168501" y="2131474"/>
                  </a:cubicBezTo>
                  <a:cubicBezTo>
                    <a:pt x="23163421" y="2049527"/>
                    <a:pt x="23151991" y="353005"/>
                    <a:pt x="23151991" y="271058"/>
                  </a:cubicBezTo>
                  <a:cubicBezTo>
                    <a:pt x="23149451" y="202400"/>
                    <a:pt x="23146911" y="131527"/>
                    <a:pt x="23144371" y="63500"/>
                  </a:cubicBezTo>
                  <a:cubicBezTo>
                    <a:pt x="23143101" y="44450"/>
                    <a:pt x="23141832" y="43180"/>
                    <a:pt x="23004549" y="41910"/>
                  </a:cubicBezTo>
                  <a:cubicBezTo>
                    <a:pt x="22949634" y="41910"/>
                    <a:pt x="22913027" y="41910"/>
                    <a:pt x="22858113" y="40640"/>
                  </a:cubicBezTo>
                  <a:cubicBezTo>
                    <a:pt x="22400502" y="36830"/>
                    <a:pt x="21924585" y="31750"/>
                    <a:pt x="21466973" y="30480"/>
                  </a:cubicBezTo>
                  <a:cubicBezTo>
                    <a:pt x="20350401" y="26670"/>
                    <a:pt x="19215524" y="25400"/>
                    <a:pt x="18098952" y="22860"/>
                  </a:cubicBezTo>
                  <a:cubicBezTo>
                    <a:pt x="17934212" y="22860"/>
                    <a:pt x="17751167" y="22860"/>
                    <a:pt x="17586427" y="22860"/>
                  </a:cubicBezTo>
                  <a:cubicBezTo>
                    <a:pt x="17311859" y="22860"/>
                    <a:pt x="17037293" y="22860"/>
                    <a:pt x="16781029" y="22860"/>
                  </a:cubicBezTo>
                  <a:cubicBezTo>
                    <a:pt x="16195287" y="22860"/>
                    <a:pt x="15609543" y="22860"/>
                    <a:pt x="15042104" y="24130"/>
                  </a:cubicBezTo>
                  <a:cubicBezTo>
                    <a:pt x="14547883" y="25400"/>
                    <a:pt x="6219350" y="29210"/>
                    <a:pt x="5725130" y="29210"/>
                  </a:cubicBezTo>
                  <a:cubicBezTo>
                    <a:pt x="4919733" y="29210"/>
                    <a:pt x="4114337" y="26670"/>
                    <a:pt x="3308940" y="33020"/>
                  </a:cubicBezTo>
                  <a:cubicBezTo>
                    <a:pt x="2887937" y="36830"/>
                    <a:pt x="2485239" y="36830"/>
                    <a:pt x="2082540" y="38100"/>
                  </a:cubicBezTo>
                  <a:cubicBezTo>
                    <a:pt x="1386970" y="41910"/>
                    <a:pt x="691400" y="45720"/>
                    <a:pt x="49530" y="50800"/>
                  </a:cubicBezTo>
                  <a:cubicBezTo>
                    <a:pt x="36830" y="50800"/>
                    <a:pt x="34290" y="53340"/>
                    <a:pt x="33020" y="71728"/>
                  </a:cubicBezTo>
                  <a:cubicBezTo>
                    <a:pt x="31750" y="111594"/>
                    <a:pt x="31750" y="151460"/>
                    <a:pt x="30480" y="191326"/>
                  </a:cubicBezTo>
                  <a:cubicBezTo>
                    <a:pt x="29210" y="257770"/>
                    <a:pt x="26670" y="321998"/>
                    <a:pt x="25400" y="388442"/>
                  </a:cubicBezTo>
                  <a:cubicBezTo>
                    <a:pt x="20320" y="459315"/>
                    <a:pt x="26670" y="2191273"/>
                    <a:pt x="29210" y="2262146"/>
                  </a:cubicBezTo>
                  <a:cubicBezTo>
                    <a:pt x="29210" y="2337449"/>
                    <a:pt x="29210" y="2414966"/>
                    <a:pt x="30480" y="2490269"/>
                  </a:cubicBezTo>
                  <a:cubicBezTo>
                    <a:pt x="30480" y="2545638"/>
                    <a:pt x="33020" y="2601008"/>
                    <a:pt x="33020" y="2656377"/>
                  </a:cubicBezTo>
                  <a:cubicBezTo>
                    <a:pt x="33020" y="2716176"/>
                    <a:pt x="33020" y="2775975"/>
                    <a:pt x="31750" y="2833970"/>
                  </a:cubicBezTo>
                  <a:cubicBezTo>
                    <a:pt x="31750" y="2837780"/>
                    <a:pt x="31750" y="2840320"/>
                    <a:pt x="31750" y="2844130"/>
                  </a:cubicBezTo>
                  <a:cubicBezTo>
                    <a:pt x="31750" y="2854290"/>
                    <a:pt x="35560" y="2858100"/>
                    <a:pt x="44450" y="2858100"/>
                  </a:cubicBezTo>
                  <a:cubicBezTo>
                    <a:pt x="160571" y="2858100"/>
                    <a:pt x="416833" y="2859370"/>
                    <a:pt x="654791" y="2859370"/>
                  </a:cubicBezTo>
                  <a:cubicBezTo>
                    <a:pt x="1002576" y="2859370"/>
                    <a:pt x="1368666" y="2856830"/>
                    <a:pt x="1716451" y="2859370"/>
                  </a:cubicBezTo>
                  <a:cubicBezTo>
                    <a:pt x="2283889" y="2863180"/>
                    <a:pt x="2851328" y="2865720"/>
                    <a:pt x="3418767" y="2864450"/>
                  </a:cubicBezTo>
                  <a:cubicBezTo>
                    <a:pt x="3784856" y="2863180"/>
                    <a:pt x="4132641" y="2865720"/>
                    <a:pt x="4498730" y="2865720"/>
                  </a:cubicBezTo>
                  <a:cubicBezTo>
                    <a:pt x="5029560" y="2865720"/>
                    <a:pt x="5560389" y="2864450"/>
                    <a:pt x="6091219" y="2865720"/>
                  </a:cubicBezTo>
                  <a:cubicBezTo>
                    <a:pt x="6878311" y="2866990"/>
                    <a:pt x="15518021" y="2856830"/>
                    <a:pt x="16323417" y="2859370"/>
                  </a:cubicBezTo>
                  <a:cubicBezTo>
                    <a:pt x="16671203" y="2860640"/>
                    <a:pt x="17018987" y="2861910"/>
                    <a:pt x="17348468" y="2861910"/>
                  </a:cubicBezTo>
                  <a:cubicBezTo>
                    <a:pt x="17952516" y="2864450"/>
                    <a:pt x="18538259" y="2860640"/>
                    <a:pt x="19142305" y="2864450"/>
                  </a:cubicBezTo>
                  <a:cubicBezTo>
                    <a:pt x="19636526" y="2866990"/>
                    <a:pt x="20130746" y="2866990"/>
                    <a:pt x="20624968" y="2869530"/>
                  </a:cubicBezTo>
                  <a:cubicBezTo>
                    <a:pt x="21357147" y="2873340"/>
                    <a:pt x="22089325" y="2875880"/>
                    <a:pt x="22821504" y="2877150"/>
                  </a:cubicBezTo>
                  <a:cubicBezTo>
                    <a:pt x="23096072" y="2877150"/>
                    <a:pt x="23149451" y="2875880"/>
                    <a:pt x="23169771" y="2875880"/>
                  </a:cubicBezTo>
                  <a:close/>
                </a:path>
              </a:pathLst>
            </a:custGeom>
            <a:solidFill>
              <a:srgbClr val="E7E3CA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637133" y="10648680"/>
            <a:ext cx="10086471" cy="2541316"/>
            <a:chOff x="0" y="0"/>
            <a:chExt cx="23177666" cy="5839680"/>
          </a:xfrm>
        </p:grpSpPr>
        <p:sp>
          <p:nvSpPr>
            <p:cNvPr id="9" name="Freeform 9"/>
            <p:cNvSpPr/>
            <p:nvPr/>
          </p:nvSpPr>
          <p:spPr>
            <a:xfrm>
              <a:off x="10160" y="16510"/>
              <a:ext cx="23154806" cy="5811740"/>
            </a:xfrm>
            <a:custGeom>
              <a:avLst/>
              <a:gdLst/>
              <a:ahLst/>
              <a:cxnLst/>
              <a:rect l="l" t="t" r="r" b="b"/>
              <a:pathLst>
                <a:path w="23154806" h="5811740">
                  <a:moveTo>
                    <a:pt x="23154806" y="5811740"/>
                  </a:moveTo>
                  <a:lnTo>
                    <a:pt x="0" y="5804120"/>
                  </a:lnTo>
                  <a:lnTo>
                    <a:pt x="0" y="2028890"/>
                  </a:lnTo>
                  <a:lnTo>
                    <a:pt x="17780" y="19050"/>
                  </a:lnTo>
                  <a:lnTo>
                    <a:pt x="11545356" y="0"/>
                  </a:lnTo>
                  <a:lnTo>
                    <a:pt x="23135756" y="5080"/>
                  </a:lnTo>
                  <a:close/>
                </a:path>
              </a:pathLst>
            </a:custGeom>
            <a:solidFill>
              <a:srgbClr val="EAE9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-3810" y="0"/>
              <a:ext cx="23184017" cy="5838410"/>
            </a:xfrm>
            <a:custGeom>
              <a:avLst/>
              <a:gdLst/>
              <a:ahLst/>
              <a:cxnLst/>
              <a:rect l="l" t="t" r="r" b="b"/>
              <a:pathLst>
                <a:path w="23184017" h="5838410">
                  <a:moveTo>
                    <a:pt x="23149726" y="21590"/>
                  </a:moveTo>
                  <a:cubicBezTo>
                    <a:pt x="23150997" y="34290"/>
                    <a:pt x="23150997" y="44450"/>
                    <a:pt x="23152267" y="54610"/>
                  </a:cubicBezTo>
                  <a:cubicBezTo>
                    <a:pt x="23154806" y="152729"/>
                    <a:pt x="23156076" y="280735"/>
                    <a:pt x="23158617" y="404170"/>
                  </a:cubicBezTo>
                  <a:cubicBezTo>
                    <a:pt x="23158617" y="582466"/>
                    <a:pt x="23171317" y="4098080"/>
                    <a:pt x="23177667" y="4276375"/>
                  </a:cubicBezTo>
                  <a:cubicBezTo>
                    <a:pt x="23184017" y="4546104"/>
                    <a:pt x="23180206" y="4820404"/>
                    <a:pt x="23180206" y="5090132"/>
                  </a:cubicBezTo>
                  <a:cubicBezTo>
                    <a:pt x="23180206" y="5327859"/>
                    <a:pt x="23181476" y="5547299"/>
                    <a:pt x="23182747" y="5777450"/>
                  </a:cubicBezTo>
                  <a:cubicBezTo>
                    <a:pt x="23182747" y="5799040"/>
                    <a:pt x="23182747" y="5813010"/>
                    <a:pt x="23182747" y="5837140"/>
                  </a:cubicBezTo>
                  <a:cubicBezTo>
                    <a:pt x="23159887" y="5837140"/>
                    <a:pt x="23139567" y="5838410"/>
                    <a:pt x="23049610" y="5837140"/>
                  </a:cubicBezTo>
                  <a:cubicBezTo>
                    <a:pt x="21860329" y="5832060"/>
                    <a:pt x="20652751" y="5838410"/>
                    <a:pt x="19463470" y="5833330"/>
                  </a:cubicBezTo>
                  <a:cubicBezTo>
                    <a:pt x="18749901" y="5829520"/>
                    <a:pt x="18054629" y="5832060"/>
                    <a:pt x="17341060" y="5829520"/>
                  </a:cubicBezTo>
                  <a:cubicBezTo>
                    <a:pt x="17011721" y="5828250"/>
                    <a:pt x="16682383" y="5826980"/>
                    <a:pt x="16353043" y="5825710"/>
                  </a:cubicBezTo>
                  <a:cubicBezTo>
                    <a:pt x="16151779" y="5825710"/>
                    <a:pt x="15968814" y="5826980"/>
                    <a:pt x="15767550" y="5826980"/>
                  </a:cubicBezTo>
                  <a:cubicBezTo>
                    <a:pt x="15255245" y="5825710"/>
                    <a:pt x="13846404" y="5826980"/>
                    <a:pt x="13334099" y="5825710"/>
                  </a:cubicBezTo>
                  <a:cubicBezTo>
                    <a:pt x="12968166" y="5824440"/>
                    <a:pt x="5649514" y="5833330"/>
                    <a:pt x="5283582" y="5832060"/>
                  </a:cubicBezTo>
                  <a:cubicBezTo>
                    <a:pt x="5192098" y="5832060"/>
                    <a:pt x="5082318" y="5833330"/>
                    <a:pt x="4990835" y="5833330"/>
                  </a:cubicBezTo>
                  <a:cubicBezTo>
                    <a:pt x="4771276" y="5833330"/>
                    <a:pt x="4570013" y="5834600"/>
                    <a:pt x="4350453" y="5834600"/>
                  </a:cubicBezTo>
                  <a:cubicBezTo>
                    <a:pt x="3801554" y="5834600"/>
                    <a:pt x="3270952" y="5833330"/>
                    <a:pt x="2722053" y="5832060"/>
                  </a:cubicBezTo>
                  <a:cubicBezTo>
                    <a:pt x="2392714" y="5830790"/>
                    <a:pt x="2063374" y="5829520"/>
                    <a:pt x="1752332" y="5828250"/>
                  </a:cubicBezTo>
                  <a:cubicBezTo>
                    <a:pt x="1166839" y="5826980"/>
                    <a:pt x="581347" y="5825710"/>
                    <a:pt x="48260" y="5825710"/>
                  </a:cubicBezTo>
                  <a:cubicBezTo>
                    <a:pt x="38100" y="5825710"/>
                    <a:pt x="29210" y="5825710"/>
                    <a:pt x="19050" y="5824440"/>
                  </a:cubicBezTo>
                  <a:cubicBezTo>
                    <a:pt x="10160" y="5823170"/>
                    <a:pt x="5080" y="5816820"/>
                    <a:pt x="7620" y="5807930"/>
                  </a:cubicBezTo>
                  <a:cubicBezTo>
                    <a:pt x="16510" y="5775883"/>
                    <a:pt x="12700" y="5661592"/>
                    <a:pt x="11430" y="5542728"/>
                  </a:cubicBezTo>
                  <a:cubicBezTo>
                    <a:pt x="10160" y="5300430"/>
                    <a:pt x="6350" y="5062702"/>
                    <a:pt x="7620" y="4820404"/>
                  </a:cubicBezTo>
                  <a:cubicBezTo>
                    <a:pt x="5080" y="4518674"/>
                    <a:pt x="0" y="783619"/>
                    <a:pt x="7620" y="477317"/>
                  </a:cubicBezTo>
                  <a:cubicBezTo>
                    <a:pt x="8890" y="417885"/>
                    <a:pt x="7620" y="353882"/>
                    <a:pt x="8890" y="294450"/>
                  </a:cubicBezTo>
                  <a:cubicBezTo>
                    <a:pt x="10160" y="198445"/>
                    <a:pt x="12700" y="93297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23932" y="30480"/>
                    <a:pt x="416678" y="29210"/>
                  </a:cubicBezTo>
                  <a:cubicBezTo>
                    <a:pt x="910687" y="25400"/>
                    <a:pt x="1404696" y="22860"/>
                    <a:pt x="1917002" y="20320"/>
                  </a:cubicBezTo>
                  <a:cubicBezTo>
                    <a:pt x="2264638" y="17780"/>
                    <a:pt x="2612273" y="16510"/>
                    <a:pt x="2941613" y="13970"/>
                  </a:cubicBezTo>
                  <a:cubicBezTo>
                    <a:pt x="3270952" y="11430"/>
                    <a:pt x="3618588" y="8890"/>
                    <a:pt x="3947927" y="8890"/>
                  </a:cubicBezTo>
                  <a:cubicBezTo>
                    <a:pt x="4313860" y="7620"/>
                    <a:pt x="4679793" y="10160"/>
                    <a:pt x="5045726" y="8890"/>
                  </a:cubicBezTo>
                  <a:cubicBezTo>
                    <a:pt x="5503141" y="8890"/>
                    <a:pt x="13791514" y="6350"/>
                    <a:pt x="14248930" y="5080"/>
                  </a:cubicBezTo>
                  <a:cubicBezTo>
                    <a:pt x="14688050" y="3810"/>
                    <a:pt x="15127169" y="2540"/>
                    <a:pt x="15584585" y="2540"/>
                  </a:cubicBezTo>
                  <a:cubicBezTo>
                    <a:pt x="16334747" y="1270"/>
                    <a:pt x="17066612" y="0"/>
                    <a:pt x="17816772" y="0"/>
                  </a:cubicBezTo>
                  <a:cubicBezTo>
                    <a:pt x="18127817" y="0"/>
                    <a:pt x="18457155" y="2540"/>
                    <a:pt x="18768196" y="2540"/>
                  </a:cubicBezTo>
                  <a:cubicBezTo>
                    <a:pt x="19628139" y="3810"/>
                    <a:pt x="20506377" y="5080"/>
                    <a:pt x="21366320" y="7620"/>
                  </a:cubicBezTo>
                  <a:cubicBezTo>
                    <a:pt x="21823736" y="8890"/>
                    <a:pt x="22281151" y="12700"/>
                    <a:pt x="22738566" y="16510"/>
                  </a:cubicBezTo>
                  <a:cubicBezTo>
                    <a:pt x="22848346" y="16510"/>
                    <a:pt x="22958127" y="16510"/>
                    <a:pt x="23049610" y="16510"/>
                  </a:cubicBezTo>
                  <a:cubicBezTo>
                    <a:pt x="23130676" y="17780"/>
                    <a:pt x="23139567" y="20320"/>
                    <a:pt x="23149726" y="21590"/>
                  </a:cubicBezTo>
                  <a:close/>
                  <a:moveTo>
                    <a:pt x="23159887" y="5820630"/>
                  </a:moveTo>
                  <a:cubicBezTo>
                    <a:pt x="23161156" y="5804120"/>
                    <a:pt x="23162426" y="5791420"/>
                    <a:pt x="23162426" y="5778720"/>
                  </a:cubicBezTo>
                  <a:cubicBezTo>
                    <a:pt x="23161156" y="5524441"/>
                    <a:pt x="23159887" y="5282143"/>
                    <a:pt x="23159887" y="5021557"/>
                  </a:cubicBezTo>
                  <a:cubicBezTo>
                    <a:pt x="23159887" y="4902694"/>
                    <a:pt x="23162426" y="4783831"/>
                    <a:pt x="23161156" y="4664967"/>
                  </a:cubicBezTo>
                  <a:cubicBezTo>
                    <a:pt x="23161156" y="4555247"/>
                    <a:pt x="23159887" y="4440955"/>
                    <a:pt x="23158617" y="4331236"/>
                  </a:cubicBezTo>
                  <a:cubicBezTo>
                    <a:pt x="23153537" y="4162084"/>
                    <a:pt x="23142106" y="660184"/>
                    <a:pt x="23142106" y="491032"/>
                  </a:cubicBezTo>
                  <a:cubicBezTo>
                    <a:pt x="23139567" y="349310"/>
                    <a:pt x="23137026" y="203017"/>
                    <a:pt x="23134487" y="63500"/>
                  </a:cubicBezTo>
                  <a:cubicBezTo>
                    <a:pt x="23133217" y="44450"/>
                    <a:pt x="23131947" y="43180"/>
                    <a:pt x="22994720" y="41910"/>
                  </a:cubicBezTo>
                  <a:cubicBezTo>
                    <a:pt x="22939830" y="41910"/>
                    <a:pt x="22903237" y="41910"/>
                    <a:pt x="22848346" y="40640"/>
                  </a:cubicBezTo>
                  <a:cubicBezTo>
                    <a:pt x="22390932" y="36830"/>
                    <a:pt x="21915218" y="31750"/>
                    <a:pt x="21457803" y="30480"/>
                  </a:cubicBezTo>
                  <a:cubicBezTo>
                    <a:pt x="20341708" y="26670"/>
                    <a:pt x="19207318" y="25400"/>
                    <a:pt x="18091224" y="22860"/>
                  </a:cubicBezTo>
                  <a:cubicBezTo>
                    <a:pt x="17926553" y="22860"/>
                    <a:pt x="17743588" y="22860"/>
                    <a:pt x="17578917" y="22860"/>
                  </a:cubicBezTo>
                  <a:cubicBezTo>
                    <a:pt x="17304469" y="22860"/>
                    <a:pt x="17030019" y="22860"/>
                    <a:pt x="16773865" y="22860"/>
                  </a:cubicBezTo>
                  <a:cubicBezTo>
                    <a:pt x="16188374" y="22860"/>
                    <a:pt x="15602881" y="22860"/>
                    <a:pt x="15035686" y="24130"/>
                  </a:cubicBezTo>
                  <a:cubicBezTo>
                    <a:pt x="14541676" y="25400"/>
                    <a:pt x="6216709" y="29210"/>
                    <a:pt x="5722701" y="29210"/>
                  </a:cubicBezTo>
                  <a:cubicBezTo>
                    <a:pt x="4917649" y="29210"/>
                    <a:pt x="4112598" y="26670"/>
                    <a:pt x="3307546" y="33020"/>
                  </a:cubicBezTo>
                  <a:cubicBezTo>
                    <a:pt x="2886723" y="36830"/>
                    <a:pt x="2484197" y="36830"/>
                    <a:pt x="2081671" y="38100"/>
                  </a:cubicBezTo>
                  <a:cubicBezTo>
                    <a:pt x="1386399" y="41910"/>
                    <a:pt x="691127" y="45720"/>
                    <a:pt x="49530" y="50800"/>
                  </a:cubicBezTo>
                  <a:cubicBezTo>
                    <a:pt x="36830" y="50800"/>
                    <a:pt x="34290" y="53340"/>
                    <a:pt x="33020" y="79582"/>
                  </a:cubicBezTo>
                  <a:cubicBezTo>
                    <a:pt x="31750" y="161872"/>
                    <a:pt x="31750" y="244162"/>
                    <a:pt x="30480" y="326452"/>
                  </a:cubicBezTo>
                  <a:cubicBezTo>
                    <a:pt x="29210" y="463602"/>
                    <a:pt x="26670" y="596181"/>
                    <a:pt x="25400" y="733331"/>
                  </a:cubicBezTo>
                  <a:cubicBezTo>
                    <a:pt x="20320" y="879624"/>
                    <a:pt x="26670" y="4454670"/>
                    <a:pt x="29210" y="4600964"/>
                  </a:cubicBezTo>
                  <a:cubicBezTo>
                    <a:pt x="29210" y="4756401"/>
                    <a:pt x="29210" y="4916409"/>
                    <a:pt x="30480" y="5071846"/>
                  </a:cubicBezTo>
                  <a:cubicBezTo>
                    <a:pt x="30480" y="5186138"/>
                    <a:pt x="33020" y="5300430"/>
                    <a:pt x="33020" y="5414721"/>
                  </a:cubicBezTo>
                  <a:cubicBezTo>
                    <a:pt x="33020" y="5538156"/>
                    <a:pt x="33020" y="5661592"/>
                    <a:pt x="31750" y="5778720"/>
                  </a:cubicBezTo>
                  <a:cubicBezTo>
                    <a:pt x="31750" y="5782530"/>
                    <a:pt x="31750" y="5785070"/>
                    <a:pt x="31750" y="5788880"/>
                  </a:cubicBezTo>
                  <a:cubicBezTo>
                    <a:pt x="31750" y="5799040"/>
                    <a:pt x="35560" y="5802850"/>
                    <a:pt x="44450" y="5802850"/>
                  </a:cubicBezTo>
                  <a:cubicBezTo>
                    <a:pt x="160525" y="5802850"/>
                    <a:pt x="416678" y="5804120"/>
                    <a:pt x="654534" y="5804120"/>
                  </a:cubicBezTo>
                  <a:cubicBezTo>
                    <a:pt x="1002170" y="5804120"/>
                    <a:pt x="1368103" y="5801580"/>
                    <a:pt x="1715738" y="5804120"/>
                  </a:cubicBezTo>
                  <a:cubicBezTo>
                    <a:pt x="2282934" y="5807930"/>
                    <a:pt x="2850130" y="5810470"/>
                    <a:pt x="3417325" y="5809200"/>
                  </a:cubicBezTo>
                  <a:cubicBezTo>
                    <a:pt x="3783258" y="5807930"/>
                    <a:pt x="4130894" y="5810470"/>
                    <a:pt x="4496826" y="5810470"/>
                  </a:cubicBezTo>
                  <a:cubicBezTo>
                    <a:pt x="5027429" y="5810470"/>
                    <a:pt x="5558031" y="5809200"/>
                    <a:pt x="6088634" y="5810470"/>
                  </a:cubicBezTo>
                  <a:cubicBezTo>
                    <a:pt x="6875388" y="5811740"/>
                    <a:pt x="15511398" y="5801580"/>
                    <a:pt x="16316450" y="5804120"/>
                  </a:cubicBezTo>
                  <a:cubicBezTo>
                    <a:pt x="16664086" y="5805390"/>
                    <a:pt x="17011721" y="5806660"/>
                    <a:pt x="17341060" y="5806660"/>
                  </a:cubicBezTo>
                  <a:cubicBezTo>
                    <a:pt x="17944850" y="5809200"/>
                    <a:pt x="18530341" y="5805390"/>
                    <a:pt x="19134131" y="5809200"/>
                  </a:cubicBezTo>
                  <a:cubicBezTo>
                    <a:pt x="19628139" y="5811740"/>
                    <a:pt x="20122148" y="5811740"/>
                    <a:pt x="20616158" y="5814280"/>
                  </a:cubicBezTo>
                  <a:cubicBezTo>
                    <a:pt x="21348023" y="5818090"/>
                    <a:pt x="22079889" y="5820630"/>
                    <a:pt x="22811753" y="5821900"/>
                  </a:cubicBezTo>
                  <a:cubicBezTo>
                    <a:pt x="23086203" y="5821900"/>
                    <a:pt x="23139567" y="5820630"/>
                    <a:pt x="23159887" y="5820630"/>
                  </a:cubicBezTo>
                  <a:close/>
                </a:path>
              </a:pathLst>
            </a:custGeom>
            <a:solidFill>
              <a:srgbClr val="E7E3CA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637133" y="9691156"/>
            <a:ext cx="10089590" cy="1259817"/>
            <a:chOff x="0" y="0"/>
            <a:chExt cx="23184832" cy="2894930"/>
          </a:xfrm>
        </p:grpSpPr>
        <p:sp>
          <p:nvSpPr>
            <p:cNvPr id="12" name="Freeform 12"/>
            <p:cNvSpPr/>
            <p:nvPr/>
          </p:nvSpPr>
          <p:spPr>
            <a:xfrm>
              <a:off x="10160" y="16510"/>
              <a:ext cx="23161971" cy="2866990"/>
            </a:xfrm>
            <a:custGeom>
              <a:avLst/>
              <a:gdLst/>
              <a:ahLst/>
              <a:cxnLst/>
              <a:rect l="l" t="t" r="r" b="b"/>
              <a:pathLst>
                <a:path w="23161971" h="2866990">
                  <a:moveTo>
                    <a:pt x="23161971" y="2866990"/>
                  </a:moveTo>
                  <a:lnTo>
                    <a:pt x="0" y="2859370"/>
                  </a:lnTo>
                  <a:lnTo>
                    <a:pt x="0" y="1007574"/>
                  </a:lnTo>
                  <a:lnTo>
                    <a:pt x="17780" y="19050"/>
                  </a:lnTo>
                  <a:lnTo>
                    <a:pt x="11548930" y="0"/>
                  </a:lnTo>
                  <a:lnTo>
                    <a:pt x="23142921" y="5080"/>
                  </a:lnTo>
                  <a:close/>
                </a:path>
              </a:pathLst>
            </a:custGeom>
            <a:solidFill>
              <a:srgbClr val="22205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-3810" y="0"/>
              <a:ext cx="23191182" cy="2893660"/>
            </a:xfrm>
            <a:custGeom>
              <a:avLst/>
              <a:gdLst/>
              <a:ahLst/>
              <a:cxnLst/>
              <a:rect l="l" t="t" r="r" b="b"/>
              <a:pathLst>
                <a:path w="23191182" h="2893660">
                  <a:moveTo>
                    <a:pt x="23156891" y="21590"/>
                  </a:moveTo>
                  <a:cubicBezTo>
                    <a:pt x="23158163" y="34290"/>
                    <a:pt x="23158163" y="44450"/>
                    <a:pt x="23159432" y="54610"/>
                  </a:cubicBezTo>
                  <a:cubicBezTo>
                    <a:pt x="23161972" y="107165"/>
                    <a:pt x="23163241" y="169179"/>
                    <a:pt x="23165782" y="228978"/>
                  </a:cubicBezTo>
                  <a:cubicBezTo>
                    <a:pt x="23165782" y="315354"/>
                    <a:pt x="23178482" y="2018520"/>
                    <a:pt x="23184832" y="2104897"/>
                  </a:cubicBezTo>
                  <a:cubicBezTo>
                    <a:pt x="23191182" y="2235569"/>
                    <a:pt x="23187372" y="2368456"/>
                    <a:pt x="23187372" y="2499127"/>
                  </a:cubicBezTo>
                  <a:cubicBezTo>
                    <a:pt x="23187372" y="2614296"/>
                    <a:pt x="23188641" y="2720605"/>
                    <a:pt x="23189913" y="2832700"/>
                  </a:cubicBezTo>
                  <a:cubicBezTo>
                    <a:pt x="23189913" y="2854290"/>
                    <a:pt x="23189913" y="2868260"/>
                    <a:pt x="23189913" y="2892390"/>
                  </a:cubicBezTo>
                  <a:cubicBezTo>
                    <a:pt x="23167052" y="2892390"/>
                    <a:pt x="23146732" y="2893660"/>
                    <a:pt x="23056753" y="2892390"/>
                  </a:cubicBezTo>
                  <a:cubicBezTo>
                    <a:pt x="21867100" y="2887310"/>
                    <a:pt x="20659149" y="2893660"/>
                    <a:pt x="19469498" y="2888580"/>
                  </a:cubicBezTo>
                  <a:cubicBezTo>
                    <a:pt x="18755707" y="2884770"/>
                    <a:pt x="18060221" y="2887310"/>
                    <a:pt x="17346430" y="2884770"/>
                  </a:cubicBezTo>
                  <a:cubicBezTo>
                    <a:pt x="17016989" y="2883500"/>
                    <a:pt x="16687547" y="2882230"/>
                    <a:pt x="16358105" y="2880960"/>
                  </a:cubicBezTo>
                  <a:cubicBezTo>
                    <a:pt x="16156779" y="2880960"/>
                    <a:pt x="15973756" y="2882230"/>
                    <a:pt x="15772430" y="2882230"/>
                  </a:cubicBezTo>
                  <a:cubicBezTo>
                    <a:pt x="15259966" y="2880960"/>
                    <a:pt x="13850687" y="2882230"/>
                    <a:pt x="13338224" y="2880960"/>
                  </a:cubicBezTo>
                  <a:cubicBezTo>
                    <a:pt x="12972177" y="2879690"/>
                    <a:pt x="5651252" y="2888580"/>
                    <a:pt x="5285206" y="2887310"/>
                  </a:cubicBezTo>
                  <a:cubicBezTo>
                    <a:pt x="5193694" y="2887310"/>
                    <a:pt x="5083880" y="2888580"/>
                    <a:pt x="4992369" y="2888580"/>
                  </a:cubicBezTo>
                  <a:cubicBezTo>
                    <a:pt x="4772741" y="2888580"/>
                    <a:pt x="4571415" y="2889850"/>
                    <a:pt x="4351788" y="2889850"/>
                  </a:cubicBezTo>
                  <a:cubicBezTo>
                    <a:pt x="3802718" y="2889850"/>
                    <a:pt x="3271951" y="2888580"/>
                    <a:pt x="2722882" y="2887310"/>
                  </a:cubicBezTo>
                  <a:cubicBezTo>
                    <a:pt x="2393440" y="2886040"/>
                    <a:pt x="2063999" y="2884770"/>
                    <a:pt x="1752859" y="2883500"/>
                  </a:cubicBezTo>
                  <a:cubicBezTo>
                    <a:pt x="1167185" y="2882230"/>
                    <a:pt x="581511" y="2880960"/>
                    <a:pt x="48260" y="2880960"/>
                  </a:cubicBezTo>
                  <a:cubicBezTo>
                    <a:pt x="38100" y="2880960"/>
                    <a:pt x="29210" y="2880960"/>
                    <a:pt x="19050" y="2879690"/>
                  </a:cubicBezTo>
                  <a:cubicBezTo>
                    <a:pt x="10160" y="2878420"/>
                    <a:pt x="5080" y="2872070"/>
                    <a:pt x="7620" y="2863180"/>
                  </a:cubicBezTo>
                  <a:cubicBezTo>
                    <a:pt x="16510" y="2831345"/>
                    <a:pt x="12700" y="2775975"/>
                    <a:pt x="11430" y="2718391"/>
                  </a:cubicBezTo>
                  <a:cubicBezTo>
                    <a:pt x="10160" y="2601008"/>
                    <a:pt x="6350" y="2485839"/>
                    <a:pt x="7620" y="2368456"/>
                  </a:cubicBezTo>
                  <a:cubicBezTo>
                    <a:pt x="5080" y="2222280"/>
                    <a:pt x="0" y="412804"/>
                    <a:pt x="7620" y="264414"/>
                  </a:cubicBezTo>
                  <a:cubicBezTo>
                    <a:pt x="8890" y="235622"/>
                    <a:pt x="7620" y="204615"/>
                    <a:pt x="8890" y="175823"/>
                  </a:cubicBezTo>
                  <a:cubicBezTo>
                    <a:pt x="10160" y="129312"/>
                    <a:pt x="12700" y="7837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23954" y="30480"/>
                    <a:pt x="416791" y="29210"/>
                  </a:cubicBezTo>
                  <a:cubicBezTo>
                    <a:pt x="910953" y="25400"/>
                    <a:pt x="1405116" y="22860"/>
                    <a:pt x="1917580" y="20320"/>
                  </a:cubicBezTo>
                  <a:cubicBezTo>
                    <a:pt x="2265324" y="17780"/>
                    <a:pt x="2613068" y="16510"/>
                    <a:pt x="2942510" y="13970"/>
                  </a:cubicBezTo>
                  <a:cubicBezTo>
                    <a:pt x="3271951" y="11430"/>
                    <a:pt x="3619695" y="8890"/>
                    <a:pt x="3949137" y="8890"/>
                  </a:cubicBezTo>
                  <a:cubicBezTo>
                    <a:pt x="4315183" y="7620"/>
                    <a:pt x="4681230" y="10160"/>
                    <a:pt x="5047276" y="8890"/>
                  </a:cubicBezTo>
                  <a:cubicBezTo>
                    <a:pt x="5504834" y="8890"/>
                    <a:pt x="13795781" y="6350"/>
                    <a:pt x="14253339" y="5080"/>
                  </a:cubicBezTo>
                  <a:cubicBezTo>
                    <a:pt x="14692596" y="3810"/>
                    <a:pt x="15131851" y="2540"/>
                    <a:pt x="15589409" y="2540"/>
                  </a:cubicBezTo>
                  <a:cubicBezTo>
                    <a:pt x="16339804" y="1270"/>
                    <a:pt x="17071895" y="0"/>
                    <a:pt x="17822290" y="0"/>
                  </a:cubicBezTo>
                  <a:cubicBezTo>
                    <a:pt x="18133431" y="0"/>
                    <a:pt x="18462871" y="2540"/>
                    <a:pt x="18774010" y="2540"/>
                  </a:cubicBezTo>
                  <a:cubicBezTo>
                    <a:pt x="19634220" y="3810"/>
                    <a:pt x="20512730" y="5080"/>
                    <a:pt x="21372938" y="7620"/>
                  </a:cubicBezTo>
                  <a:cubicBezTo>
                    <a:pt x="21830496" y="8890"/>
                    <a:pt x="22288054" y="12700"/>
                    <a:pt x="22745613" y="16510"/>
                  </a:cubicBezTo>
                  <a:cubicBezTo>
                    <a:pt x="22855426" y="16510"/>
                    <a:pt x="22965241" y="16510"/>
                    <a:pt x="23056753" y="16510"/>
                  </a:cubicBezTo>
                  <a:cubicBezTo>
                    <a:pt x="23137841" y="17780"/>
                    <a:pt x="23146732" y="20320"/>
                    <a:pt x="23156891" y="21590"/>
                  </a:cubicBezTo>
                  <a:close/>
                  <a:moveTo>
                    <a:pt x="23167052" y="2875880"/>
                  </a:moveTo>
                  <a:cubicBezTo>
                    <a:pt x="23168322" y="2859370"/>
                    <a:pt x="23169591" y="2846670"/>
                    <a:pt x="23169591" y="2833970"/>
                  </a:cubicBezTo>
                  <a:cubicBezTo>
                    <a:pt x="23168322" y="2709532"/>
                    <a:pt x="23167052" y="2592149"/>
                    <a:pt x="23167052" y="2465906"/>
                  </a:cubicBezTo>
                  <a:cubicBezTo>
                    <a:pt x="23167052" y="2408322"/>
                    <a:pt x="23169591" y="2350737"/>
                    <a:pt x="23168322" y="2293153"/>
                  </a:cubicBezTo>
                  <a:cubicBezTo>
                    <a:pt x="23168322" y="2239998"/>
                    <a:pt x="23167052" y="2184629"/>
                    <a:pt x="23165782" y="2131474"/>
                  </a:cubicBezTo>
                  <a:cubicBezTo>
                    <a:pt x="23160702" y="2049527"/>
                    <a:pt x="23149272" y="353005"/>
                    <a:pt x="23149272" y="271058"/>
                  </a:cubicBezTo>
                  <a:cubicBezTo>
                    <a:pt x="23146732" y="202400"/>
                    <a:pt x="23144191" y="131527"/>
                    <a:pt x="23141652" y="63500"/>
                  </a:cubicBezTo>
                  <a:cubicBezTo>
                    <a:pt x="23140382" y="44450"/>
                    <a:pt x="23139113" y="43180"/>
                    <a:pt x="23001845" y="41910"/>
                  </a:cubicBezTo>
                  <a:cubicBezTo>
                    <a:pt x="22946938" y="41910"/>
                    <a:pt x="22910334" y="41910"/>
                    <a:pt x="22855426" y="40640"/>
                  </a:cubicBezTo>
                  <a:cubicBezTo>
                    <a:pt x="22397869" y="36830"/>
                    <a:pt x="21922009" y="31750"/>
                    <a:pt x="21464450" y="30480"/>
                  </a:cubicBezTo>
                  <a:cubicBezTo>
                    <a:pt x="20348010" y="26670"/>
                    <a:pt x="19213267" y="25400"/>
                    <a:pt x="18096827" y="22860"/>
                  </a:cubicBezTo>
                  <a:cubicBezTo>
                    <a:pt x="17932105" y="22860"/>
                    <a:pt x="17749082" y="22860"/>
                    <a:pt x="17584360" y="22860"/>
                  </a:cubicBezTo>
                  <a:cubicBezTo>
                    <a:pt x="17309827" y="22860"/>
                    <a:pt x="17035291" y="22860"/>
                    <a:pt x="16779059" y="22860"/>
                  </a:cubicBezTo>
                  <a:cubicBezTo>
                    <a:pt x="16193385" y="22860"/>
                    <a:pt x="15607710" y="22860"/>
                    <a:pt x="15040339" y="24130"/>
                  </a:cubicBezTo>
                  <a:cubicBezTo>
                    <a:pt x="14546175" y="25400"/>
                    <a:pt x="6218623" y="29210"/>
                    <a:pt x="5724462" y="29210"/>
                  </a:cubicBezTo>
                  <a:cubicBezTo>
                    <a:pt x="4919160" y="29210"/>
                    <a:pt x="4113858" y="26670"/>
                    <a:pt x="3308556" y="33020"/>
                  </a:cubicBezTo>
                  <a:cubicBezTo>
                    <a:pt x="2887603" y="36830"/>
                    <a:pt x="2484952" y="36830"/>
                    <a:pt x="2082301" y="38100"/>
                  </a:cubicBezTo>
                  <a:cubicBezTo>
                    <a:pt x="1386813" y="41910"/>
                    <a:pt x="691325" y="45720"/>
                    <a:pt x="49530" y="50800"/>
                  </a:cubicBezTo>
                  <a:cubicBezTo>
                    <a:pt x="36830" y="50800"/>
                    <a:pt x="34290" y="53340"/>
                    <a:pt x="33020" y="71728"/>
                  </a:cubicBezTo>
                  <a:cubicBezTo>
                    <a:pt x="31750" y="111594"/>
                    <a:pt x="31750" y="151460"/>
                    <a:pt x="30480" y="191326"/>
                  </a:cubicBezTo>
                  <a:cubicBezTo>
                    <a:pt x="29210" y="257770"/>
                    <a:pt x="26670" y="321998"/>
                    <a:pt x="25400" y="388442"/>
                  </a:cubicBezTo>
                  <a:cubicBezTo>
                    <a:pt x="20320" y="459315"/>
                    <a:pt x="26670" y="2191273"/>
                    <a:pt x="29210" y="2262146"/>
                  </a:cubicBezTo>
                  <a:cubicBezTo>
                    <a:pt x="29210" y="2337449"/>
                    <a:pt x="29210" y="2414966"/>
                    <a:pt x="30480" y="2490269"/>
                  </a:cubicBezTo>
                  <a:cubicBezTo>
                    <a:pt x="30480" y="2545638"/>
                    <a:pt x="33020" y="2601008"/>
                    <a:pt x="33020" y="2656377"/>
                  </a:cubicBezTo>
                  <a:cubicBezTo>
                    <a:pt x="33020" y="2716176"/>
                    <a:pt x="33020" y="2775975"/>
                    <a:pt x="31750" y="2833970"/>
                  </a:cubicBezTo>
                  <a:cubicBezTo>
                    <a:pt x="31750" y="2837780"/>
                    <a:pt x="31750" y="2840320"/>
                    <a:pt x="31750" y="2844130"/>
                  </a:cubicBezTo>
                  <a:cubicBezTo>
                    <a:pt x="31750" y="2854290"/>
                    <a:pt x="35560" y="2858100"/>
                    <a:pt x="44450" y="2858100"/>
                  </a:cubicBezTo>
                  <a:cubicBezTo>
                    <a:pt x="160558" y="2858100"/>
                    <a:pt x="416791" y="2859370"/>
                    <a:pt x="654721" y="2859370"/>
                  </a:cubicBezTo>
                  <a:cubicBezTo>
                    <a:pt x="1002464" y="2859370"/>
                    <a:pt x="1368511" y="2856830"/>
                    <a:pt x="1716255" y="2859370"/>
                  </a:cubicBezTo>
                  <a:cubicBezTo>
                    <a:pt x="2283626" y="2863180"/>
                    <a:pt x="2850998" y="2865720"/>
                    <a:pt x="3418370" y="2864450"/>
                  </a:cubicBezTo>
                  <a:cubicBezTo>
                    <a:pt x="3784416" y="2863180"/>
                    <a:pt x="4132160" y="2865720"/>
                    <a:pt x="4498207" y="2865720"/>
                  </a:cubicBezTo>
                  <a:cubicBezTo>
                    <a:pt x="5028973" y="2865720"/>
                    <a:pt x="5559741" y="2864450"/>
                    <a:pt x="6090508" y="2865720"/>
                  </a:cubicBezTo>
                  <a:cubicBezTo>
                    <a:pt x="6877507" y="2866990"/>
                    <a:pt x="15516200" y="2856830"/>
                    <a:pt x="16321501" y="2859370"/>
                  </a:cubicBezTo>
                  <a:cubicBezTo>
                    <a:pt x="16669245" y="2860640"/>
                    <a:pt x="17016989" y="2861910"/>
                    <a:pt x="17346430" y="2861910"/>
                  </a:cubicBezTo>
                  <a:cubicBezTo>
                    <a:pt x="17950408" y="2864450"/>
                    <a:pt x="18536080" y="2860640"/>
                    <a:pt x="19140057" y="2864450"/>
                  </a:cubicBezTo>
                  <a:cubicBezTo>
                    <a:pt x="19634220" y="2866990"/>
                    <a:pt x="20128382" y="2866990"/>
                    <a:pt x="20622545" y="2869530"/>
                  </a:cubicBezTo>
                  <a:cubicBezTo>
                    <a:pt x="21354637" y="2873340"/>
                    <a:pt x="22086729" y="2875880"/>
                    <a:pt x="22818822" y="2877150"/>
                  </a:cubicBezTo>
                  <a:cubicBezTo>
                    <a:pt x="23093357" y="2877150"/>
                    <a:pt x="23146732" y="2875880"/>
                    <a:pt x="23167052" y="2875880"/>
                  </a:cubicBezTo>
                  <a:close/>
                </a:path>
              </a:pathLst>
            </a:custGeom>
            <a:solidFill>
              <a:srgbClr val="9B99CB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637133" y="14614245"/>
            <a:ext cx="10087655" cy="6670873"/>
            <a:chOff x="0" y="0"/>
            <a:chExt cx="23180385" cy="15328975"/>
          </a:xfrm>
        </p:grpSpPr>
        <p:sp>
          <p:nvSpPr>
            <p:cNvPr id="15" name="Freeform 15"/>
            <p:cNvSpPr/>
            <p:nvPr/>
          </p:nvSpPr>
          <p:spPr>
            <a:xfrm>
              <a:off x="10160" y="16510"/>
              <a:ext cx="23157525" cy="15301036"/>
            </a:xfrm>
            <a:custGeom>
              <a:avLst/>
              <a:gdLst/>
              <a:ahLst/>
              <a:cxnLst/>
              <a:rect l="l" t="t" r="r" b="b"/>
              <a:pathLst>
                <a:path w="23157525" h="15301036">
                  <a:moveTo>
                    <a:pt x="23157525" y="15301036"/>
                  </a:moveTo>
                  <a:lnTo>
                    <a:pt x="0" y="15293416"/>
                  </a:lnTo>
                  <a:lnTo>
                    <a:pt x="0" y="5320026"/>
                  </a:lnTo>
                  <a:lnTo>
                    <a:pt x="17780" y="19050"/>
                  </a:lnTo>
                  <a:lnTo>
                    <a:pt x="11546712" y="0"/>
                  </a:lnTo>
                  <a:lnTo>
                    <a:pt x="23138475" y="508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-3810" y="0"/>
              <a:ext cx="23186736" cy="15327705"/>
            </a:xfrm>
            <a:custGeom>
              <a:avLst/>
              <a:gdLst/>
              <a:ahLst/>
              <a:cxnLst/>
              <a:rect l="l" t="t" r="r" b="b"/>
              <a:pathLst>
                <a:path w="23186736" h="15327705">
                  <a:moveTo>
                    <a:pt x="23152445" y="21590"/>
                  </a:moveTo>
                  <a:cubicBezTo>
                    <a:pt x="23153715" y="34290"/>
                    <a:pt x="23153715" y="44450"/>
                    <a:pt x="23154986" y="54610"/>
                  </a:cubicBezTo>
                  <a:cubicBezTo>
                    <a:pt x="23157525" y="299556"/>
                    <a:pt x="23158795" y="640221"/>
                    <a:pt x="23161336" y="968720"/>
                  </a:cubicBezTo>
                  <a:cubicBezTo>
                    <a:pt x="23161336" y="1443218"/>
                    <a:pt x="23174036" y="10799347"/>
                    <a:pt x="23180386" y="11273844"/>
                  </a:cubicBezTo>
                  <a:cubicBezTo>
                    <a:pt x="23186736" y="11991675"/>
                    <a:pt x="23182925" y="12721672"/>
                    <a:pt x="23182925" y="13439502"/>
                  </a:cubicBezTo>
                  <a:cubicBezTo>
                    <a:pt x="23182925" y="14072167"/>
                    <a:pt x="23184195" y="14656164"/>
                    <a:pt x="23185465" y="15266746"/>
                  </a:cubicBezTo>
                  <a:cubicBezTo>
                    <a:pt x="23185465" y="15288335"/>
                    <a:pt x="23185465" y="15302305"/>
                    <a:pt x="23185465" y="15326435"/>
                  </a:cubicBezTo>
                  <a:cubicBezTo>
                    <a:pt x="23162606" y="15326435"/>
                    <a:pt x="23142286" y="15327705"/>
                    <a:pt x="23052321" y="15326435"/>
                  </a:cubicBezTo>
                  <a:cubicBezTo>
                    <a:pt x="21862897" y="15321355"/>
                    <a:pt x="20655179" y="15327705"/>
                    <a:pt x="19465757" y="15322626"/>
                  </a:cubicBezTo>
                  <a:cubicBezTo>
                    <a:pt x="18752104" y="15318815"/>
                    <a:pt x="18056751" y="15321355"/>
                    <a:pt x="17343099" y="15318815"/>
                  </a:cubicBezTo>
                  <a:cubicBezTo>
                    <a:pt x="17013719" y="15317546"/>
                    <a:pt x="16684342" y="15316276"/>
                    <a:pt x="16354964" y="15315005"/>
                  </a:cubicBezTo>
                  <a:cubicBezTo>
                    <a:pt x="16153677" y="15315005"/>
                    <a:pt x="15970690" y="15316276"/>
                    <a:pt x="15769401" y="15316276"/>
                  </a:cubicBezTo>
                  <a:cubicBezTo>
                    <a:pt x="15257037" y="15315005"/>
                    <a:pt x="13848029" y="15316276"/>
                    <a:pt x="13335664" y="15315005"/>
                  </a:cubicBezTo>
                  <a:cubicBezTo>
                    <a:pt x="12969688" y="15313735"/>
                    <a:pt x="5650173" y="15322626"/>
                    <a:pt x="5284198" y="15321355"/>
                  </a:cubicBezTo>
                  <a:cubicBezTo>
                    <a:pt x="5192703" y="15321355"/>
                    <a:pt x="5082911" y="15322626"/>
                    <a:pt x="4991417" y="15322626"/>
                  </a:cubicBezTo>
                  <a:cubicBezTo>
                    <a:pt x="4771831" y="15322626"/>
                    <a:pt x="4570545" y="15323896"/>
                    <a:pt x="4350960" y="15323896"/>
                  </a:cubicBezTo>
                  <a:cubicBezTo>
                    <a:pt x="3801996" y="15323896"/>
                    <a:pt x="3271331" y="15322626"/>
                    <a:pt x="2722368" y="15321355"/>
                  </a:cubicBezTo>
                  <a:cubicBezTo>
                    <a:pt x="2392989" y="15320085"/>
                    <a:pt x="2063611" y="15318815"/>
                    <a:pt x="1752532" y="15317546"/>
                  </a:cubicBezTo>
                  <a:cubicBezTo>
                    <a:pt x="1166971" y="15316276"/>
                    <a:pt x="581409" y="15315005"/>
                    <a:pt x="48260" y="15315005"/>
                  </a:cubicBezTo>
                  <a:cubicBezTo>
                    <a:pt x="38100" y="15315005"/>
                    <a:pt x="29210" y="15315005"/>
                    <a:pt x="19050" y="15313735"/>
                  </a:cubicBezTo>
                  <a:cubicBezTo>
                    <a:pt x="10160" y="15312465"/>
                    <a:pt x="5080" y="15306115"/>
                    <a:pt x="7620" y="15297226"/>
                  </a:cubicBezTo>
                  <a:cubicBezTo>
                    <a:pt x="16510" y="15264496"/>
                    <a:pt x="12700" y="14960330"/>
                    <a:pt x="11430" y="14643998"/>
                  </a:cubicBezTo>
                  <a:cubicBezTo>
                    <a:pt x="10160" y="13999167"/>
                    <a:pt x="6350" y="13366504"/>
                    <a:pt x="7620" y="12721672"/>
                  </a:cubicBezTo>
                  <a:cubicBezTo>
                    <a:pt x="5080" y="11918676"/>
                    <a:pt x="0" y="1978548"/>
                    <a:pt x="7620" y="1163385"/>
                  </a:cubicBezTo>
                  <a:cubicBezTo>
                    <a:pt x="8890" y="1005219"/>
                    <a:pt x="7620" y="834886"/>
                    <a:pt x="8890" y="676720"/>
                  </a:cubicBezTo>
                  <a:cubicBezTo>
                    <a:pt x="10160" y="421222"/>
                    <a:pt x="12700" y="141389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23940" y="30480"/>
                    <a:pt x="416721" y="29210"/>
                  </a:cubicBezTo>
                  <a:cubicBezTo>
                    <a:pt x="910788" y="25400"/>
                    <a:pt x="1404855" y="22860"/>
                    <a:pt x="1917221" y="20320"/>
                  </a:cubicBezTo>
                  <a:cubicBezTo>
                    <a:pt x="2264898" y="17780"/>
                    <a:pt x="2612575" y="16510"/>
                    <a:pt x="2941953" y="13970"/>
                  </a:cubicBezTo>
                  <a:cubicBezTo>
                    <a:pt x="3271331" y="11430"/>
                    <a:pt x="3619008" y="8890"/>
                    <a:pt x="3948387" y="8890"/>
                  </a:cubicBezTo>
                  <a:cubicBezTo>
                    <a:pt x="4314362" y="7620"/>
                    <a:pt x="4680338" y="10160"/>
                    <a:pt x="5046314" y="8890"/>
                  </a:cubicBezTo>
                  <a:cubicBezTo>
                    <a:pt x="5503783" y="8890"/>
                    <a:pt x="13793134" y="6350"/>
                    <a:pt x="14250604" y="5080"/>
                  </a:cubicBezTo>
                  <a:cubicBezTo>
                    <a:pt x="14689774" y="3810"/>
                    <a:pt x="15128946" y="2540"/>
                    <a:pt x="15586415" y="2540"/>
                  </a:cubicBezTo>
                  <a:cubicBezTo>
                    <a:pt x="16336666" y="1270"/>
                    <a:pt x="17068616" y="0"/>
                    <a:pt x="17818867" y="0"/>
                  </a:cubicBezTo>
                  <a:cubicBezTo>
                    <a:pt x="18129947" y="0"/>
                    <a:pt x="18459324" y="2540"/>
                    <a:pt x="18770402" y="2540"/>
                  </a:cubicBezTo>
                  <a:cubicBezTo>
                    <a:pt x="19630446" y="3810"/>
                    <a:pt x="20508788" y="5080"/>
                    <a:pt x="21368831" y="7620"/>
                  </a:cubicBezTo>
                  <a:cubicBezTo>
                    <a:pt x="21826301" y="8890"/>
                    <a:pt x="22283771" y="12700"/>
                    <a:pt x="22741241" y="16510"/>
                  </a:cubicBezTo>
                  <a:cubicBezTo>
                    <a:pt x="22851032" y="16510"/>
                    <a:pt x="22960827" y="16510"/>
                    <a:pt x="23052321" y="16510"/>
                  </a:cubicBezTo>
                  <a:cubicBezTo>
                    <a:pt x="23133395" y="17780"/>
                    <a:pt x="23142286" y="20320"/>
                    <a:pt x="23152445" y="21590"/>
                  </a:cubicBezTo>
                  <a:close/>
                  <a:moveTo>
                    <a:pt x="23162606" y="15309926"/>
                  </a:moveTo>
                  <a:cubicBezTo>
                    <a:pt x="23163875" y="15293415"/>
                    <a:pt x="23165145" y="15280715"/>
                    <a:pt x="23165145" y="15268015"/>
                  </a:cubicBezTo>
                  <a:cubicBezTo>
                    <a:pt x="23163875" y="14595332"/>
                    <a:pt x="23162606" y="13950502"/>
                    <a:pt x="23162606" y="13257003"/>
                  </a:cubicBezTo>
                  <a:cubicBezTo>
                    <a:pt x="23162606" y="12940672"/>
                    <a:pt x="23165145" y="12624340"/>
                    <a:pt x="23163875" y="12308007"/>
                  </a:cubicBezTo>
                  <a:cubicBezTo>
                    <a:pt x="23163875" y="12016008"/>
                    <a:pt x="23162606" y="11711842"/>
                    <a:pt x="23161336" y="11419845"/>
                  </a:cubicBezTo>
                  <a:cubicBezTo>
                    <a:pt x="23156256" y="10969679"/>
                    <a:pt x="23144825" y="1650050"/>
                    <a:pt x="23144825" y="1199885"/>
                  </a:cubicBezTo>
                  <a:cubicBezTo>
                    <a:pt x="23142286" y="822720"/>
                    <a:pt x="23139745" y="433388"/>
                    <a:pt x="23137206" y="63500"/>
                  </a:cubicBezTo>
                  <a:cubicBezTo>
                    <a:pt x="23135936" y="44450"/>
                    <a:pt x="23134665" y="43180"/>
                    <a:pt x="22997424" y="41910"/>
                  </a:cubicBezTo>
                  <a:cubicBezTo>
                    <a:pt x="22942526" y="41910"/>
                    <a:pt x="22905930" y="41910"/>
                    <a:pt x="22851032" y="40640"/>
                  </a:cubicBezTo>
                  <a:cubicBezTo>
                    <a:pt x="22393564" y="36830"/>
                    <a:pt x="21917795" y="31750"/>
                    <a:pt x="21460325" y="30480"/>
                  </a:cubicBezTo>
                  <a:cubicBezTo>
                    <a:pt x="20344100" y="26670"/>
                    <a:pt x="19209576" y="25400"/>
                    <a:pt x="18093349" y="22860"/>
                  </a:cubicBezTo>
                  <a:cubicBezTo>
                    <a:pt x="17928660" y="22860"/>
                    <a:pt x="17745673" y="22860"/>
                    <a:pt x="17580984" y="22860"/>
                  </a:cubicBezTo>
                  <a:cubicBezTo>
                    <a:pt x="17306501" y="22860"/>
                    <a:pt x="17032020" y="22860"/>
                    <a:pt x="16775836" y="22860"/>
                  </a:cubicBezTo>
                  <a:cubicBezTo>
                    <a:pt x="16190276" y="22860"/>
                    <a:pt x="15604714" y="22860"/>
                    <a:pt x="15037452" y="24130"/>
                  </a:cubicBezTo>
                  <a:cubicBezTo>
                    <a:pt x="14543383" y="25400"/>
                    <a:pt x="6217436" y="29210"/>
                    <a:pt x="5723369" y="29210"/>
                  </a:cubicBezTo>
                  <a:cubicBezTo>
                    <a:pt x="4918222" y="29210"/>
                    <a:pt x="4113076" y="26670"/>
                    <a:pt x="3307929" y="33020"/>
                  </a:cubicBezTo>
                  <a:cubicBezTo>
                    <a:pt x="2887057" y="36830"/>
                    <a:pt x="2484484" y="36830"/>
                    <a:pt x="2081910" y="38100"/>
                  </a:cubicBezTo>
                  <a:cubicBezTo>
                    <a:pt x="1386556" y="41910"/>
                    <a:pt x="691202" y="45720"/>
                    <a:pt x="49530" y="50800"/>
                  </a:cubicBezTo>
                  <a:cubicBezTo>
                    <a:pt x="36830" y="50800"/>
                    <a:pt x="34290" y="53340"/>
                    <a:pt x="33020" y="104890"/>
                  </a:cubicBezTo>
                  <a:cubicBezTo>
                    <a:pt x="31750" y="323889"/>
                    <a:pt x="31750" y="542888"/>
                    <a:pt x="30480" y="761887"/>
                  </a:cubicBezTo>
                  <a:cubicBezTo>
                    <a:pt x="29210" y="1126886"/>
                    <a:pt x="26670" y="1479718"/>
                    <a:pt x="25400" y="1844716"/>
                  </a:cubicBezTo>
                  <a:cubicBezTo>
                    <a:pt x="20320" y="2234048"/>
                    <a:pt x="26670" y="11748343"/>
                    <a:pt x="29210" y="12137675"/>
                  </a:cubicBezTo>
                  <a:cubicBezTo>
                    <a:pt x="29210" y="12551339"/>
                    <a:pt x="29210" y="12977171"/>
                    <a:pt x="30480" y="13390837"/>
                  </a:cubicBezTo>
                  <a:cubicBezTo>
                    <a:pt x="30480" y="13695001"/>
                    <a:pt x="33020" y="13999167"/>
                    <a:pt x="33020" y="14303333"/>
                  </a:cubicBezTo>
                  <a:cubicBezTo>
                    <a:pt x="33020" y="14631831"/>
                    <a:pt x="33020" y="14960330"/>
                    <a:pt x="31750" y="15268015"/>
                  </a:cubicBezTo>
                  <a:cubicBezTo>
                    <a:pt x="31750" y="15271826"/>
                    <a:pt x="31750" y="15274365"/>
                    <a:pt x="31750" y="15278176"/>
                  </a:cubicBezTo>
                  <a:cubicBezTo>
                    <a:pt x="31750" y="15288335"/>
                    <a:pt x="35560" y="15292146"/>
                    <a:pt x="44450" y="15292146"/>
                  </a:cubicBezTo>
                  <a:cubicBezTo>
                    <a:pt x="160538" y="15292146"/>
                    <a:pt x="416721" y="15293415"/>
                    <a:pt x="654605" y="15293415"/>
                  </a:cubicBezTo>
                  <a:cubicBezTo>
                    <a:pt x="1002282" y="15293415"/>
                    <a:pt x="1368258" y="15290876"/>
                    <a:pt x="1715934" y="15293415"/>
                  </a:cubicBezTo>
                  <a:cubicBezTo>
                    <a:pt x="2283197" y="15297226"/>
                    <a:pt x="2850459" y="15299765"/>
                    <a:pt x="3417722" y="15298496"/>
                  </a:cubicBezTo>
                  <a:cubicBezTo>
                    <a:pt x="3783697" y="15297226"/>
                    <a:pt x="4131374" y="15299765"/>
                    <a:pt x="4497350" y="15299765"/>
                  </a:cubicBezTo>
                  <a:cubicBezTo>
                    <a:pt x="5028015" y="15299765"/>
                    <a:pt x="5558679" y="15298496"/>
                    <a:pt x="6089345" y="15299765"/>
                  </a:cubicBezTo>
                  <a:cubicBezTo>
                    <a:pt x="6876192" y="15301035"/>
                    <a:pt x="15513220" y="15290876"/>
                    <a:pt x="16318366" y="15293415"/>
                  </a:cubicBezTo>
                  <a:cubicBezTo>
                    <a:pt x="16666044" y="15294685"/>
                    <a:pt x="17013719" y="15295955"/>
                    <a:pt x="17343099" y="15295955"/>
                  </a:cubicBezTo>
                  <a:cubicBezTo>
                    <a:pt x="17946958" y="15298496"/>
                    <a:pt x="18532519" y="15294685"/>
                    <a:pt x="19136380" y="15298496"/>
                  </a:cubicBezTo>
                  <a:cubicBezTo>
                    <a:pt x="19630446" y="15301035"/>
                    <a:pt x="20124514" y="15301035"/>
                    <a:pt x="20618581" y="15303576"/>
                  </a:cubicBezTo>
                  <a:cubicBezTo>
                    <a:pt x="21350533" y="15307385"/>
                    <a:pt x="22082484" y="15309926"/>
                    <a:pt x="22814436" y="15311196"/>
                  </a:cubicBezTo>
                  <a:cubicBezTo>
                    <a:pt x="23088917" y="15311196"/>
                    <a:pt x="23142286" y="15309926"/>
                    <a:pt x="23162606" y="15309926"/>
                  </a:cubicBezTo>
                  <a:close/>
                </a:path>
              </a:pathLst>
            </a:custGeom>
            <a:solidFill>
              <a:srgbClr val="EDEDED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637133" y="13656721"/>
            <a:ext cx="10090773" cy="1259817"/>
            <a:chOff x="0" y="0"/>
            <a:chExt cx="23187551" cy="2894930"/>
          </a:xfrm>
        </p:grpSpPr>
        <p:sp>
          <p:nvSpPr>
            <p:cNvPr id="18" name="Freeform 18"/>
            <p:cNvSpPr/>
            <p:nvPr/>
          </p:nvSpPr>
          <p:spPr>
            <a:xfrm>
              <a:off x="10160" y="16510"/>
              <a:ext cx="23164691" cy="2866990"/>
            </a:xfrm>
            <a:custGeom>
              <a:avLst/>
              <a:gdLst/>
              <a:ahLst/>
              <a:cxnLst/>
              <a:rect l="l" t="t" r="r" b="b"/>
              <a:pathLst>
                <a:path w="23164691" h="2866990">
                  <a:moveTo>
                    <a:pt x="23164691" y="2866990"/>
                  </a:moveTo>
                  <a:lnTo>
                    <a:pt x="0" y="2859370"/>
                  </a:lnTo>
                  <a:lnTo>
                    <a:pt x="0" y="1007574"/>
                  </a:lnTo>
                  <a:lnTo>
                    <a:pt x="17780" y="19050"/>
                  </a:lnTo>
                  <a:lnTo>
                    <a:pt x="11550286" y="0"/>
                  </a:lnTo>
                  <a:lnTo>
                    <a:pt x="23145641" y="5080"/>
                  </a:lnTo>
                  <a:close/>
                </a:path>
              </a:pathLst>
            </a:custGeom>
            <a:solidFill>
              <a:srgbClr val="E7E3C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-3810" y="0"/>
              <a:ext cx="23193901" cy="2893660"/>
            </a:xfrm>
            <a:custGeom>
              <a:avLst/>
              <a:gdLst/>
              <a:ahLst/>
              <a:cxnLst/>
              <a:rect l="l" t="t" r="r" b="b"/>
              <a:pathLst>
                <a:path w="23193901" h="2893660">
                  <a:moveTo>
                    <a:pt x="23159611" y="21590"/>
                  </a:moveTo>
                  <a:cubicBezTo>
                    <a:pt x="23160882" y="34290"/>
                    <a:pt x="23160882" y="44450"/>
                    <a:pt x="23162151" y="54610"/>
                  </a:cubicBezTo>
                  <a:cubicBezTo>
                    <a:pt x="23164691" y="107165"/>
                    <a:pt x="23165961" y="169179"/>
                    <a:pt x="23168501" y="228978"/>
                  </a:cubicBezTo>
                  <a:cubicBezTo>
                    <a:pt x="23168501" y="315354"/>
                    <a:pt x="23181201" y="2018520"/>
                    <a:pt x="23187551" y="2104897"/>
                  </a:cubicBezTo>
                  <a:cubicBezTo>
                    <a:pt x="23193901" y="2235569"/>
                    <a:pt x="23190091" y="2368456"/>
                    <a:pt x="23190091" y="2499127"/>
                  </a:cubicBezTo>
                  <a:cubicBezTo>
                    <a:pt x="23190091" y="2614296"/>
                    <a:pt x="23191361" y="2720605"/>
                    <a:pt x="23192632" y="2832700"/>
                  </a:cubicBezTo>
                  <a:cubicBezTo>
                    <a:pt x="23192632" y="2854290"/>
                    <a:pt x="23192632" y="2868260"/>
                    <a:pt x="23192632" y="2892390"/>
                  </a:cubicBezTo>
                  <a:cubicBezTo>
                    <a:pt x="23169771" y="2892390"/>
                    <a:pt x="23149451" y="2893660"/>
                    <a:pt x="23059463" y="2892390"/>
                  </a:cubicBezTo>
                  <a:cubicBezTo>
                    <a:pt x="21869671" y="2887310"/>
                    <a:pt x="20661577" y="2893660"/>
                    <a:pt x="19471786" y="2888580"/>
                  </a:cubicBezTo>
                  <a:cubicBezTo>
                    <a:pt x="18757912" y="2884770"/>
                    <a:pt x="18062342" y="2887310"/>
                    <a:pt x="17348468" y="2884770"/>
                  </a:cubicBezTo>
                  <a:cubicBezTo>
                    <a:pt x="17018987" y="2883500"/>
                    <a:pt x="16689506" y="2882230"/>
                    <a:pt x="16360026" y="2880960"/>
                  </a:cubicBezTo>
                  <a:cubicBezTo>
                    <a:pt x="16158677" y="2880960"/>
                    <a:pt x="15975632" y="2882230"/>
                    <a:pt x="15774281" y="2882230"/>
                  </a:cubicBezTo>
                  <a:cubicBezTo>
                    <a:pt x="15261758" y="2880960"/>
                    <a:pt x="13852314" y="2882230"/>
                    <a:pt x="13339788" y="2880960"/>
                  </a:cubicBezTo>
                  <a:cubicBezTo>
                    <a:pt x="12973699" y="2879690"/>
                    <a:pt x="5651911" y="2888580"/>
                    <a:pt x="5285822" y="2887310"/>
                  </a:cubicBezTo>
                  <a:cubicBezTo>
                    <a:pt x="5194299" y="2887310"/>
                    <a:pt x="5084473" y="2888580"/>
                    <a:pt x="4992950" y="2888580"/>
                  </a:cubicBezTo>
                  <a:cubicBezTo>
                    <a:pt x="4773297" y="2888580"/>
                    <a:pt x="4571947" y="2889850"/>
                    <a:pt x="4352294" y="2889850"/>
                  </a:cubicBezTo>
                  <a:cubicBezTo>
                    <a:pt x="3803160" y="2889850"/>
                    <a:pt x="3272330" y="2888580"/>
                    <a:pt x="2723197" y="2887310"/>
                  </a:cubicBezTo>
                  <a:cubicBezTo>
                    <a:pt x="2393716" y="2886040"/>
                    <a:pt x="2064236" y="2884770"/>
                    <a:pt x="1753059" y="2883500"/>
                  </a:cubicBezTo>
                  <a:cubicBezTo>
                    <a:pt x="1167316" y="2882230"/>
                    <a:pt x="581573" y="2880960"/>
                    <a:pt x="48260" y="2880960"/>
                  </a:cubicBezTo>
                  <a:cubicBezTo>
                    <a:pt x="38100" y="2880960"/>
                    <a:pt x="29210" y="2880960"/>
                    <a:pt x="19050" y="2879690"/>
                  </a:cubicBezTo>
                  <a:cubicBezTo>
                    <a:pt x="10160" y="2878420"/>
                    <a:pt x="5080" y="2872070"/>
                    <a:pt x="7620" y="2863180"/>
                  </a:cubicBezTo>
                  <a:cubicBezTo>
                    <a:pt x="16510" y="2831345"/>
                    <a:pt x="12700" y="2775975"/>
                    <a:pt x="11430" y="2718391"/>
                  </a:cubicBezTo>
                  <a:cubicBezTo>
                    <a:pt x="10160" y="2601008"/>
                    <a:pt x="6350" y="2485839"/>
                    <a:pt x="7620" y="2368456"/>
                  </a:cubicBezTo>
                  <a:cubicBezTo>
                    <a:pt x="5080" y="2222280"/>
                    <a:pt x="0" y="412804"/>
                    <a:pt x="7620" y="264414"/>
                  </a:cubicBezTo>
                  <a:cubicBezTo>
                    <a:pt x="8890" y="235622"/>
                    <a:pt x="7620" y="204615"/>
                    <a:pt x="8890" y="175823"/>
                  </a:cubicBezTo>
                  <a:cubicBezTo>
                    <a:pt x="10160" y="129312"/>
                    <a:pt x="12700" y="7837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23962" y="30480"/>
                    <a:pt x="416833" y="29210"/>
                  </a:cubicBezTo>
                  <a:cubicBezTo>
                    <a:pt x="911054" y="25400"/>
                    <a:pt x="1405275" y="22860"/>
                    <a:pt x="1917800" y="20320"/>
                  </a:cubicBezTo>
                  <a:cubicBezTo>
                    <a:pt x="2265585" y="17780"/>
                    <a:pt x="2613370" y="16510"/>
                    <a:pt x="2942850" y="13970"/>
                  </a:cubicBezTo>
                  <a:cubicBezTo>
                    <a:pt x="3272331" y="11430"/>
                    <a:pt x="3620115" y="8890"/>
                    <a:pt x="3949596" y="8890"/>
                  </a:cubicBezTo>
                  <a:cubicBezTo>
                    <a:pt x="4315686" y="7620"/>
                    <a:pt x="4681775" y="10160"/>
                    <a:pt x="5047864" y="8890"/>
                  </a:cubicBezTo>
                  <a:cubicBezTo>
                    <a:pt x="5505476" y="8890"/>
                    <a:pt x="13797401" y="6350"/>
                    <a:pt x="14255011" y="5080"/>
                  </a:cubicBezTo>
                  <a:cubicBezTo>
                    <a:pt x="14694320" y="3810"/>
                    <a:pt x="15133628" y="2540"/>
                    <a:pt x="15591238" y="2540"/>
                  </a:cubicBezTo>
                  <a:cubicBezTo>
                    <a:pt x="16341721" y="1270"/>
                    <a:pt x="17073900" y="0"/>
                    <a:pt x="17824384" y="0"/>
                  </a:cubicBezTo>
                  <a:cubicBezTo>
                    <a:pt x="18135561" y="0"/>
                    <a:pt x="18465040" y="2540"/>
                    <a:pt x="18776216" y="2540"/>
                  </a:cubicBezTo>
                  <a:cubicBezTo>
                    <a:pt x="19636526" y="3810"/>
                    <a:pt x="20515139" y="5080"/>
                    <a:pt x="21375451" y="7620"/>
                  </a:cubicBezTo>
                  <a:cubicBezTo>
                    <a:pt x="21833062" y="8890"/>
                    <a:pt x="22290674" y="12700"/>
                    <a:pt x="22748287" y="16510"/>
                  </a:cubicBezTo>
                  <a:cubicBezTo>
                    <a:pt x="22858113" y="16510"/>
                    <a:pt x="22967940" y="16510"/>
                    <a:pt x="23059463" y="16510"/>
                  </a:cubicBezTo>
                  <a:cubicBezTo>
                    <a:pt x="23140561" y="17780"/>
                    <a:pt x="23149451" y="20320"/>
                    <a:pt x="23159611" y="21590"/>
                  </a:cubicBezTo>
                  <a:close/>
                  <a:moveTo>
                    <a:pt x="23169771" y="2875880"/>
                  </a:moveTo>
                  <a:cubicBezTo>
                    <a:pt x="23171041" y="2859370"/>
                    <a:pt x="23172311" y="2846670"/>
                    <a:pt x="23172311" y="2833970"/>
                  </a:cubicBezTo>
                  <a:cubicBezTo>
                    <a:pt x="23171041" y="2709532"/>
                    <a:pt x="23169771" y="2592149"/>
                    <a:pt x="23169771" y="2465906"/>
                  </a:cubicBezTo>
                  <a:cubicBezTo>
                    <a:pt x="23169771" y="2408322"/>
                    <a:pt x="23172311" y="2350737"/>
                    <a:pt x="23171041" y="2293153"/>
                  </a:cubicBezTo>
                  <a:cubicBezTo>
                    <a:pt x="23171041" y="2239998"/>
                    <a:pt x="23169771" y="2184629"/>
                    <a:pt x="23168501" y="2131474"/>
                  </a:cubicBezTo>
                  <a:cubicBezTo>
                    <a:pt x="23163421" y="2049527"/>
                    <a:pt x="23151991" y="353005"/>
                    <a:pt x="23151991" y="271058"/>
                  </a:cubicBezTo>
                  <a:cubicBezTo>
                    <a:pt x="23149451" y="202400"/>
                    <a:pt x="23146911" y="131527"/>
                    <a:pt x="23144371" y="63500"/>
                  </a:cubicBezTo>
                  <a:cubicBezTo>
                    <a:pt x="23143101" y="44450"/>
                    <a:pt x="23141832" y="43180"/>
                    <a:pt x="23004549" y="41910"/>
                  </a:cubicBezTo>
                  <a:cubicBezTo>
                    <a:pt x="22949634" y="41910"/>
                    <a:pt x="22913027" y="41910"/>
                    <a:pt x="22858113" y="40640"/>
                  </a:cubicBezTo>
                  <a:cubicBezTo>
                    <a:pt x="22400502" y="36830"/>
                    <a:pt x="21924585" y="31750"/>
                    <a:pt x="21466973" y="30480"/>
                  </a:cubicBezTo>
                  <a:cubicBezTo>
                    <a:pt x="20350401" y="26670"/>
                    <a:pt x="19215524" y="25400"/>
                    <a:pt x="18098952" y="22860"/>
                  </a:cubicBezTo>
                  <a:cubicBezTo>
                    <a:pt x="17934212" y="22860"/>
                    <a:pt x="17751167" y="22860"/>
                    <a:pt x="17586427" y="22860"/>
                  </a:cubicBezTo>
                  <a:cubicBezTo>
                    <a:pt x="17311859" y="22860"/>
                    <a:pt x="17037293" y="22860"/>
                    <a:pt x="16781029" y="22860"/>
                  </a:cubicBezTo>
                  <a:cubicBezTo>
                    <a:pt x="16195287" y="22860"/>
                    <a:pt x="15609543" y="22860"/>
                    <a:pt x="15042104" y="24130"/>
                  </a:cubicBezTo>
                  <a:cubicBezTo>
                    <a:pt x="14547883" y="25400"/>
                    <a:pt x="6219350" y="29210"/>
                    <a:pt x="5725130" y="29210"/>
                  </a:cubicBezTo>
                  <a:cubicBezTo>
                    <a:pt x="4919733" y="29210"/>
                    <a:pt x="4114337" y="26670"/>
                    <a:pt x="3308940" y="33020"/>
                  </a:cubicBezTo>
                  <a:cubicBezTo>
                    <a:pt x="2887937" y="36830"/>
                    <a:pt x="2485239" y="36830"/>
                    <a:pt x="2082540" y="38100"/>
                  </a:cubicBezTo>
                  <a:cubicBezTo>
                    <a:pt x="1386970" y="41910"/>
                    <a:pt x="691400" y="45720"/>
                    <a:pt x="49530" y="50800"/>
                  </a:cubicBezTo>
                  <a:cubicBezTo>
                    <a:pt x="36830" y="50800"/>
                    <a:pt x="34290" y="53340"/>
                    <a:pt x="33020" y="71728"/>
                  </a:cubicBezTo>
                  <a:cubicBezTo>
                    <a:pt x="31750" y="111594"/>
                    <a:pt x="31750" y="151460"/>
                    <a:pt x="30480" y="191326"/>
                  </a:cubicBezTo>
                  <a:cubicBezTo>
                    <a:pt x="29210" y="257770"/>
                    <a:pt x="26670" y="321998"/>
                    <a:pt x="25400" y="388442"/>
                  </a:cubicBezTo>
                  <a:cubicBezTo>
                    <a:pt x="20320" y="459315"/>
                    <a:pt x="26670" y="2191273"/>
                    <a:pt x="29210" y="2262146"/>
                  </a:cubicBezTo>
                  <a:cubicBezTo>
                    <a:pt x="29210" y="2337449"/>
                    <a:pt x="29210" y="2414966"/>
                    <a:pt x="30480" y="2490269"/>
                  </a:cubicBezTo>
                  <a:cubicBezTo>
                    <a:pt x="30480" y="2545638"/>
                    <a:pt x="33020" y="2601008"/>
                    <a:pt x="33020" y="2656377"/>
                  </a:cubicBezTo>
                  <a:cubicBezTo>
                    <a:pt x="33020" y="2716176"/>
                    <a:pt x="33020" y="2775975"/>
                    <a:pt x="31750" y="2833970"/>
                  </a:cubicBezTo>
                  <a:cubicBezTo>
                    <a:pt x="31750" y="2837780"/>
                    <a:pt x="31750" y="2840320"/>
                    <a:pt x="31750" y="2844130"/>
                  </a:cubicBezTo>
                  <a:cubicBezTo>
                    <a:pt x="31750" y="2854290"/>
                    <a:pt x="35560" y="2858100"/>
                    <a:pt x="44450" y="2858100"/>
                  </a:cubicBezTo>
                  <a:cubicBezTo>
                    <a:pt x="160571" y="2858100"/>
                    <a:pt x="416833" y="2859370"/>
                    <a:pt x="654791" y="2859370"/>
                  </a:cubicBezTo>
                  <a:cubicBezTo>
                    <a:pt x="1002576" y="2859370"/>
                    <a:pt x="1368666" y="2856830"/>
                    <a:pt x="1716451" y="2859370"/>
                  </a:cubicBezTo>
                  <a:cubicBezTo>
                    <a:pt x="2283889" y="2863180"/>
                    <a:pt x="2851328" y="2865720"/>
                    <a:pt x="3418767" y="2864450"/>
                  </a:cubicBezTo>
                  <a:cubicBezTo>
                    <a:pt x="3784856" y="2863180"/>
                    <a:pt x="4132641" y="2865720"/>
                    <a:pt x="4498730" y="2865720"/>
                  </a:cubicBezTo>
                  <a:cubicBezTo>
                    <a:pt x="5029560" y="2865720"/>
                    <a:pt x="5560389" y="2864450"/>
                    <a:pt x="6091219" y="2865720"/>
                  </a:cubicBezTo>
                  <a:cubicBezTo>
                    <a:pt x="6878311" y="2866990"/>
                    <a:pt x="15518021" y="2856830"/>
                    <a:pt x="16323417" y="2859370"/>
                  </a:cubicBezTo>
                  <a:cubicBezTo>
                    <a:pt x="16671203" y="2860640"/>
                    <a:pt x="17018987" y="2861910"/>
                    <a:pt x="17348468" y="2861910"/>
                  </a:cubicBezTo>
                  <a:cubicBezTo>
                    <a:pt x="17952516" y="2864450"/>
                    <a:pt x="18538259" y="2860640"/>
                    <a:pt x="19142305" y="2864450"/>
                  </a:cubicBezTo>
                  <a:cubicBezTo>
                    <a:pt x="19636526" y="2866990"/>
                    <a:pt x="20130746" y="2866990"/>
                    <a:pt x="20624968" y="2869530"/>
                  </a:cubicBezTo>
                  <a:cubicBezTo>
                    <a:pt x="21357147" y="2873340"/>
                    <a:pt x="22089325" y="2875880"/>
                    <a:pt x="22821504" y="2877150"/>
                  </a:cubicBezTo>
                  <a:cubicBezTo>
                    <a:pt x="23096072" y="2877150"/>
                    <a:pt x="23149451" y="2875880"/>
                    <a:pt x="23169771" y="2875880"/>
                  </a:cubicBezTo>
                  <a:close/>
                </a:path>
              </a:pathLst>
            </a:custGeom>
            <a:solidFill>
              <a:srgbClr val="E7E3CA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21563027" y="5955147"/>
            <a:ext cx="9677960" cy="4085148"/>
            <a:chOff x="0" y="0"/>
            <a:chExt cx="22238950" cy="9387248"/>
          </a:xfrm>
        </p:grpSpPr>
        <p:sp>
          <p:nvSpPr>
            <p:cNvPr id="21" name="Freeform 21"/>
            <p:cNvSpPr/>
            <p:nvPr/>
          </p:nvSpPr>
          <p:spPr>
            <a:xfrm>
              <a:off x="10160" y="16510"/>
              <a:ext cx="22216091" cy="9359308"/>
            </a:xfrm>
            <a:custGeom>
              <a:avLst/>
              <a:gdLst/>
              <a:ahLst/>
              <a:cxnLst/>
              <a:rect l="l" t="t" r="r" b="b"/>
              <a:pathLst>
                <a:path w="22216091" h="9359308">
                  <a:moveTo>
                    <a:pt x="22216091" y="9359308"/>
                  </a:moveTo>
                  <a:lnTo>
                    <a:pt x="0" y="9351688"/>
                  </a:lnTo>
                  <a:lnTo>
                    <a:pt x="0" y="3259279"/>
                  </a:lnTo>
                  <a:lnTo>
                    <a:pt x="17780" y="19050"/>
                  </a:lnTo>
                  <a:lnTo>
                    <a:pt x="11077205" y="0"/>
                  </a:lnTo>
                  <a:lnTo>
                    <a:pt x="22197041" y="5080"/>
                  </a:lnTo>
                  <a:close/>
                </a:path>
              </a:pathLst>
            </a:custGeom>
            <a:solidFill>
              <a:srgbClr val="EAE9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-3810" y="0"/>
              <a:ext cx="22245300" cy="9385977"/>
            </a:xfrm>
            <a:custGeom>
              <a:avLst/>
              <a:gdLst/>
              <a:ahLst/>
              <a:cxnLst/>
              <a:rect l="l" t="t" r="r" b="b"/>
              <a:pathLst>
                <a:path w="22245300" h="9385977">
                  <a:moveTo>
                    <a:pt x="22211011" y="21590"/>
                  </a:moveTo>
                  <a:cubicBezTo>
                    <a:pt x="22212281" y="34290"/>
                    <a:pt x="22212281" y="44450"/>
                    <a:pt x="22213550" y="54610"/>
                  </a:cubicBezTo>
                  <a:cubicBezTo>
                    <a:pt x="22216090" y="207620"/>
                    <a:pt x="22217361" y="415129"/>
                    <a:pt x="22219900" y="615227"/>
                  </a:cubicBezTo>
                  <a:cubicBezTo>
                    <a:pt x="22219900" y="904257"/>
                    <a:pt x="22232600" y="6603345"/>
                    <a:pt x="22238950" y="6892375"/>
                  </a:cubicBezTo>
                  <a:cubicBezTo>
                    <a:pt x="22245300" y="7329626"/>
                    <a:pt x="22241490" y="7774289"/>
                    <a:pt x="22241490" y="8211540"/>
                  </a:cubicBezTo>
                  <a:cubicBezTo>
                    <a:pt x="22241490" y="8596914"/>
                    <a:pt x="22242761" y="8952643"/>
                    <a:pt x="22244031" y="9325018"/>
                  </a:cubicBezTo>
                  <a:cubicBezTo>
                    <a:pt x="22244031" y="9346608"/>
                    <a:pt x="22244031" y="9360577"/>
                    <a:pt x="22244031" y="9384708"/>
                  </a:cubicBezTo>
                  <a:cubicBezTo>
                    <a:pt x="22221170" y="9384708"/>
                    <a:pt x="22200850" y="9385977"/>
                    <a:pt x="22113939" y="9384708"/>
                  </a:cubicBezTo>
                  <a:cubicBezTo>
                    <a:pt x="20973046" y="9379627"/>
                    <a:pt x="19814604" y="9385977"/>
                    <a:pt x="18673712" y="9380898"/>
                  </a:cubicBezTo>
                  <a:cubicBezTo>
                    <a:pt x="17989177" y="9377088"/>
                    <a:pt x="17322196" y="9379627"/>
                    <a:pt x="16637661" y="9377088"/>
                  </a:cubicBezTo>
                  <a:cubicBezTo>
                    <a:pt x="16321721" y="9375818"/>
                    <a:pt x="16005782" y="9374548"/>
                    <a:pt x="15689843" y="9373277"/>
                  </a:cubicBezTo>
                  <a:cubicBezTo>
                    <a:pt x="15496770" y="9373277"/>
                    <a:pt x="15321247" y="9374548"/>
                    <a:pt x="15128174" y="9374548"/>
                  </a:cubicBezTo>
                  <a:cubicBezTo>
                    <a:pt x="14636712" y="9373277"/>
                    <a:pt x="13285195" y="9374548"/>
                    <a:pt x="12793735" y="9373277"/>
                  </a:cubicBezTo>
                  <a:cubicBezTo>
                    <a:pt x="12442692" y="9372008"/>
                    <a:pt x="5421823" y="9380898"/>
                    <a:pt x="5070780" y="9379627"/>
                  </a:cubicBezTo>
                  <a:cubicBezTo>
                    <a:pt x="4983018" y="9379627"/>
                    <a:pt x="4877706" y="9380898"/>
                    <a:pt x="4789945" y="9380898"/>
                  </a:cubicBezTo>
                  <a:cubicBezTo>
                    <a:pt x="4579319" y="9380898"/>
                    <a:pt x="4386245" y="9382168"/>
                    <a:pt x="4175619" y="9382168"/>
                  </a:cubicBezTo>
                  <a:cubicBezTo>
                    <a:pt x="3649054" y="9382168"/>
                    <a:pt x="3140040" y="9380898"/>
                    <a:pt x="2613476" y="9379627"/>
                  </a:cubicBezTo>
                  <a:cubicBezTo>
                    <a:pt x="2297536" y="9378358"/>
                    <a:pt x="1981597" y="9377088"/>
                    <a:pt x="1683210" y="9375818"/>
                  </a:cubicBezTo>
                  <a:cubicBezTo>
                    <a:pt x="1121541" y="9374548"/>
                    <a:pt x="559871" y="9373277"/>
                    <a:pt x="48260" y="9373277"/>
                  </a:cubicBezTo>
                  <a:cubicBezTo>
                    <a:pt x="38100" y="9373277"/>
                    <a:pt x="29210" y="9373277"/>
                    <a:pt x="19050" y="9372008"/>
                  </a:cubicBezTo>
                  <a:cubicBezTo>
                    <a:pt x="10160" y="9370738"/>
                    <a:pt x="5080" y="9364388"/>
                    <a:pt x="7620" y="9355498"/>
                  </a:cubicBezTo>
                  <a:cubicBezTo>
                    <a:pt x="16510" y="9323196"/>
                    <a:pt x="12700" y="9137920"/>
                    <a:pt x="11430" y="8945232"/>
                  </a:cubicBezTo>
                  <a:cubicBezTo>
                    <a:pt x="10160" y="8552448"/>
                    <a:pt x="6350" y="8167074"/>
                    <a:pt x="7620" y="7774289"/>
                  </a:cubicBezTo>
                  <a:cubicBezTo>
                    <a:pt x="5080" y="7285161"/>
                    <a:pt x="0" y="1230342"/>
                    <a:pt x="7620" y="733803"/>
                  </a:cubicBezTo>
                  <a:cubicBezTo>
                    <a:pt x="8890" y="637460"/>
                    <a:pt x="7620" y="533705"/>
                    <a:pt x="8890" y="437362"/>
                  </a:cubicBezTo>
                  <a:cubicBezTo>
                    <a:pt x="10160" y="281730"/>
                    <a:pt x="12700" y="111276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21067" y="30480"/>
                    <a:pt x="401902" y="29210"/>
                  </a:cubicBezTo>
                  <a:cubicBezTo>
                    <a:pt x="875811" y="25400"/>
                    <a:pt x="1349719" y="22860"/>
                    <a:pt x="1841180" y="20320"/>
                  </a:cubicBezTo>
                  <a:cubicBezTo>
                    <a:pt x="2174671" y="17780"/>
                    <a:pt x="2508163" y="16510"/>
                    <a:pt x="2824102" y="13970"/>
                  </a:cubicBezTo>
                  <a:cubicBezTo>
                    <a:pt x="3140041" y="11430"/>
                    <a:pt x="3473532" y="8890"/>
                    <a:pt x="3789471" y="8890"/>
                  </a:cubicBezTo>
                  <a:cubicBezTo>
                    <a:pt x="4140514" y="7620"/>
                    <a:pt x="4491558" y="10160"/>
                    <a:pt x="4842601" y="8890"/>
                  </a:cubicBezTo>
                  <a:cubicBezTo>
                    <a:pt x="5281406" y="8890"/>
                    <a:pt x="13232539" y="6350"/>
                    <a:pt x="13671343" y="5080"/>
                  </a:cubicBezTo>
                  <a:cubicBezTo>
                    <a:pt x="14092597" y="3810"/>
                    <a:pt x="14513848" y="2540"/>
                    <a:pt x="14952653" y="2540"/>
                  </a:cubicBezTo>
                  <a:cubicBezTo>
                    <a:pt x="15672291" y="1270"/>
                    <a:pt x="16374378" y="0"/>
                    <a:pt x="17094016" y="0"/>
                  </a:cubicBezTo>
                  <a:cubicBezTo>
                    <a:pt x="17392404" y="0"/>
                    <a:pt x="17708343" y="2540"/>
                    <a:pt x="18006730" y="2540"/>
                  </a:cubicBezTo>
                  <a:cubicBezTo>
                    <a:pt x="18831682" y="3810"/>
                    <a:pt x="19674186" y="5080"/>
                    <a:pt x="20499139" y="7620"/>
                  </a:cubicBezTo>
                  <a:cubicBezTo>
                    <a:pt x="20937943" y="8890"/>
                    <a:pt x="21376747" y="12700"/>
                    <a:pt x="21815552" y="16510"/>
                  </a:cubicBezTo>
                  <a:cubicBezTo>
                    <a:pt x="21920864" y="16510"/>
                    <a:pt x="22026177" y="16510"/>
                    <a:pt x="22113939" y="16510"/>
                  </a:cubicBezTo>
                  <a:cubicBezTo>
                    <a:pt x="22191961" y="17780"/>
                    <a:pt x="22200850" y="20320"/>
                    <a:pt x="22211011" y="21590"/>
                  </a:cubicBezTo>
                  <a:close/>
                  <a:moveTo>
                    <a:pt x="22221170" y="9368198"/>
                  </a:moveTo>
                  <a:cubicBezTo>
                    <a:pt x="22222440" y="9351688"/>
                    <a:pt x="22223711" y="9338988"/>
                    <a:pt x="22223711" y="9326288"/>
                  </a:cubicBezTo>
                  <a:cubicBezTo>
                    <a:pt x="22222440" y="8915588"/>
                    <a:pt x="22221170" y="8522804"/>
                    <a:pt x="22221170" y="8100375"/>
                  </a:cubicBezTo>
                  <a:cubicBezTo>
                    <a:pt x="22221170" y="7907688"/>
                    <a:pt x="22223711" y="7715001"/>
                    <a:pt x="22222440" y="7522314"/>
                  </a:cubicBezTo>
                  <a:cubicBezTo>
                    <a:pt x="22222440" y="7344449"/>
                    <a:pt x="22221170" y="7159172"/>
                    <a:pt x="22219900" y="6981308"/>
                  </a:cubicBezTo>
                  <a:cubicBezTo>
                    <a:pt x="22214820" y="6707099"/>
                    <a:pt x="22203390" y="1030245"/>
                    <a:pt x="22203390" y="756036"/>
                  </a:cubicBezTo>
                  <a:cubicBezTo>
                    <a:pt x="22200850" y="526294"/>
                    <a:pt x="22198311" y="289141"/>
                    <a:pt x="22195770" y="63500"/>
                  </a:cubicBezTo>
                  <a:cubicBezTo>
                    <a:pt x="22194500" y="44450"/>
                    <a:pt x="22193231" y="43180"/>
                    <a:pt x="22061282" y="41910"/>
                  </a:cubicBezTo>
                  <a:cubicBezTo>
                    <a:pt x="22008625" y="41910"/>
                    <a:pt x="21973522" y="41910"/>
                    <a:pt x="21920864" y="40640"/>
                  </a:cubicBezTo>
                  <a:cubicBezTo>
                    <a:pt x="21482062" y="36830"/>
                    <a:pt x="21025704" y="31750"/>
                    <a:pt x="20586899" y="30480"/>
                  </a:cubicBezTo>
                  <a:cubicBezTo>
                    <a:pt x="19516217" y="26670"/>
                    <a:pt x="18427983" y="25400"/>
                    <a:pt x="17357301" y="22860"/>
                  </a:cubicBezTo>
                  <a:cubicBezTo>
                    <a:pt x="17199331" y="22860"/>
                    <a:pt x="17023810" y="22860"/>
                    <a:pt x="16865840" y="22860"/>
                  </a:cubicBezTo>
                  <a:cubicBezTo>
                    <a:pt x="16602557" y="22860"/>
                    <a:pt x="16339275" y="22860"/>
                    <a:pt x="16093544" y="22860"/>
                  </a:cubicBezTo>
                  <a:cubicBezTo>
                    <a:pt x="15531875" y="22860"/>
                    <a:pt x="14970205" y="22860"/>
                    <a:pt x="14426088" y="24130"/>
                  </a:cubicBezTo>
                  <a:cubicBezTo>
                    <a:pt x="13952177" y="25400"/>
                    <a:pt x="5965940" y="29210"/>
                    <a:pt x="5492032" y="29210"/>
                  </a:cubicBezTo>
                  <a:cubicBezTo>
                    <a:pt x="4719736" y="29210"/>
                    <a:pt x="3947441" y="26670"/>
                    <a:pt x="3175145" y="33020"/>
                  </a:cubicBezTo>
                  <a:cubicBezTo>
                    <a:pt x="2771445" y="36830"/>
                    <a:pt x="2385298" y="36830"/>
                    <a:pt x="1999150" y="38100"/>
                  </a:cubicBezTo>
                  <a:cubicBezTo>
                    <a:pt x="1332167" y="41910"/>
                    <a:pt x="665185" y="45720"/>
                    <a:pt x="49530" y="50800"/>
                  </a:cubicBezTo>
                  <a:cubicBezTo>
                    <a:pt x="36830" y="50800"/>
                    <a:pt x="34290" y="53340"/>
                    <a:pt x="33020" y="89043"/>
                  </a:cubicBezTo>
                  <a:cubicBezTo>
                    <a:pt x="31750" y="222442"/>
                    <a:pt x="31750" y="355840"/>
                    <a:pt x="30480" y="489239"/>
                  </a:cubicBezTo>
                  <a:cubicBezTo>
                    <a:pt x="29210" y="711570"/>
                    <a:pt x="26670" y="926490"/>
                    <a:pt x="25400" y="1148822"/>
                  </a:cubicBezTo>
                  <a:cubicBezTo>
                    <a:pt x="20320" y="1385975"/>
                    <a:pt x="26670" y="7181406"/>
                    <a:pt x="29210" y="7418559"/>
                  </a:cubicBezTo>
                  <a:cubicBezTo>
                    <a:pt x="29210" y="7670534"/>
                    <a:pt x="29210" y="7929921"/>
                    <a:pt x="30480" y="8181896"/>
                  </a:cubicBezTo>
                  <a:cubicBezTo>
                    <a:pt x="30480" y="8367171"/>
                    <a:pt x="33020" y="8552448"/>
                    <a:pt x="33020" y="8737724"/>
                  </a:cubicBezTo>
                  <a:cubicBezTo>
                    <a:pt x="33020" y="8937821"/>
                    <a:pt x="33020" y="9137920"/>
                    <a:pt x="31750" y="9326288"/>
                  </a:cubicBezTo>
                  <a:cubicBezTo>
                    <a:pt x="31750" y="9330098"/>
                    <a:pt x="31750" y="9332638"/>
                    <a:pt x="31750" y="9336448"/>
                  </a:cubicBezTo>
                  <a:cubicBezTo>
                    <a:pt x="31750" y="9346608"/>
                    <a:pt x="35560" y="9350418"/>
                    <a:pt x="44450" y="9350418"/>
                  </a:cubicBezTo>
                  <a:cubicBezTo>
                    <a:pt x="156172" y="9350418"/>
                    <a:pt x="401902" y="9351688"/>
                    <a:pt x="630080" y="9351688"/>
                  </a:cubicBezTo>
                  <a:cubicBezTo>
                    <a:pt x="963571" y="9351688"/>
                    <a:pt x="1314615" y="9349148"/>
                    <a:pt x="1648106" y="9351688"/>
                  </a:cubicBezTo>
                  <a:cubicBezTo>
                    <a:pt x="2192224" y="9355498"/>
                    <a:pt x="2736341" y="9358038"/>
                    <a:pt x="3280458" y="9356768"/>
                  </a:cubicBezTo>
                  <a:cubicBezTo>
                    <a:pt x="3631502" y="9355498"/>
                    <a:pt x="3964993" y="9358038"/>
                    <a:pt x="4316036" y="9358038"/>
                  </a:cubicBezTo>
                  <a:cubicBezTo>
                    <a:pt x="4825049" y="9358038"/>
                    <a:pt x="5334062" y="9356768"/>
                    <a:pt x="5843075" y="9358038"/>
                  </a:cubicBezTo>
                  <a:cubicBezTo>
                    <a:pt x="6597818" y="9359308"/>
                    <a:pt x="14882443" y="9349148"/>
                    <a:pt x="15654740" y="9351688"/>
                  </a:cubicBezTo>
                  <a:cubicBezTo>
                    <a:pt x="15988231" y="9352958"/>
                    <a:pt x="16321721" y="9354227"/>
                    <a:pt x="16637661" y="9354227"/>
                  </a:cubicBezTo>
                  <a:cubicBezTo>
                    <a:pt x="17216883" y="9356768"/>
                    <a:pt x="17778551" y="9352958"/>
                    <a:pt x="18357773" y="9356768"/>
                  </a:cubicBezTo>
                  <a:cubicBezTo>
                    <a:pt x="18831682" y="9359308"/>
                    <a:pt x="19305590" y="9359308"/>
                    <a:pt x="19779499" y="9361848"/>
                  </a:cubicBezTo>
                  <a:cubicBezTo>
                    <a:pt x="20481586" y="9365658"/>
                    <a:pt x="21183674" y="9368198"/>
                    <a:pt x="21885760" y="9369468"/>
                  </a:cubicBezTo>
                  <a:cubicBezTo>
                    <a:pt x="22149043" y="9369468"/>
                    <a:pt x="22200850" y="9368198"/>
                    <a:pt x="22221170" y="9368198"/>
                  </a:cubicBezTo>
                  <a:close/>
                </a:path>
              </a:pathLst>
            </a:custGeom>
            <a:solidFill>
              <a:srgbClr val="E7E3CA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21563027" y="4659485"/>
            <a:ext cx="9677960" cy="1259817"/>
            <a:chOff x="0" y="0"/>
            <a:chExt cx="22238950" cy="2894930"/>
          </a:xfrm>
        </p:grpSpPr>
        <p:sp>
          <p:nvSpPr>
            <p:cNvPr id="24" name="Freeform 24"/>
            <p:cNvSpPr/>
            <p:nvPr/>
          </p:nvSpPr>
          <p:spPr>
            <a:xfrm>
              <a:off x="10160" y="16510"/>
              <a:ext cx="22216091" cy="2866990"/>
            </a:xfrm>
            <a:custGeom>
              <a:avLst/>
              <a:gdLst/>
              <a:ahLst/>
              <a:cxnLst/>
              <a:rect l="l" t="t" r="r" b="b"/>
              <a:pathLst>
                <a:path w="22216091" h="2866990">
                  <a:moveTo>
                    <a:pt x="22216091" y="2866990"/>
                  </a:moveTo>
                  <a:lnTo>
                    <a:pt x="0" y="2859370"/>
                  </a:lnTo>
                  <a:lnTo>
                    <a:pt x="0" y="1007574"/>
                  </a:lnTo>
                  <a:lnTo>
                    <a:pt x="17780" y="19050"/>
                  </a:lnTo>
                  <a:lnTo>
                    <a:pt x="11077205" y="0"/>
                  </a:lnTo>
                  <a:lnTo>
                    <a:pt x="22197041" y="5080"/>
                  </a:lnTo>
                  <a:close/>
                </a:path>
              </a:pathLst>
            </a:custGeom>
            <a:solidFill>
              <a:srgbClr val="22205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-3810" y="0"/>
              <a:ext cx="22245300" cy="2893660"/>
            </a:xfrm>
            <a:custGeom>
              <a:avLst/>
              <a:gdLst/>
              <a:ahLst/>
              <a:cxnLst/>
              <a:rect l="l" t="t" r="r" b="b"/>
              <a:pathLst>
                <a:path w="22245300" h="2893660">
                  <a:moveTo>
                    <a:pt x="22211011" y="21590"/>
                  </a:moveTo>
                  <a:cubicBezTo>
                    <a:pt x="22212281" y="34290"/>
                    <a:pt x="22212281" y="44450"/>
                    <a:pt x="22213550" y="54610"/>
                  </a:cubicBezTo>
                  <a:cubicBezTo>
                    <a:pt x="22216090" y="107165"/>
                    <a:pt x="22217361" y="169179"/>
                    <a:pt x="22219900" y="228978"/>
                  </a:cubicBezTo>
                  <a:cubicBezTo>
                    <a:pt x="22219900" y="315354"/>
                    <a:pt x="22232600" y="2018520"/>
                    <a:pt x="22238950" y="2104897"/>
                  </a:cubicBezTo>
                  <a:cubicBezTo>
                    <a:pt x="22245300" y="2235569"/>
                    <a:pt x="22241490" y="2368456"/>
                    <a:pt x="22241490" y="2499127"/>
                  </a:cubicBezTo>
                  <a:cubicBezTo>
                    <a:pt x="22241490" y="2614296"/>
                    <a:pt x="22242761" y="2720605"/>
                    <a:pt x="22244031" y="2832700"/>
                  </a:cubicBezTo>
                  <a:cubicBezTo>
                    <a:pt x="22244031" y="2854290"/>
                    <a:pt x="22244031" y="2868260"/>
                    <a:pt x="22244031" y="2892390"/>
                  </a:cubicBezTo>
                  <a:cubicBezTo>
                    <a:pt x="22221170" y="2892390"/>
                    <a:pt x="22200850" y="2893660"/>
                    <a:pt x="22113939" y="2892390"/>
                  </a:cubicBezTo>
                  <a:cubicBezTo>
                    <a:pt x="20973046" y="2887310"/>
                    <a:pt x="19814604" y="2893660"/>
                    <a:pt x="18673712" y="2888580"/>
                  </a:cubicBezTo>
                  <a:cubicBezTo>
                    <a:pt x="17989177" y="2884770"/>
                    <a:pt x="17322196" y="2887310"/>
                    <a:pt x="16637661" y="2884770"/>
                  </a:cubicBezTo>
                  <a:cubicBezTo>
                    <a:pt x="16321721" y="2883500"/>
                    <a:pt x="16005782" y="2882230"/>
                    <a:pt x="15689843" y="2880960"/>
                  </a:cubicBezTo>
                  <a:cubicBezTo>
                    <a:pt x="15496770" y="2880960"/>
                    <a:pt x="15321247" y="2882230"/>
                    <a:pt x="15128174" y="2882230"/>
                  </a:cubicBezTo>
                  <a:cubicBezTo>
                    <a:pt x="14636712" y="2880960"/>
                    <a:pt x="13285195" y="2882230"/>
                    <a:pt x="12793735" y="2880960"/>
                  </a:cubicBezTo>
                  <a:cubicBezTo>
                    <a:pt x="12442692" y="2879690"/>
                    <a:pt x="5421823" y="2888580"/>
                    <a:pt x="5070780" y="2887310"/>
                  </a:cubicBezTo>
                  <a:cubicBezTo>
                    <a:pt x="4983018" y="2887310"/>
                    <a:pt x="4877706" y="2888580"/>
                    <a:pt x="4789945" y="2888580"/>
                  </a:cubicBezTo>
                  <a:cubicBezTo>
                    <a:pt x="4579319" y="2888580"/>
                    <a:pt x="4386245" y="2889850"/>
                    <a:pt x="4175619" y="2889850"/>
                  </a:cubicBezTo>
                  <a:cubicBezTo>
                    <a:pt x="3649054" y="2889850"/>
                    <a:pt x="3140040" y="2888580"/>
                    <a:pt x="2613476" y="2887310"/>
                  </a:cubicBezTo>
                  <a:cubicBezTo>
                    <a:pt x="2297536" y="2886040"/>
                    <a:pt x="1981597" y="2884770"/>
                    <a:pt x="1683210" y="2883500"/>
                  </a:cubicBezTo>
                  <a:cubicBezTo>
                    <a:pt x="1121541" y="2882230"/>
                    <a:pt x="559871" y="2880960"/>
                    <a:pt x="48260" y="2880960"/>
                  </a:cubicBezTo>
                  <a:cubicBezTo>
                    <a:pt x="38100" y="2880960"/>
                    <a:pt x="29210" y="2880960"/>
                    <a:pt x="19050" y="2879690"/>
                  </a:cubicBezTo>
                  <a:cubicBezTo>
                    <a:pt x="10160" y="2878420"/>
                    <a:pt x="5080" y="2872070"/>
                    <a:pt x="7620" y="2863180"/>
                  </a:cubicBezTo>
                  <a:cubicBezTo>
                    <a:pt x="16510" y="2831345"/>
                    <a:pt x="12700" y="2775975"/>
                    <a:pt x="11430" y="2718391"/>
                  </a:cubicBezTo>
                  <a:cubicBezTo>
                    <a:pt x="10160" y="2601008"/>
                    <a:pt x="6350" y="2485839"/>
                    <a:pt x="7620" y="2368456"/>
                  </a:cubicBezTo>
                  <a:cubicBezTo>
                    <a:pt x="5080" y="2222280"/>
                    <a:pt x="0" y="412804"/>
                    <a:pt x="7620" y="264414"/>
                  </a:cubicBezTo>
                  <a:cubicBezTo>
                    <a:pt x="8890" y="235622"/>
                    <a:pt x="7620" y="204615"/>
                    <a:pt x="8890" y="175823"/>
                  </a:cubicBezTo>
                  <a:cubicBezTo>
                    <a:pt x="10160" y="129312"/>
                    <a:pt x="12700" y="7837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21067" y="30480"/>
                    <a:pt x="401902" y="29210"/>
                  </a:cubicBezTo>
                  <a:cubicBezTo>
                    <a:pt x="875811" y="25400"/>
                    <a:pt x="1349719" y="22860"/>
                    <a:pt x="1841180" y="20320"/>
                  </a:cubicBezTo>
                  <a:cubicBezTo>
                    <a:pt x="2174671" y="17780"/>
                    <a:pt x="2508163" y="16510"/>
                    <a:pt x="2824102" y="13970"/>
                  </a:cubicBezTo>
                  <a:cubicBezTo>
                    <a:pt x="3140041" y="11430"/>
                    <a:pt x="3473532" y="8890"/>
                    <a:pt x="3789471" y="8890"/>
                  </a:cubicBezTo>
                  <a:cubicBezTo>
                    <a:pt x="4140514" y="7620"/>
                    <a:pt x="4491558" y="10160"/>
                    <a:pt x="4842601" y="8890"/>
                  </a:cubicBezTo>
                  <a:cubicBezTo>
                    <a:pt x="5281406" y="8890"/>
                    <a:pt x="13232539" y="6350"/>
                    <a:pt x="13671343" y="5080"/>
                  </a:cubicBezTo>
                  <a:cubicBezTo>
                    <a:pt x="14092597" y="3810"/>
                    <a:pt x="14513848" y="2540"/>
                    <a:pt x="14952653" y="2540"/>
                  </a:cubicBezTo>
                  <a:cubicBezTo>
                    <a:pt x="15672291" y="1270"/>
                    <a:pt x="16374378" y="0"/>
                    <a:pt x="17094016" y="0"/>
                  </a:cubicBezTo>
                  <a:cubicBezTo>
                    <a:pt x="17392404" y="0"/>
                    <a:pt x="17708343" y="2540"/>
                    <a:pt x="18006730" y="2540"/>
                  </a:cubicBezTo>
                  <a:cubicBezTo>
                    <a:pt x="18831682" y="3810"/>
                    <a:pt x="19674186" y="5080"/>
                    <a:pt x="20499139" y="7620"/>
                  </a:cubicBezTo>
                  <a:cubicBezTo>
                    <a:pt x="20937943" y="8890"/>
                    <a:pt x="21376747" y="12700"/>
                    <a:pt x="21815552" y="16510"/>
                  </a:cubicBezTo>
                  <a:cubicBezTo>
                    <a:pt x="21920864" y="16510"/>
                    <a:pt x="22026177" y="16510"/>
                    <a:pt x="22113939" y="16510"/>
                  </a:cubicBezTo>
                  <a:cubicBezTo>
                    <a:pt x="22191961" y="17780"/>
                    <a:pt x="22200850" y="20320"/>
                    <a:pt x="22211011" y="21590"/>
                  </a:cubicBezTo>
                  <a:close/>
                  <a:moveTo>
                    <a:pt x="22221170" y="2875880"/>
                  </a:moveTo>
                  <a:cubicBezTo>
                    <a:pt x="22222440" y="2859370"/>
                    <a:pt x="22223711" y="2846670"/>
                    <a:pt x="22223711" y="2833970"/>
                  </a:cubicBezTo>
                  <a:cubicBezTo>
                    <a:pt x="22222440" y="2709532"/>
                    <a:pt x="22221170" y="2592149"/>
                    <a:pt x="22221170" y="2465906"/>
                  </a:cubicBezTo>
                  <a:cubicBezTo>
                    <a:pt x="22221170" y="2408322"/>
                    <a:pt x="22223711" y="2350737"/>
                    <a:pt x="22222440" y="2293153"/>
                  </a:cubicBezTo>
                  <a:cubicBezTo>
                    <a:pt x="22222440" y="2239998"/>
                    <a:pt x="22221170" y="2184629"/>
                    <a:pt x="22219900" y="2131474"/>
                  </a:cubicBezTo>
                  <a:cubicBezTo>
                    <a:pt x="22214820" y="2049527"/>
                    <a:pt x="22203390" y="353005"/>
                    <a:pt x="22203390" y="271058"/>
                  </a:cubicBezTo>
                  <a:cubicBezTo>
                    <a:pt x="22200850" y="202400"/>
                    <a:pt x="22198311" y="131527"/>
                    <a:pt x="22195770" y="63500"/>
                  </a:cubicBezTo>
                  <a:cubicBezTo>
                    <a:pt x="22194500" y="44450"/>
                    <a:pt x="22193231" y="43180"/>
                    <a:pt x="22061282" y="41910"/>
                  </a:cubicBezTo>
                  <a:cubicBezTo>
                    <a:pt x="22008625" y="41910"/>
                    <a:pt x="21973522" y="41910"/>
                    <a:pt x="21920864" y="40640"/>
                  </a:cubicBezTo>
                  <a:cubicBezTo>
                    <a:pt x="21482062" y="36830"/>
                    <a:pt x="21025704" y="31750"/>
                    <a:pt x="20586899" y="30480"/>
                  </a:cubicBezTo>
                  <a:cubicBezTo>
                    <a:pt x="19516217" y="26670"/>
                    <a:pt x="18427983" y="25400"/>
                    <a:pt x="17357301" y="22860"/>
                  </a:cubicBezTo>
                  <a:cubicBezTo>
                    <a:pt x="17199331" y="22860"/>
                    <a:pt x="17023810" y="22860"/>
                    <a:pt x="16865840" y="22860"/>
                  </a:cubicBezTo>
                  <a:cubicBezTo>
                    <a:pt x="16602557" y="22860"/>
                    <a:pt x="16339275" y="22860"/>
                    <a:pt x="16093544" y="22860"/>
                  </a:cubicBezTo>
                  <a:cubicBezTo>
                    <a:pt x="15531875" y="22860"/>
                    <a:pt x="14970205" y="22860"/>
                    <a:pt x="14426088" y="24130"/>
                  </a:cubicBezTo>
                  <a:cubicBezTo>
                    <a:pt x="13952177" y="25400"/>
                    <a:pt x="5965940" y="29210"/>
                    <a:pt x="5492032" y="29210"/>
                  </a:cubicBezTo>
                  <a:cubicBezTo>
                    <a:pt x="4719736" y="29210"/>
                    <a:pt x="3947441" y="26670"/>
                    <a:pt x="3175145" y="33020"/>
                  </a:cubicBezTo>
                  <a:cubicBezTo>
                    <a:pt x="2771445" y="36830"/>
                    <a:pt x="2385298" y="36830"/>
                    <a:pt x="1999150" y="38100"/>
                  </a:cubicBezTo>
                  <a:cubicBezTo>
                    <a:pt x="1332167" y="41910"/>
                    <a:pt x="665185" y="45720"/>
                    <a:pt x="49530" y="50800"/>
                  </a:cubicBezTo>
                  <a:cubicBezTo>
                    <a:pt x="36830" y="50800"/>
                    <a:pt x="34290" y="53340"/>
                    <a:pt x="33020" y="71728"/>
                  </a:cubicBezTo>
                  <a:cubicBezTo>
                    <a:pt x="31750" y="111594"/>
                    <a:pt x="31750" y="151460"/>
                    <a:pt x="30480" y="191326"/>
                  </a:cubicBezTo>
                  <a:cubicBezTo>
                    <a:pt x="29210" y="257770"/>
                    <a:pt x="26670" y="321998"/>
                    <a:pt x="25400" y="388442"/>
                  </a:cubicBezTo>
                  <a:cubicBezTo>
                    <a:pt x="20320" y="459315"/>
                    <a:pt x="26670" y="2191273"/>
                    <a:pt x="29210" y="2262146"/>
                  </a:cubicBezTo>
                  <a:cubicBezTo>
                    <a:pt x="29210" y="2337449"/>
                    <a:pt x="29210" y="2414966"/>
                    <a:pt x="30480" y="2490269"/>
                  </a:cubicBezTo>
                  <a:cubicBezTo>
                    <a:pt x="30480" y="2545638"/>
                    <a:pt x="33020" y="2601008"/>
                    <a:pt x="33020" y="2656377"/>
                  </a:cubicBezTo>
                  <a:cubicBezTo>
                    <a:pt x="33020" y="2716176"/>
                    <a:pt x="33020" y="2775975"/>
                    <a:pt x="31750" y="2833970"/>
                  </a:cubicBezTo>
                  <a:cubicBezTo>
                    <a:pt x="31750" y="2837780"/>
                    <a:pt x="31750" y="2840320"/>
                    <a:pt x="31750" y="2844130"/>
                  </a:cubicBezTo>
                  <a:cubicBezTo>
                    <a:pt x="31750" y="2854290"/>
                    <a:pt x="35560" y="2858100"/>
                    <a:pt x="44450" y="2858100"/>
                  </a:cubicBezTo>
                  <a:cubicBezTo>
                    <a:pt x="156172" y="2858100"/>
                    <a:pt x="401902" y="2859370"/>
                    <a:pt x="630080" y="2859370"/>
                  </a:cubicBezTo>
                  <a:cubicBezTo>
                    <a:pt x="963571" y="2859370"/>
                    <a:pt x="1314615" y="2856830"/>
                    <a:pt x="1648106" y="2859370"/>
                  </a:cubicBezTo>
                  <a:cubicBezTo>
                    <a:pt x="2192224" y="2863180"/>
                    <a:pt x="2736341" y="2865720"/>
                    <a:pt x="3280458" y="2864450"/>
                  </a:cubicBezTo>
                  <a:cubicBezTo>
                    <a:pt x="3631502" y="2863180"/>
                    <a:pt x="3964993" y="2865720"/>
                    <a:pt x="4316036" y="2865720"/>
                  </a:cubicBezTo>
                  <a:cubicBezTo>
                    <a:pt x="4825049" y="2865720"/>
                    <a:pt x="5334062" y="2864450"/>
                    <a:pt x="5843075" y="2865720"/>
                  </a:cubicBezTo>
                  <a:cubicBezTo>
                    <a:pt x="6597818" y="2866990"/>
                    <a:pt x="14882443" y="2856830"/>
                    <a:pt x="15654740" y="2859370"/>
                  </a:cubicBezTo>
                  <a:cubicBezTo>
                    <a:pt x="15988231" y="2860640"/>
                    <a:pt x="16321721" y="2861910"/>
                    <a:pt x="16637661" y="2861910"/>
                  </a:cubicBezTo>
                  <a:cubicBezTo>
                    <a:pt x="17216883" y="2864450"/>
                    <a:pt x="17778551" y="2860640"/>
                    <a:pt x="18357773" y="2864450"/>
                  </a:cubicBezTo>
                  <a:cubicBezTo>
                    <a:pt x="18831682" y="2866990"/>
                    <a:pt x="19305590" y="2866990"/>
                    <a:pt x="19779499" y="2869530"/>
                  </a:cubicBezTo>
                  <a:cubicBezTo>
                    <a:pt x="20481586" y="2873340"/>
                    <a:pt x="21183674" y="2875880"/>
                    <a:pt x="21885760" y="2877150"/>
                  </a:cubicBezTo>
                  <a:cubicBezTo>
                    <a:pt x="22149043" y="2877150"/>
                    <a:pt x="22200850" y="2875880"/>
                    <a:pt x="22221170" y="2875880"/>
                  </a:cubicBezTo>
                  <a:close/>
                </a:path>
              </a:pathLst>
            </a:custGeom>
            <a:solidFill>
              <a:srgbClr val="9B99CB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21633518" y="11169269"/>
            <a:ext cx="9677960" cy="4571114"/>
            <a:chOff x="0" y="0"/>
            <a:chExt cx="22238950" cy="10503947"/>
          </a:xfrm>
        </p:grpSpPr>
        <p:sp>
          <p:nvSpPr>
            <p:cNvPr id="27" name="Freeform 27"/>
            <p:cNvSpPr/>
            <p:nvPr/>
          </p:nvSpPr>
          <p:spPr>
            <a:xfrm>
              <a:off x="10160" y="16510"/>
              <a:ext cx="22216091" cy="10476008"/>
            </a:xfrm>
            <a:custGeom>
              <a:avLst/>
              <a:gdLst/>
              <a:ahLst/>
              <a:cxnLst/>
              <a:rect l="l" t="t" r="r" b="b"/>
              <a:pathLst>
                <a:path w="22216091" h="10476008">
                  <a:moveTo>
                    <a:pt x="22216091" y="10476008"/>
                  </a:moveTo>
                  <a:lnTo>
                    <a:pt x="0" y="10468387"/>
                  </a:lnTo>
                  <a:lnTo>
                    <a:pt x="0" y="3646580"/>
                  </a:lnTo>
                  <a:lnTo>
                    <a:pt x="17780" y="19050"/>
                  </a:lnTo>
                  <a:lnTo>
                    <a:pt x="11077205" y="0"/>
                  </a:lnTo>
                  <a:lnTo>
                    <a:pt x="22197041" y="508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-3810" y="0"/>
              <a:ext cx="22245300" cy="10502678"/>
            </a:xfrm>
            <a:custGeom>
              <a:avLst/>
              <a:gdLst/>
              <a:ahLst/>
              <a:cxnLst/>
              <a:rect l="l" t="t" r="r" b="b"/>
              <a:pathLst>
                <a:path w="22245300" h="10502678">
                  <a:moveTo>
                    <a:pt x="22211011" y="21590"/>
                  </a:moveTo>
                  <a:cubicBezTo>
                    <a:pt x="22212281" y="34290"/>
                    <a:pt x="22212281" y="44450"/>
                    <a:pt x="22213550" y="54610"/>
                  </a:cubicBezTo>
                  <a:cubicBezTo>
                    <a:pt x="22216090" y="224898"/>
                    <a:pt x="22217361" y="457433"/>
                    <a:pt x="22219900" y="681663"/>
                  </a:cubicBezTo>
                  <a:cubicBezTo>
                    <a:pt x="22219900" y="1005550"/>
                    <a:pt x="22232600" y="7391950"/>
                    <a:pt x="22238950" y="7715837"/>
                  </a:cubicBezTo>
                  <a:cubicBezTo>
                    <a:pt x="22245300" y="8205821"/>
                    <a:pt x="22241490" y="8704109"/>
                    <a:pt x="22241490" y="9194093"/>
                  </a:cubicBezTo>
                  <a:cubicBezTo>
                    <a:pt x="22241490" y="9625943"/>
                    <a:pt x="22242761" y="10024573"/>
                    <a:pt x="22244031" y="10441717"/>
                  </a:cubicBezTo>
                  <a:cubicBezTo>
                    <a:pt x="22244031" y="10463307"/>
                    <a:pt x="22244031" y="10477278"/>
                    <a:pt x="22244031" y="10501407"/>
                  </a:cubicBezTo>
                  <a:cubicBezTo>
                    <a:pt x="22221170" y="10501407"/>
                    <a:pt x="22200850" y="10502678"/>
                    <a:pt x="22113939" y="10501407"/>
                  </a:cubicBezTo>
                  <a:cubicBezTo>
                    <a:pt x="20973046" y="10496328"/>
                    <a:pt x="19814604" y="10502678"/>
                    <a:pt x="18673712" y="10497597"/>
                  </a:cubicBezTo>
                  <a:cubicBezTo>
                    <a:pt x="17989177" y="10493787"/>
                    <a:pt x="17322196" y="10496328"/>
                    <a:pt x="16637661" y="10493787"/>
                  </a:cubicBezTo>
                  <a:cubicBezTo>
                    <a:pt x="16321721" y="10492517"/>
                    <a:pt x="16005782" y="10491247"/>
                    <a:pt x="15689843" y="10489978"/>
                  </a:cubicBezTo>
                  <a:cubicBezTo>
                    <a:pt x="15496770" y="10489978"/>
                    <a:pt x="15321247" y="10491247"/>
                    <a:pt x="15128174" y="10491247"/>
                  </a:cubicBezTo>
                  <a:cubicBezTo>
                    <a:pt x="14636712" y="10489978"/>
                    <a:pt x="13285195" y="10491247"/>
                    <a:pt x="12793735" y="10489978"/>
                  </a:cubicBezTo>
                  <a:cubicBezTo>
                    <a:pt x="12442692" y="10488707"/>
                    <a:pt x="5421823" y="10497597"/>
                    <a:pt x="5070780" y="10496328"/>
                  </a:cubicBezTo>
                  <a:cubicBezTo>
                    <a:pt x="4983018" y="10496328"/>
                    <a:pt x="4877706" y="10497597"/>
                    <a:pt x="4789945" y="10497597"/>
                  </a:cubicBezTo>
                  <a:cubicBezTo>
                    <a:pt x="4579319" y="10497597"/>
                    <a:pt x="4386245" y="10498867"/>
                    <a:pt x="4175619" y="10498867"/>
                  </a:cubicBezTo>
                  <a:cubicBezTo>
                    <a:pt x="3649054" y="10498867"/>
                    <a:pt x="3140040" y="10497597"/>
                    <a:pt x="2613476" y="10496328"/>
                  </a:cubicBezTo>
                  <a:cubicBezTo>
                    <a:pt x="2297536" y="10495057"/>
                    <a:pt x="1981597" y="10493787"/>
                    <a:pt x="1683210" y="10492517"/>
                  </a:cubicBezTo>
                  <a:cubicBezTo>
                    <a:pt x="1121541" y="10491247"/>
                    <a:pt x="559871" y="10489978"/>
                    <a:pt x="48260" y="10489978"/>
                  </a:cubicBezTo>
                  <a:cubicBezTo>
                    <a:pt x="38100" y="10489978"/>
                    <a:pt x="29210" y="10489978"/>
                    <a:pt x="19050" y="10488707"/>
                  </a:cubicBezTo>
                  <a:cubicBezTo>
                    <a:pt x="10160" y="10487437"/>
                    <a:pt x="5080" y="10481087"/>
                    <a:pt x="7620" y="10472197"/>
                  </a:cubicBezTo>
                  <a:cubicBezTo>
                    <a:pt x="16510" y="10439815"/>
                    <a:pt x="12700" y="10232195"/>
                    <a:pt x="11430" y="10016269"/>
                  </a:cubicBezTo>
                  <a:cubicBezTo>
                    <a:pt x="10160" y="9576115"/>
                    <a:pt x="6350" y="9144264"/>
                    <a:pt x="7620" y="8704109"/>
                  </a:cubicBezTo>
                  <a:cubicBezTo>
                    <a:pt x="5080" y="8155992"/>
                    <a:pt x="0" y="1370962"/>
                    <a:pt x="7620" y="814540"/>
                  </a:cubicBezTo>
                  <a:cubicBezTo>
                    <a:pt x="8890" y="706577"/>
                    <a:pt x="7620" y="590310"/>
                    <a:pt x="8890" y="482347"/>
                  </a:cubicBezTo>
                  <a:cubicBezTo>
                    <a:pt x="10160" y="307946"/>
                    <a:pt x="12700" y="116936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21067" y="30480"/>
                    <a:pt x="401902" y="29210"/>
                  </a:cubicBezTo>
                  <a:cubicBezTo>
                    <a:pt x="875811" y="25400"/>
                    <a:pt x="1349719" y="22860"/>
                    <a:pt x="1841180" y="20320"/>
                  </a:cubicBezTo>
                  <a:cubicBezTo>
                    <a:pt x="2174671" y="17780"/>
                    <a:pt x="2508163" y="16510"/>
                    <a:pt x="2824102" y="13970"/>
                  </a:cubicBezTo>
                  <a:cubicBezTo>
                    <a:pt x="3140041" y="11430"/>
                    <a:pt x="3473532" y="8890"/>
                    <a:pt x="3789471" y="8890"/>
                  </a:cubicBezTo>
                  <a:cubicBezTo>
                    <a:pt x="4140514" y="7620"/>
                    <a:pt x="4491558" y="10160"/>
                    <a:pt x="4842601" y="8890"/>
                  </a:cubicBezTo>
                  <a:cubicBezTo>
                    <a:pt x="5281406" y="8890"/>
                    <a:pt x="13232539" y="6350"/>
                    <a:pt x="13671343" y="5080"/>
                  </a:cubicBezTo>
                  <a:cubicBezTo>
                    <a:pt x="14092597" y="3810"/>
                    <a:pt x="14513848" y="2540"/>
                    <a:pt x="14952653" y="2540"/>
                  </a:cubicBezTo>
                  <a:cubicBezTo>
                    <a:pt x="15672291" y="1270"/>
                    <a:pt x="16374378" y="0"/>
                    <a:pt x="17094016" y="0"/>
                  </a:cubicBezTo>
                  <a:cubicBezTo>
                    <a:pt x="17392404" y="0"/>
                    <a:pt x="17708343" y="2540"/>
                    <a:pt x="18006730" y="2540"/>
                  </a:cubicBezTo>
                  <a:cubicBezTo>
                    <a:pt x="18831682" y="3810"/>
                    <a:pt x="19674186" y="5080"/>
                    <a:pt x="20499139" y="7620"/>
                  </a:cubicBezTo>
                  <a:cubicBezTo>
                    <a:pt x="20937943" y="8890"/>
                    <a:pt x="21376747" y="12700"/>
                    <a:pt x="21815552" y="16510"/>
                  </a:cubicBezTo>
                  <a:cubicBezTo>
                    <a:pt x="21920864" y="16510"/>
                    <a:pt x="22026177" y="16510"/>
                    <a:pt x="22113939" y="16510"/>
                  </a:cubicBezTo>
                  <a:cubicBezTo>
                    <a:pt x="22191961" y="17780"/>
                    <a:pt x="22200850" y="20320"/>
                    <a:pt x="22211011" y="21590"/>
                  </a:cubicBezTo>
                  <a:close/>
                  <a:moveTo>
                    <a:pt x="22221170" y="10484897"/>
                  </a:moveTo>
                  <a:cubicBezTo>
                    <a:pt x="22222440" y="10468387"/>
                    <a:pt x="22223711" y="10455687"/>
                    <a:pt x="22223711" y="10442987"/>
                  </a:cubicBezTo>
                  <a:cubicBezTo>
                    <a:pt x="22222440" y="9983050"/>
                    <a:pt x="22221170" y="9542896"/>
                    <a:pt x="22221170" y="9069521"/>
                  </a:cubicBezTo>
                  <a:cubicBezTo>
                    <a:pt x="22221170" y="8853596"/>
                    <a:pt x="22223711" y="8637671"/>
                    <a:pt x="22222440" y="8421746"/>
                  </a:cubicBezTo>
                  <a:cubicBezTo>
                    <a:pt x="22222440" y="8222430"/>
                    <a:pt x="22221170" y="8014810"/>
                    <a:pt x="22219900" y="7815495"/>
                  </a:cubicBezTo>
                  <a:cubicBezTo>
                    <a:pt x="22214820" y="7508217"/>
                    <a:pt x="22203390" y="1146732"/>
                    <a:pt x="22203390" y="839454"/>
                  </a:cubicBezTo>
                  <a:cubicBezTo>
                    <a:pt x="22200850" y="582005"/>
                    <a:pt x="22198311" y="316251"/>
                    <a:pt x="22195770" y="63500"/>
                  </a:cubicBezTo>
                  <a:cubicBezTo>
                    <a:pt x="22194500" y="44450"/>
                    <a:pt x="22193231" y="43180"/>
                    <a:pt x="22061282" y="41910"/>
                  </a:cubicBezTo>
                  <a:cubicBezTo>
                    <a:pt x="22008625" y="41910"/>
                    <a:pt x="21973522" y="41910"/>
                    <a:pt x="21920864" y="40640"/>
                  </a:cubicBezTo>
                  <a:cubicBezTo>
                    <a:pt x="21482062" y="36830"/>
                    <a:pt x="21025704" y="31750"/>
                    <a:pt x="20586899" y="30480"/>
                  </a:cubicBezTo>
                  <a:cubicBezTo>
                    <a:pt x="19516217" y="26670"/>
                    <a:pt x="18427983" y="25400"/>
                    <a:pt x="17357301" y="22860"/>
                  </a:cubicBezTo>
                  <a:cubicBezTo>
                    <a:pt x="17199331" y="22860"/>
                    <a:pt x="17023810" y="22860"/>
                    <a:pt x="16865840" y="22860"/>
                  </a:cubicBezTo>
                  <a:cubicBezTo>
                    <a:pt x="16602557" y="22860"/>
                    <a:pt x="16339275" y="22860"/>
                    <a:pt x="16093544" y="22860"/>
                  </a:cubicBezTo>
                  <a:cubicBezTo>
                    <a:pt x="15531875" y="22860"/>
                    <a:pt x="14970205" y="22860"/>
                    <a:pt x="14426088" y="24130"/>
                  </a:cubicBezTo>
                  <a:cubicBezTo>
                    <a:pt x="13952177" y="25400"/>
                    <a:pt x="5965940" y="29210"/>
                    <a:pt x="5492032" y="29210"/>
                  </a:cubicBezTo>
                  <a:cubicBezTo>
                    <a:pt x="4719736" y="29210"/>
                    <a:pt x="3947441" y="26670"/>
                    <a:pt x="3175145" y="33020"/>
                  </a:cubicBezTo>
                  <a:cubicBezTo>
                    <a:pt x="2771445" y="36830"/>
                    <a:pt x="2385298" y="36830"/>
                    <a:pt x="1999150" y="38100"/>
                  </a:cubicBezTo>
                  <a:cubicBezTo>
                    <a:pt x="1332167" y="41910"/>
                    <a:pt x="665185" y="45720"/>
                    <a:pt x="49530" y="50800"/>
                  </a:cubicBezTo>
                  <a:cubicBezTo>
                    <a:pt x="36830" y="50800"/>
                    <a:pt x="34290" y="53340"/>
                    <a:pt x="33020" y="92021"/>
                  </a:cubicBezTo>
                  <a:cubicBezTo>
                    <a:pt x="31750" y="241508"/>
                    <a:pt x="31750" y="390994"/>
                    <a:pt x="30480" y="540481"/>
                  </a:cubicBezTo>
                  <a:cubicBezTo>
                    <a:pt x="29210" y="789625"/>
                    <a:pt x="26670" y="1030465"/>
                    <a:pt x="25400" y="1279609"/>
                  </a:cubicBezTo>
                  <a:cubicBezTo>
                    <a:pt x="20320" y="1545363"/>
                    <a:pt x="26670" y="8039725"/>
                    <a:pt x="29210" y="8305478"/>
                  </a:cubicBezTo>
                  <a:cubicBezTo>
                    <a:pt x="29210" y="8587842"/>
                    <a:pt x="29210" y="8878510"/>
                    <a:pt x="30480" y="9160874"/>
                  </a:cubicBezTo>
                  <a:cubicBezTo>
                    <a:pt x="30480" y="9368494"/>
                    <a:pt x="33020" y="9576115"/>
                    <a:pt x="33020" y="9783735"/>
                  </a:cubicBezTo>
                  <a:cubicBezTo>
                    <a:pt x="33020" y="10007964"/>
                    <a:pt x="33020" y="10232195"/>
                    <a:pt x="31750" y="10442987"/>
                  </a:cubicBezTo>
                  <a:cubicBezTo>
                    <a:pt x="31750" y="10446797"/>
                    <a:pt x="31750" y="10449337"/>
                    <a:pt x="31750" y="10453147"/>
                  </a:cubicBezTo>
                  <a:cubicBezTo>
                    <a:pt x="31750" y="10463307"/>
                    <a:pt x="35560" y="10467118"/>
                    <a:pt x="44450" y="10467118"/>
                  </a:cubicBezTo>
                  <a:cubicBezTo>
                    <a:pt x="156172" y="10467118"/>
                    <a:pt x="401902" y="10468387"/>
                    <a:pt x="630080" y="10468387"/>
                  </a:cubicBezTo>
                  <a:cubicBezTo>
                    <a:pt x="963571" y="10468387"/>
                    <a:pt x="1314615" y="10465847"/>
                    <a:pt x="1648106" y="10468387"/>
                  </a:cubicBezTo>
                  <a:cubicBezTo>
                    <a:pt x="2192224" y="10472197"/>
                    <a:pt x="2736341" y="10474737"/>
                    <a:pt x="3280458" y="10473468"/>
                  </a:cubicBezTo>
                  <a:cubicBezTo>
                    <a:pt x="3631502" y="10472197"/>
                    <a:pt x="3964993" y="10474737"/>
                    <a:pt x="4316036" y="10474737"/>
                  </a:cubicBezTo>
                  <a:cubicBezTo>
                    <a:pt x="4825049" y="10474737"/>
                    <a:pt x="5334062" y="10473468"/>
                    <a:pt x="5843075" y="10474737"/>
                  </a:cubicBezTo>
                  <a:cubicBezTo>
                    <a:pt x="6597818" y="10476007"/>
                    <a:pt x="14882443" y="10465847"/>
                    <a:pt x="15654740" y="10468387"/>
                  </a:cubicBezTo>
                  <a:cubicBezTo>
                    <a:pt x="15988231" y="10469657"/>
                    <a:pt x="16321721" y="10470928"/>
                    <a:pt x="16637661" y="10470928"/>
                  </a:cubicBezTo>
                  <a:cubicBezTo>
                    <a:pt x="17216883" y="10473468"/>
                    <a:pt x="17778551" y="10469657"/>
                    <a:pt x="18357773" y="10473468"/>
                  </a:cubicBezTo>
                  <a:cubicBezTo>
                    <a:pt x="18831682" y="10476007"/>
                    <a:pt x="19305590" y="10476007"/>
                    <a:pt x="19779499" y="10478547"/>
                  </a:cubicBezTo>
                  <a:cubicBezTo>
                    <a:pt x="20481586" y="10482357"/>
                    <a:pt x="21183674" y="10484897"/>
                    <a:pt x="21885760" y="10486168"/>
                  </a:cubicBezTo>
                  <a:cubicBezTo>
                    <a:pt x="22149043" y="10486168"/>
                    <a:pt x="22200850" y="10484897"/>
                    <a:pt x="22221170" y="10484897"/>
                  </a:cubicBezTo>
                  <a:close/>
                </a:path>
              </a:pathLst>
            </a:custGeom>
            <a:solidFill>
              <a:srgbClr val="E7E3CA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21633518" y="10211745"/>
            <a:ext cx="9677960" cy="1259817"/>
            <a:chOff x="0" y="0"/>
            <a:chExt cx="22238950" cy="2894930"/>
          </a:xfrm>
        </p:grpSpPr>
        <p:sp>
          <p:nvSpPr>
            <p:cNvPr id="30" name="Freeform 30"/>
            <p:cNvSpPr/>
            <p:nvPr/>
          </p:nvSpPr>
          <p:spPr>
            <a:xfrm>
              <a:off x="10160" y="16510"/>
              <a:ext cx="22216091" cy="2866990"/>
            </a:xfrm>
            <a:custGeom>
              <a:avLst/>
              <a:gdLst/>
              <a:ahLst/>
              <a:cxnLst/>
              <a:rect l="l" t="t" r="r" b="b"/>
              <a:pathLst>
                <a:path w="22216091" h="2866990">
                  <a:moveTo>
                    <a:pt x="22216091" y="2866990"/>
                  </a:moveTo>
                  <a:lnTo>
                    <a:pt x="0" y="2859370"/>
                  </a:lnTo>
                  <a:lnTo>
                    <a:pt x="0" y="1007574"/>
                  </a:lnTo>
                  <a:lnTo>
                    <a:pt x="17780" y="19050"/>
                  </a:lnTo>
                  <a:lnTo>
                    <a:pt x="11077205" y="0"/>
                  </a:lnTo>
                  <a:lnTo>
                    <a:pt x="22197041" y="5080"/>
                  </a:lnTo>
                  <a:close/>
                </a:path>
              </a:pathLst>
            </a:custGeom>
            <a:solidFill>
              <a:srgbClr val="E7E3C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-3810" y="0"/>
              <a:ext cx="22245300" cy="2893660"/>
            </a:xfrm>
            <a:custGeom>
              <a:avLst/>
              <a:gdLst/>
              <a:ahLst/>
              <a:cxnLst/>
              <a:rect l="l" t="t" r="r" b="b"/>
              <a:pathLst>
                <a:path w="22245300" h="2893660">
                  <a:moveTo>
                    <a:pt x="22211011" y="21590"/>
                  </a:moveTo>
                  <a:cubicBezTo>
                    <a:pt x="22212281" y="34290"/>
                    <a:pt x="22212281" y="44450"/>
                    <a:pt x="22213550" y="54610"/>
                  </a:cubicBezTo>
                  <a:cubicBezTo>
                    <a:pt x="22216090" y="107165"/>
                    <a:pt x="22217361" y="169179"/>
                    <a:pt x="22219900" y="228978"/>
                  </a:cubicBezTo>
                  <a:cubicBezTo>
                    <a:pt x="22219900" y="315354"/>
                    <a:pt x="22232600" y="2018520"/>
                    <a:pt x="22238950" y="2104897"/>
                  </a:cubicBezTo>
                  <a:cubicBezTo>
                    <a:pt x="22245300" y="2235569"/>
                    <a:pt x="22241490" y="2368456"/>
                    <a:pt x="22241490" y="2499127"/>
                  </a:cubicBezTo>
                  <a:cubicBezTo>
                    <a:pt x="22241490" y="2614296"/>
                    <a:pt x="22242761" y="2720605"/>
                    <a:pt x="22244031" y="2832700"/>
                  </a:cubicBezTo>
                  <a:cubicBezTo>
                    <a:pt x="22244031" y="2854290"/>
                    <a:pt x="22244031" y="2868260"/>
                    <a:pt x="22244031" y="2892390"/>
                  </a:cubicBezTo>
                  <a:cubicBezTo>
                    <a:pt x="22221170" y="2892390"/>
                    <a:pt x="22200850" y="2893660"/>
                    <a:pt x="22113939" y="2892390"/>
                  </a:cubicBezTo>
                  <a:cubicBezTo>
                    <a:pt x="20973046" y="2887310"/>
                    <a:pt x="19814604" y="2893660"/>
                    <a:pt x="18673712" y="2888580"/>
                  </a:cubicBezTo>
                  <a:cubicBezTo>
                    <a:pt x="17989177" y="2884770"/>
                    <a:pt x="17322196" y="2887310"/>
                    <a:pt x="16637661" y="2884770"/>
                  </a:cubicBezTo>
                  <a:cubicBezTo>
                    <a:pt x="16321721" y="2883500"/>
                    <a:pt x="16005782" y="2882230"/>
                    <a:pt x="15689843" y="2880960"/>
                  </a:cubicBezTo>
                  <a:cubicBezTo>
                    <a:pt x="15496770" y="2880960"/>
                    <a:pt x="15321247" y="2882230"/>
                    <a:pt x="15128174" y="2882230"/>
                  </a:cubicBezTo>
                  <a:cubicBezTo>
                    <a:pt x="14636712" y="2880960"/>
                    <a:pt x="13285195" y="2882230"/>
                    <a:pt x="12793735" y="2880960"/>
                  </a:cubicBezTo>
                  <a:cubicBezTo>
                    <a:pt x="12442692" y="2879690"/>
                    <a:pt x="5421823" y="2888580"/>
                    <a:pt x="5070780" y="2887310"/>
                  </a:cubicBezTo>
                  <a:cubicBezTo>
                    <a:pt x="4983018" y="2887310"/>
                    <a:pt x="4877706" y="2888580"/>
                    <a:pt x="4789945" y="2888580"/>
                  </a:cubicBezTo>
                  <a:cubicBezTo>
                    <a:pt x="4579319" y="2888580"/>
                    <a:pt x="4386245" y="2889850"/>
                    <a:pt x="4175619" y="2889850"/>
                  </a:cubicBezTo>
                  <a:cubicBezTo>
                    <a:pt x="3649054" y="2889850"/>
                    <a:pt x="3140040" y="2888580"/>
                    <a:pt x="2613476" y="2887310"/>
                  </a:cubicBezTo>
                  <a:cubicBezTo>
                    <a:pt x="2297536" y="2886040"/>
                    <a:pt x="1981597" y="2884770"/>
                    <a:pt x="1683210" y="2883500"/>
                  </a:cubicBezTo>
                  <a:cubicBezTo>
                    <a:pt x="1121541" y="2882230"/>
                    <a:pt x="559871" y="2880960"/>
                    <a:pt x="48260" y="2880960"/>
                  </a:cubicBezTo>
                  <a:cubicBezTo>
                    <a:pt x="38100" y="2880960"/>
                    <a:pt x="29210" y="2880960"/>
                    <a:pt x="19050" y="2879690"/>
                  </a:cubicBezTo>
                  <a:cubicBezTo>
                    <a:pt x="10160" y="2878420"/>
                    <a:pt x="5080" y="2872070"/>
                    <a:pt x="7620" y="2863180"/>
                  </a:cubicBezTo>
                  <a:cubicBezTo>
                    <a:pt x="16510" y="2831345"/>
                    <a:pt x="12700" y="2775975"/>
                    <a:pt x="11430" y="2718391"/>
                  </a:cubicBezTo>
                  <a:cubicBezTo>
                    <a:pt x="10160" y="2601008"/>
                    <a:pt x="6350" y="2485839"/>
                    <a:pt x="7620" y="2368456"/>
                  </a:cubicBezTo>
                  <a:cubicBezTo>
                    <a:pt x="5080" y="2222280"/>
                    <a:pt x="0" y="412804"/>
                    <a:pt x="7620" y="264414"/>
                  </a:cubicBezTo>
                  <a:cubicBezTo>
                    <a:pt x="8890" y="235622"/>
                    <a:pt x="7620" y="204615"/>
                    <a:pt x="8890" y="175823"/>
                  </a:cubicBezTo>
                  <a:cubicBezTo>
                    <a:pt x="10160" y="129312"/>
                    <a:pt x="12700" y="7837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21067" y="30480"/>
                    <a:pt x="401902" y="29210"/>
                  </a:cubicBezTo>
                  <a:cubicBezTo>
                    <a:pt x="875811" y="25400"/>
                    <a:pt x="1349719" y="22860"/>
                    <a:pt x="1841180" y="20320"/>
                  </a:cubicBezTo>
                  <a:cubicBezTo>
                    <a:pt x="2174671" y="17780"/>
                    <a:pt x="2508163" y="16510"/>
                    <a:pt x="2824102" y="13970"/>
                  </a:cubicBezTo>
                  <a:cubicBezTo>
                    <a:pt x="3140041" y="11430"/>
                    <a:pt x="3473532" y="8890"/>
                    <a:pt x="3789471" y="8890"/>
                  </a:cubicBezTo>
                  <a:cubicBezTo>
                    <a:pt x="4140514" y="7620"/>
                    <a:pt x="4491558" y="10160"/>
                    <a:pt x="4842601" y="8890"/>
                  </a:cubicBezTo>
                  <a:cubicBezTo>
                    <a:pt x="5281406" y="8890"/>
                    <a:pt x="13232539" y="6350"/>
                    <a:pt x="13671343" y="5080"/>
                  </a:cubicBezTo>
                  <a:cubicBezTo>
                    <a:pt x="14092597" y="3810"/>
                    <a:pt x="14513848" y="2540"/>
                    <a:pt x="14952653" y="2540"/>
                  </a:cubicBezTo>
                  <a:cubicBezTo>
                    <a:pt x="15672291" y="1270"/>
                    <a:pt x="16374378" y="0"/>
                    <a:pt x="17094016" y="0"/>
                  </a:cubicBezTo>
                  <a:cubicBezTo>
                    <a:pt x="17392404" y="0"/>
                    <a:pt x="17708343" y="2540"/>
                    <a:pt x="18006730" y="2540"/>
                  </a:cubicBezTo>
                  <a:cubicBezTo>
                    <a:pt x="18831682" y="3810"/>
                    <a:pt x="19674186" y="5080"/>
                    <a:pt x="20499139" y="7620"/>
                  </a:cubicBezTo>
                  <a:cubicBezTo>
                    <a:pt x="20937943" y="8890"/>
                    <a:pt x="21376747" y="12700"/>
                    <a:pt x="21815552" y="16510"/>
                  </a:cubicBezTo>
                  <a:cubicBezTo>
                    <a:pt x="21920864" y="16510"/>
                    <a:pt x="22026177" y="16510"/>
                    <a:pt x="22113939" y="16510"/>
                  </a:cubicBezTo>
                  <a:cubicBezTo>
                    <a:pt x="22191961" y="17780"/>
                    <a:pt x="22200850" y="20320"/>
                    <a:pt x="22211011" y="21590"/>
                  </a:cubicBezTo>
                  <a:close/>
                  <a:moveTo>
                    <a:pt x="22221170" y="2875880"/>
                  </a:moveTo>
                  <a:cubicBezTo>
                    <a:pt x="22222440" y="2859370"/>
                    <a:pt x="22223711" y="2846670"/>
                    <a:pt x="22223711" y="2833970"/>
                  </a:cubicBezTo>
                  <a:cubicBezTo>
                    <a:pt x="22222440" y="2709532"/>
                    <a:pt x="22221170" y="2592149"/>
                    <a:pt x="22221170" y="2465906"/>
                  </a:cubicBezTo>
                  <a:cubicBezTo>
                    <a:pt x="22221170" y="2408322"/>
                    <a:pt x="22223711" y="2350737"/>
                    <a:pt x="22222440" y="2293153"/>
                  </a:cubicBezTo>
                  <a:cubicBezTo>
                    <a:pt x="22222440" y="2239998"/>
                    <a:pt x="22221170" y="2184629"/>
                    <a:pt x="22219900" y="2131474"/>
                  </a:cubicBezTo>
                  <a:cubicBezTo>
                    <a:pt x="22214820" y="2049527"/>
                    <a:pt x="22203390" y="353005"/>
                    <a:pt x="22203390" y="271058"/>
                  </a:cubicBezTo>
                  <a:cubicBezTo>
                    <a:pt x="22200850" y="202400"/>
                    <a:pt x="22198311" y="131527"/>
                    <a:pt x="22195770" y="63500"/>
                  </a:cubicBezTo>
                  <a:cubicBezTo>
                    <a:pt x="22194500" y="44450"/>
                    <a:pt x="22193231" y="43180"/>
                    <a:pt x="22061282" y="41910"/>
                  </a:cubicBezTo>
                  <a:cubicBezTo>
                    <a:pt x="22008625" y="41910"/>
                    <a:pt x="21973522" y="41910"/>
                    <a:pt x="21920864" y="40640"/>
                  </a:cubicBezTo>
                  <a:cubicBezTo>
                    <a:pt x="21482062" y="36830"/>
                    <a:pt x="21025704" y="31750"/>
                    <a:pt x="20586899" y="30480"/>
                  </a:cubicBezTo>
                  <a:cubicBezTo>
                    <a:pt x="19516217" y="26670"/>
                    <a:pt x="18427983" y="25400"/>
                    <a:pt x="17357301" y="22860"/>
                  </a:cubicBezTo>
                  <a:cubicBezTo>
                    <a:pt x="17199331" y="22860"/>
                    <a:pt x="17023810" y="22860"/>
                    <a:pt x="16865840" y="22860"/>
                  </a:cubicBezTo>
                  <a:cubicBezTo>
                    <a:pt x="16602557" y="22860"/>
                    <a:pt x="16339275" y="22860"/>
                    <a:pt x="16093544" y="22860"/>
                  </a:cubicBezTo>
                  <a:cubicBezTo>
                    <a:pt x="15531875" y="22860"/>
                    <a:pt x="14970205" y="22860"/>
                    <a:pt x="14426088" y="24130"/>
                  </a:cubicBezTo>
                  <a:cubicBezTo>
                    <a:pt x="13952177" y="25400"/>
                    <a:pt x="5965940" y="29210"/>
                    <a:pt x="5492032" y="29210"/>
                  </a:cubicBezTo>
                  <a:cubicBezTo>
                    <a:pt x="4719736" y="29210"/>
                    <a:pt x="3947441" y="26670"/>
                    <a:pt x="3175145" y="33020"/>
                  </a:cubicBezTo>
                  <a:cubicBezTo>
                    <a:pt x="2771445" y="36830"/>
                    <a:pt x="2385298" y="36830"/>
                    <a:pt x="1999150" y="38100"/>
                  </a:cubicBezTo>
                  <a:cubicBezTo>
                    <a:pt x="1332167" y="41910"/>
                    <a:pt x="665185" y="45720"/>
                    <a:pt x="49530" y="50800"/>
                  </a:cubicBezTo>
                  <a:cubicBezTo>
                    <a:pt x="36830" y="50800"/>
                    <a:pt x="34290" y="53340"/>
                    <a:pt x="33020" y="71728"/>
                  </a:cubicBezTo>
                  <a:cubicBezTo>
                    <a:pt x="31750" y="111594"/>
                    <a:pt x="31750" y="151460"/>
                    <a:pt x="30480" y="191326"/>
                  </a:cubicBezTo>
                  <a:cubicBezTo>
                    <a:pt x="29210" y="257770"/>
                    <a:pt x="26670" y="321998"/>
                    <a:pt x="25400" y="388442"/>
                  </a:cubicBezTo>
                  <a:cubicBezTo>
                    <a:pt x="20320" y="459315"/>
                    <a:pt x="26670" y="2191273"/>
                    <a:pt x="29210" y="2262146"/>
                  </a:cubicBezTo>
                  <a:cubicBezTo>
                    <a:pt x="29210" y="2337449"/>
                    <a:pt x="29210" y="2414966"/>
                    <a:pt x="30480" y="2490269"/>
                  </a:cubicBezTo>
                  <a:cubicBezTo>
                    <a:pt x="30480" y="2545638"/>
                    <a:pt x="33020" y="2601008"/>
                    <a:pt x="33020" y="2656377"/>
                  </a:cubicBezTo>
                  <a:cubicBezTo>
                    <a:pt x="33020" y="2716176"/>
                    <a:pt x="33020" y="2775975"/>
                    <a:pt x="31750" y="2833970"/>
                  </a:cubicBezTo>
                  <a:cubicBezTo>
                    <a:pt x="31750" y="2837780"/>
                    <a:pt x="31750" y="2840320"/>
                    <a:pt x="31750" y="2844130"/>
                  </a:cubicBezTo>
                  <a:cubicBezTo>
                    <a:pt x="31750" y="2854290"/>
                    <a:pt x="35560" y="2858100"/>
                    <a:pt x="44450" y="2858100"/>
                  </a:cubicBezTo>
                  <a:cubicBezTo>
                    <a:pt x="156172" y="2858100"/>
                    <a:pt x="401902" y="2859370"/>
                    <a:pt x="630080" y="2859370"/>
                  </a:cubicBezTo>
                  <a:cubicBezTo>
                    <a:pt x="963571" y="2859370"/>
                    <a:pt x="1314615" y="2856830"/>
                    <a:pt x="1648106" y="2859370"/>
                  </a:cubicBezTo>
                  <a:cubicBezTo>
                    <a:pt x="2192224" y="2863180"/>
                    <a:pt x="2736341" y="2865720"/>
                    <a:pt x="3280458" y="2864450"/>
                  </a:cubicBezTo>
                  <a:cubicBezTo>
                    <a:pt x="3631502" y="2863180"/>
                    <a:pt x="3964993" y="2865720"/>
                    <a:pt x="4316036" y="2865720"/>
                  </a:cubicBezTo>
                  <a:cubicBezTo>
                    <a:pt x="4825049" y="2865720"/>
                    <a:pt x="5334062" y="2864450"/>
                    <a:pt x="5843075" y="2865720"/>
                  </a:cubicBezTo>
                  <a:cubicBezTo>
                    <a:pt x="6597818" y="2866990"/>
                    <a:pt x="14882443" y="2856830"/>
                    <a:pt x="15654740" y="2859370"/>
                  </a:cubicBezTo>
                  <a:cubicBezTo>
                    <a:pt x="15988231" y="2860640"/>
                    <a:pt x="16321721" y="2861910"/>
                    <a:pt x="16637661" y="2861910"/>
                  </a:cubicBezTo>
                  <a:cubicBezTo>
                    <a:pt x="17216883" y="2864450"/>
                    <a:pt x="17778551" y="2860640"/>
                    <a:pt x="18357773" y="2864450"/>
                  </a:cubicBezTo>
                  <a:cubicBezTo>
                    <a:pt x="18831682" y="2866990"/>
                    <a:pt x="19305590" y="2866990"/>
                    <a:pt x="19779499" y="2869530"/>
                  </a:cubicBezTo>
                  <a:cubicBezTo>
                    <a:pt x="20481586" y="2873340"/>
                    <a:pt x="21183674" y="2875880"/>
                    <a:pt x="21885760" y="2877150"/>
                  </a:cubicBezTo>
                  <a:cubicBezTo>
                    <a:pt x="22149043" y="2877150"/>
                    <a:pt x="22200850" y="2875880"/>
                    <a:pt x="22221170" y="2875880"/>
                  </a:cubicBezTo>
                  <a:close/>
                </a:path>
              </a:pathLst>
            </a:custGeom>
            <a:solidFill>
              <a:srgbClr val="E7E3CA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21633518" y="17049294"/>
            <a:ext cx="9677960" cy="4235824"/>
            <a:chOff x="0" y="0"/>
            <a:chExt cx="24582270" cy="10759103"/>
          </a:xfrm>
        </p:grpSpPr>
        <p:sp>
          <p:nvSpPr>
            <p:cNvPr id="33" name="Freeform 33"/>
            <p:cNvSpPr/>
            <p:nvPr/>
          </p:nvSpPr>
          <p:spPr>
            <a:xfrm>
              <a:off x="10160" y="16510"/>
              <a:ext cx="24559410" cy="10731163"/>
            </a:xfrm>
            <a:custGeom>
              <a:avLst/>
              <a:gdLst/>
              <a:ahLst/>
              <a:cxnLst/>
              <a:rect l="l" t="t" r="r" b="b"/>
              <a:pathLst>
                <a:path w="24559410" h="10731163">
                  <a:moveTo>
                    <a:pt x="24559410" y="10731163"/>
                  </a:moveTo>
                  <a:lnTo>
                    <a:pt x="0" y="10723543"/>
                  </a:lnTo>
                  <a:lnTo>
                    <a:pt x="0" y="3735075"/>
                  </a:lnTo>
                  <a:lnTo>
                    <a:pt x="17780" y="19050"/>
                  </a:lnTo>
                  <a:lnTo>
                    <a:pt x="12245852" y="0"/>
                  </a:lnTo>
                  <a:lnTo>
                    <a:pt x="24540360" y="5080"/>
                  </a:lnTo>
                  <a:close/>
                </a:path>
              </a:pathLst>
            </a:custGeom>
            <a:solidFill>
              <a:srgbClr val="EAE9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-3810" y="0"/>
              <a:ext cx="24588619" cy="10757833"/>
            </a:xfrm>
            <a:custGeom>
              <a:avLst/>
              <a:gdLst/>
              <a:ahLst/>
              <a:cxnLst/>
              <a:rect l="l" t="t" r="r" b="b"/>
              <a:pathLst>
                <a:path w="24588619" h="10757833">
                  <a:moveTo>
                    <a:pt x="24554330" y="21590"/>
                  </a:moveTo>
                  <a:cubicBezTo>
                    <a:pt x="24555600" y="34290"/>
                    <a:pt x="24555600" y="44450"/>
                    <a:pt x="24556869" y="54610"/>
                  </a:cubicBezTo>
                  <a:cubicBezTo>
                    <a:pt x="24559409" y="228846"/>
                    <a:pt x="24560680" y="467099"/>
                    <a:pt x="24563219" y="696843"/>
                  </a:cubicBezTo>
                  <a:cubicBezTo>
                    <a:pt x="24563219" y="1028695"/>
                    <a:pt x="24575919" y="7572139"/>
                    <a:pt x="24582269" y="7903990"/>
                  </a:cubicBezTo>
                  <a:cubicBezTo>
                    <a:pt x="24588619" y="8406023"/>
                    <a:pt x="24584809" y="8916565"/>
                    <a:pt x="24584809" y="9418597"/>
                  </a:cubicBezTo>
                  <a:cubicBezTo>
                    <a:pt x="24584809" y="9861067"/>
                    <a:pt x="24586080" y="10269500"/>
                    <a:pt x="24587350" y="10696873"/>
                  </a:cubicBezTo>
                  <a:cubicBezTo>
                    <a:pt x="24587350" y="10718463"/>
                    <a:pt x="24587350" y="10732433"/>
                    <a:pt x="24587350" y="10756563"/>
                  </a:cubicBezTo>
                  <a:cubicBezTo>
                    <a:pt x="24564489" y="10756563"/>
                    <a:pt x="24544169" y="10757833"/>
                    <a:pt x="24449657" y="10756563"/>
                  </a:cubicBezTo>
                  <a:cubicBezTo>
                    <a:pt x="23187970" y="10751483"/>
                    <a:pt x="21906873" y="10757833"/>
                    <a:pt x="20645186" y="10752753"/>
                  </a:cubicBezTo>
                  <a:cubicBezTo>
                    <a:pt x="19888173" y="10748943"/>
                    <a:pt x="19150573" y="10751483"/>
                    <a:pt x="18393560" y="10748943"/>
                  </a:cubicBezTo>
                  <a:cubicBezTo>
                    <a:pt x="18044169" y="10747673"/>
                    <a:pt x="17694780" y="10746403"/>
                    <a:pt x="17345390" y="10745133"/>
                  </a:cubicBezTo>
                  <a:cubicBezTo>
                    <a:pt x="17131873" y="10745133"/>
                    <a:pt x="16937769" y="10746403"/>
                    <a:pt x="16724250" y="10746403"/>
                  </a:cubicBezTo>
                  <a:cubicBezTo>
                    <a:pt x="16180756" y="10745133"/>
                    <a:pt x="14686142" y="10746403"/>
                    <a:pt x="14142646" y="10745133"/>
                  </a:cubicBezTo>
                  <a:cubicBezTo>
                    <a:pt x="13754434" y="10743863"/>
                    <a:pt x="5990209" y="10752753"/>
                    <a:pt x="5601997" y="10751483"/>
                  </a:cubicBezTo>
                  <a:cubicBezTo>
                    <a:pt x="5504944" y="10751483"/>
                    <a:pt x="5388481" y="10752753"/>
                    <a:pt x="5291428" y="10752753"/>
                  </a:cubicBezTo>
                  <a:cubicBezTo>
                    <a:pt x="5058501" y="10752753"/>
                    <a:pt x="4844985" y="10754023"/>
                    <a:pt x="4612058" y="10754023"/>
                  </a:cubicBezTo>
                  <a:cubicBezTo>
                    <a:pt x="4029741" y="10754023"/>
                    <a:pt x="3466835" y="10752753"/>
                    <a:pt x="2884518" y="10751483"/>
                  </a:cubicBezTo>
                  <a:cubicBezTo>
                    <a:pt x="2535128" y="10750213"/>
                    <a:pt x="2185738" y="10748943"/>
                    <a:pt x="1855758" y="10747673"/>
                  </a:cubicBezTo>
                  <a:cubicBezTo>
                    <a:pt x="1234620" y="10746403"/>
                    <a:pt x="613482" y="10745133"/>
                    <a:pt x="48260" y="10745133"/>
                  </a:cubicBezTo>
                  <a:cubicBezTo>
                    <a:pt x="38100" y="10745133"/>
                    <a:pt x="29210" y="10745133"/>
                    <a:pt x="19050" y="10743863"/>
                  </a:cubicBezTo>
                  <a:cubicBezTo>
                    <a:pt x="10160" y="10742593"/>
                    <a:pt x="5080" y="10736243"/>
                    <a:pt x="7620" y="10727353"/>
                  </a:cubicBezTo>
                  <a:cubicBezTo>
                    <a:pt x="16510" y="10694952"/>
                    <a:pt x="12700" y="10482226"/>
                    <a:pt x="11430" y="10260991"/>
                  </a:cubicBezTo>
                  <a:cubicBezTo>
                    <a:pt x="10160" y="9810013"/>
                    <a:pt x="6350" y="9367543"/>
                    <a:pt x="7620" y="8916565"/>
                  </a:cubicBezTo>
                  <a:cubicBezTo>
                    <a:pt x="5080" y="8354969"/>
                    <a:pt x="0" y="1403092"/>
                    <a:pt x="7620" y="832987"/>
                  </a:cubicBezTo>
                  <a:cubicBezTo>
                    <a:pt x="8890" y="722370"/>
                    <a:pt x="7620" y="603243"/>
                    <a:pt x="8890" y="492626"/>
                  </a:cubicBezTo>
                  <a:cubicBezTo>
                    <a:pt x="10160" y="313937"/>
                    <a:pt x="12700" y="118229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28218" y="30480"/>
                    <a:pt x="438787" y="29210"/>
                  </a:cubicBezTo>
                  <a:cubicBezTo>
                    <a:pt x="962872" y="25400"/>
                    <a:pt x="1486957" y="22860"/>
                    <a:pt x="2030453" y="20320"/>
                  </a:cubicBezTo>
                  <a:cubicBezTo>
                    <a:pt x="2399254" y="17780"/>
                    <a:pt x="2768055" y="16510"/>
                    <a:pt x="3117445" y="13970"/>
                  </a:cubicBezTo>
                  <a:cubicBezTo>
                    <a:pt x="3466835" y="11430"/>
                    <a:pt x="3835636" y="8890"/>
                    <a:pt x="4185026" y="8890"/>
                  </a:cubicBezTo>
                  <a:cubicBezTo>
                    <a:pt x="4573237" y="7620"/>
                    <a:pt x="4961449" y="10160"/>
                    <a:pt x="5349660" y="8890"/>
                  </a:cubicBezTo>
                  <a:cubicBezTo>
                    <a:pt x="5834924" y="8890"/>
                    <a:pt x="14627910" y="6350"/>
                    <a:pt x="15113175" y="5080"/>
                  </a:cubicBezTo>
                  <a:cubicBezTo>
                    <a:pt x="15579028" y="3810"/>
                    <a:pt x="16044882" y="2540"/>
                    <a:pt x="16530147" y="2540"/>
                  </a:cubicBezTo>
                  <a:cubicBezTo>
                    <a:pt x="17325979" y="1270"/>
                    <a:pt x="18102401" y="0"/>
                    <a:pt x="18898235" y="0"/>
                  </a:cubicBezTo>
                  <a:cubicBezTo>
                    <a:pt x="19228215" y="0"/>
                    <a:pt x="19577604" y="2540"/>
                    <a:pt x="19907584" y="2540"/>
                  </a:cubicBezTo>
                  <a:cubicBezTo>
                    <a:pt x="20819880" y="3810"/>
                    <a:pt x="21751588" y="5080"/>
                    <a:pt x="22663884" y="7620"/>
                  </a:cubicBezTo>
                  <a:cubicBezTo>
                    <a:pt x="23149149" y="8890"/>
                    <a:pt x="23634413" y="12700"/>
                    <a:pt x="24119678" y="16510"/>
                  </a:cubicBezTo>
                  <a:cubicBezTo>
                    <a:pt x="24236140" y="16510"/>
                    <a:pt x="24352604" y="16510"/>
                    <a:pt x="24449657" y="16510"/>
                  </a:cubicBezTo>
                  <a:cubicBezTo>
                    <a:pt x="24535280" y="17780"/>
                    <a:pt x="24544169" y="20320"/>
                    <a:pt x="24554330" y="21590"/>
                  </a:cubicBezTo>
                  <a:close/>
                  <a:moveTo>
                    <a:pt x="24564489" y="10740053"/>
                  </a:moveTo>
                  <a:cubicBezTo>
                    <a:pt x="24565760" y="10723543"/>
                    <a:pt x="24567030" y="10710843"/>
                    <a:pt x="24567030" y="10698143"/>
                  </a:cubicBezTo>
                  <a:cubicBezTo>
                    <a:pt x="24565760" y="10226956"/>
                    <a:pt x="24564489" y="9775977"/>
                    <a:pt x="24564489" y="9290962"/>
                  </a:cubicBezTo>
                  <a:cubicBezTo>
                    <a:pt x="24564489" y="9069728"/>
                    <a:pt x="24567030" y="8848493"/>
                    <a:pt x="24565760" y="8627258"/>
                  </a:cubicBezTo>
                  <a:cubicBezTo>
                    <a:pt x="24565760" y="8423041"/>
                    <a:pt x="24564489" y="8210315"/>
                    <a:pt x="24563219" y="8006099"/>
                  </a:cubicBezTo>
                  <a:cubicBezTo>
                    <a:pt x="24558139" y="7691265"/>
                    <a:pt x="24546710" y="1173348"/>
                    <a:pt x="24546710" y="858514"/>
                  </a:cubicBezTo>
                  <a:cubicBezTo>
                    <a:pt x="24544169" y="594734"/>
                    <a:pt x="24541630" y="322445"/>
                    <a:pt x="24539089" y="63500"/>
                  </a:cubicBezTo>
                  <a:cubicBezTo>
                    <a:pt x="24537819" y="44450"/>
                    <a:pt x="24536550" y="43180"/>
                    <a:pt x="24391425" y="41910"/>
                  </a:cubicBezTo>
                  <a:cubicBezTo>
                    <a:pt x="24333193" y="41910"/>
                    <a:pt x="24294372" y="41910"/>
                    <a:pt x="24236140" y="40640"/>
                  </a:cubicBezTo>
                  <a:cubicBezTo>
                    <a:pt x="23750878" y="36830"/>
                    <a:pt x="23246202" y="31750"/>
                    <a:pt x="22760937" y="30480"/>
                  </a:cubicBezTo>
                  <a:cubicBezTo>
                    <a:pt x="21576893" y="26670"/>
                    <a:pt x="20373440" y="25400"/>
                    <a:pt x="19189394" y="22860"/>
                  </a:cubicBezTo>
                  <a:cubicBezTo>
                    <a:pt x="19014699" y="22860"/>
                    <a:pt x="18820593" y="22860"/>
                    <a:pt x="18645898" y="22860"/>
                  </a:cubicBezTo>
                  <a:cubicBezTo>
                    <a:pt x="18354739" y="22860"/>
                    <a:pt x="18063582" y="22860"/>
                    <a:pt x="17791833" y="22860"/>
                  </a:cubicBezTo>
                  <a:cubicBezTo>
                    <a:pt x="17170695" y="22860"/>
                    <a:pt x="16549557" y="22860"/>
                    <a:pt x="15947829" y="24130"/>
                  </a:cubicBezTo>
                  <a:cubicBezTo>
                    <a:pt x="15423743" y="25400"/>
                    <a:pt x="6591936" y="29210"/>
                    <a:pt x="6067851" y="29210"/>
                  </a:cubicBezTo>
                  <a:cubicBezTo>
                    <a:pt x="5213786" y="29210"/>
                    <a:pt x="4359722" y="26670"/>
                    <a:pt x="3505657" y="33020"/>
                  </a:cubicBezTo>
                  <a:cubicBezTo>
                    <a:pt x="3059213" y="36830"/>
                    <a:pt x="2632181" y="36830"/>
                    <a:pt x="2205148" y="38100"/>
                  </a:cubicBezTo>
                  <a:cubicBezTo>
                    <a:pt x="1467547" y="41910"/>
                    <a:pt x="729945" y="45720"/>
                    <a:pt x="49530" y="50800"/>
                  </a:cubicBezTo>
                  <a:cubicBezTo>
                    <a:pt x="36830" y="50800"/>
                    <a:pt x="34290" y="53340"/>
                    <a:pt x="33020" y="92702"/>
                  </a:cubicBezTo>
                  <a:cubicBezTo>
                    <a:pt x="31750" y="245864"/>
                    <a:pt x="31750" y="399027"/>
                    <a:pt x="30480" y="552189"/>
                  </a:cubicBezTo>
                  <a:cubicBezTo>
                    <a:pt x="29210" y="807460"/>
                    <a:pt x="26670" y="1054222"/>
                    <a:pt x="25400" y="1309493"/>
                  </a:cubicBezTo>
                  <a:cubicBezTo>
                    <a:pt x="20320" y="1581782"/>
                    <a:pt x="26670" y="8235842"/>
                    <a:pt x="29210" y="8508131"/>
                  </a:cubicBezTo>
                  <a:cubicBezTo>
                    <a:pt x="29210" y="8797438"/>
                    <a:pt x="29210" y="9095254"/>
                    <a:pt x="30480" y="9384561"/>
                  </a:cubicBezTo>
                  <a:cubicBezTo>
                    <a:pt x="30480" y="9597287"/>
                    <a:pt x="33020" y="9810013"/>
                    <a:pt x="33020" y="10022739"/>
                  </a:cubicBezTo>
                  <a:cubicBezTo>
                    <a:pt x="33020" y="10252482"/>
                    <a:pt x="33020" y="10482226"/>
                    <a:pt x="31750" y="10698143"/>
                  </a:cubicBezTo>
                  <a:cubicBezTo>
                    <a:pt x="31750" y="10701953"/>
                    <a:pt x="31750" y="10704493"/>
                    <a:pt x="31750" y="10708303"/>
                  </a:cubicBezTo>
                  <a:cubicBezTo>
                    <a:pt x="31750" y="10718463"/>
                    <a:pt x="35560" y="10722273"/>
                    <a:pt x="44450" y="10722273"/>
                  </a:cubicBezTo>
                  <a:cubicBezTo>
                    <a:pt x="167039" y="10722273"/>
                    <a:pt x="438787" y="10723543"/>
                    <a:pt x="691124" y="10723543"/>
                  </a:cubicBezTo>
                  <a:cubicBezTo>
                    <a:pt x="1059925" y="10723543"/>
                    <a:pt x="1448136" y="10721003"/>
                    <a:pt x="1816937" y="10723543"/>
                  </a:cubicBezTo>
                  <a:cubicBezTo>
                    <a:pt x="2418665" y="10727353"/>
                    <a:pt x="3020392" y="10729893"/>
                    <a:pt x="3622120" y="10728623"/>
                  </a:cubicBezTo>
                  <a:cubicBezTo>
                    <a:pt x="4010331" y="10727353"/>
                    <a:pt x="4379132" y="10729893"/>
                    <a:pt x="4767343" y="10729893"/>
                  </a:cubicBezTo>
                  <a:cubicBezTo>
                    <a:pt x="5330249" y="10729893"/>
                    <a:pt x="5893156" y="10728623"/>
                    <a:pt x="6456062" y="10729893"/>
                  </a:cubicBezTo>
                  <a:cubicBezTo>
                    <a:pt x="7290716" y="10731163"/>
                    <a:pt x="16452504" y="10721003"/>
                    <a:pt x="17306569" y="10723543"/>
                  </a:cubicBezTo>
                  <a:cubicBezTo>
                    <a:pt x="17675370" y="10724813"/>
                    <a:pt x="18044169" y="10726083"/>
                    <a:pt x="18393560" y="10726083"/>
                  </a:cubicBezTo>
                  <a:cubicBezTo>
                    <a:pt x="19034109" y="10728623"/>
                    <a:pt x="19655248" y="10724813"/>
                    <a:pt x="20295796" y="10728623"/>
                  </a:cubicBezTo>
                  <a:cubicBezTo>
                    <a:pt x="20819880" y="10731163"/>
                    <a:pt x="21343966" y="10731163"/>
                    <a:pt x="21868052" y="10733703"/>
                  </a:cubicBezTo>
                  <a:cubicBezTo>
                    <a:pt x="22644475" y="10737513"/>
                    <a:pt x="23420897" y="10740053"/>
                    <a:pt x="24197319" y="10741323"/>
                  </a:cubicBezTo>
                  <a:cubicBezTo>
                    <a:pt x="24488478" y="10741323"/>
                    <a:pt x="24544169" y="10740053"/>
                    <a:pt x="24564489" y="10740053"/>
                  </a:cubicBezTo>
                  <a:close/>
                </a:path>
              </a:pathLst>
            </a:custGeom>
            <a:solidFill>
              <a:srgbClr val="E7E3CA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21633518" y="15909569"/>
            <a:ext cx="9677960" cy="1139724"/>
            <a:chOff x="0" y="0"/>
            <a:chExt cx="24582270" cy="2894930"/>
          </a:xfrm>
        </p:grpSpPr>
        <p:sp>
          <p:nvSpPr>
            <p:cNvPr id="36" name="Freeform 36"/>
            <p:cNvSpPr/>
            <p:nvPr/>
          </p:nvSpPr>
          <p:spPr>
            <a:xfrm>
              <a:off x="10160" y="16510"/>
              <a:ext cx="24559410" cy="2866990"/>
            </a:xfrm>
            <a:custGeom>
              <a:avLst/>
              <a:gdLst/>
              <a:ahLst/>
              <a:cxnLst/>
              <a:rect l="l" t="t" r="r" b="b"/>
              <a:pathLst>
                <a:path w="24559410" h="2866990">
                  <a:moveTo>
                    <a:pt x="24559410" y="2866990"/>
                  </a:moveTo>
                  <a:lnTo>
                    <a:pt x="0" y="2859370"/>
                  </a:lnTo>
                  <a:lnTo>
                    <a:pt x="0" y="1007574"/>
                  </a:lnTo>
                  <a:lnTo>
                    <a:pt x="17780" y="19050"/>
                  </a:lnTo>
                  <a:lnTo>
                    <a:pt x="12245852" y="0"/>
                  </a:lnTo>
                  <a:lnTo>
                    <a:pt x="24540360" y="5080"/>
                  </a:lnTo>
                  <a:close/>
                </a:path>
              </a:pathLst>
            </a:custGeom>
            <a:solidFill>
              <a:srgbClr val="22205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-3810" y="0"/>
              <a:ext cx="24588619" cy="2893660"/>
            </a:xfrm>
            <a:custGeom>
              <a:avLst/>
              <a:gdLst/>
              <a:ahLst/>
              <a:cxnLst/>
              <a:rect l="l" t="t" r="r" b="b"/>
              <a:pathLst>
                <a:path w="24588619" h="2893660">
                  <a:moveTo>
                    <a:pt x="24554330" y="21590"/>
                  </a:moveTo>
                  <a:cubicBezTo>
                    <a:pt x="24555600" y="34290"/>
                    <a:pt x="24555600" y="44450"/>
                    <a:pt x="24556869" y="54610"/>
                  </a:cubicBezTo>
                  <a:cubicBezTo>
                    <a:pt x="24559409" y="107165"/>
                    <a:pt x="24560680" y="169179"/>
                    <a:pt x="24563219" y="228978"/>
                  </a:cubicBezTo>
                  <a:cubicBezTo>
                    <a:pt x="24563219" y="315354"/>
                    <a:pt x="24575919" y="2018520"/>
                    <a:pt x="24582269" y="2104897"/>
                  </a:cubicBezTo>
                  <a:cubicBezTo>
                    <a:pt x="24588619" y="2235569"/>
                    <a:pt x="24584809" y="2368456"/>
                    <a:pt x="24584809" y="2499127"/>
                  </a:cubicBezTo>
                  <a:cubicBezTo>
                    <a:pt x="24584809" y="2614296"/>
                    <a:pt x="24586080" y="2720605"/>
                    <a:pt x="24587350" y="2832700"/>
                  </a:cubicBezTo>
                  <a:cubicBezTo>
                    <a:pt x="24587350" y="2854290"/>
                    <a:pt x="24587350" y="2868260"/>
                    <a:pt x="24587350" y="2892390"/>
                  </a:cubicBezTo>
                  <a:cubicBezTo>
                    <a:pt x="24564489" y="2892390"/>
                    <a:pt x="24544169" y="2893660"/>
                    <a:pt x="24449657" y="2892390"/>
                  </a:cubicBezTo>
                  <a:cubicBezTo>
                    <a:pt x="23187970" y="2887310"/>
                    <a:pt x="21906873" y="2893660"/>
                    <a:pt x="20645186" y="2888580"/>
                  </a:cubicBezTo>
                  <a:cubicBezTo>
                    <a:pt x="19888173" y="2884770"/>
                    <a:pt x="19150573" y="2887310"/>
                    <a:pt x="18393560" y="2884770"/>
                  </a:cubicBezTo>
                  <a:cubicBezTo>
                    <a:pt x="18044169" y="2883500"/>
                    <a:pt x="17694780" y="2882230"/>
                    <a:pt x="17345390" y="2880960"/>
                  </a:cubicBezTo>
                  <a:cubicBezTo>
                    <a:pt x="17131873" y="2880960"/>
                    <a:pt x="16937769" y="2882230"/>
                    <a:pt x="16724250" y="2882230"/>
                  </a:cubicBezTo>
                  <a:cubicBezTo>
                    <a:pt x="16180756" y="2880960"/>
                    <a:pt x="14686142" y="2882230"/>
                    <a:pt x="14142646" y="2880960"/>
                  </a:cubicBezTo>
                  <a:cubicBezTo>
                    <a:pt x="13754434" y="2879690"/>
                    <a:pt x="5990209" y="2888580"/>
                    <a:pt x="5601997" y="2887310"/>
                  </a:cubicBezTo>
                  <a:cubicBezTo>
                    <a:pt x="5504944" y="2887310"/>
                    <a:pt x="5388481" y="2888580"/>
                    <a:pt x="5291428" y="2888580"/>
                  </a:cubicBezTo>
                  <a:cubicBezTo>
                    <a:pt x="5058501" y="2888580"/>
                    <a:pt x="4844985" y="2889850"/>
                    <a:pt x="4612058" y="2889850"/>
                  </a:cubicBezTo>
                  <a:cubicBezTo>
                    <a:pt x="4029741" y="2889850"/>
                    <a:pt x="3466835" y="2888580"/>
                    <a:pt x="2884518" y="2887310"/>
                  </a:cubicBezTo>
                  <a:cubicBezTo>
                    <a:pt x="2535128" y="2886040"/>
                    <a:pt x="2185738" y="2884770"/>
                    <a:pt x="1855758" y="2883500"/>
                  </a:cubicBezTo>
                  <a:cubicBezTo>
                    <a:pt x="1234620" y="2882230"/>
                    <a:pt x="613482" y="2880960"/>
                    <a:pt x="48260" y="2880960"/>
                  </a:cubicBezTo>
                  <a:cubicBezTo>
                    <a:pt x="38100" y="2880960"/>
                    <a:pt x="29210" y="2880960"/>
                    <a:pt x="19050" y="2879690"/>
                  </a:cubicBezTo>
                  <a:cubicBezTo>
                    <a:pt x="10160" y="2878420"/>
                    <a:pt x="5080" y="2872070"/>
                    <a:pt x="7620" y="2863180"/>
                  </a:cubicBezTo>
                  <a:cubicBezTo>
                    <a:pt x="16510" y="2831345"/>
                    <a:pt x="12700" y="2775975"/>
                    <a:pt x="11430" y="2718391"/>
                  </a:cubicBezTo>
                  <a:cubicBezTo>
                    <a:pt x="10160" y="2601008"/>
                    <a:pt x="6350" y="2485839"/>
                    <a:pt x="7620" y="2368456"/>
                  </a:cubicBezTo>
                  <a:cubicBezTo>
                    <a:pt x="5080" y="2222280"/>
                    <a:pt x="0" y="412804"/>
                    <a:pt x="7620" y="264414"/>
                  </a:cubicBezTo>
                  <a:cubicBezTo>
                    <a:pt x="8890" y="235622"/>
                    <a:pt x="7620" y="204615"/>
                    <a:pt x="8890" y="175823"/>
                  </a:cubicBezTo>
                  <a:cubicBezTo>
                    <a:pt x="10160" y="129312"/>
                    <a:pt x="12700" y="7837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28218" y="30480"/>
                    <a:pt x="438787" y="29210"/>
                  </a:cubicBezTo>
                  <a:cubicBezTo>
                    <a:pt x="962872" y="25400"/>
                    <a:pt x="1486957" y="22860"/>
                    <a:pt x="2030453" y="20320"/>
                  </a:cubicBezTo>
                  <a:cubicBezTo>
                    <a:pt x="2399254" y="17780"/>
                    <a:pt x="2768055" y="16510"/>
                    <a:pt x="3117445" y="13970"/>
                  </a:cubicBezTo>
                  <a:cubicBezTo>
                    <a:pt x="3466835" y="11430"/>
                    <a:pt x="3835636" y="8890"/>
                    <a:pt x="4185026" y="8890"/>
                  </a:cubicBezTo>
                  <a:cubicBezTo>
                    <a:pt x="4573237" y="7620"/>
                    <a:pt x="4961449" y="10160"/>
                    <a:pt x="5349660" y="8890"/>
                  </a:cubicBezTo>
                  <a:cubicBezTo>
                    <a:pt x="5834924" y="8890"/>
                    <a:pt x="14627910" y="6350"/>
                    <a:pt x="15113175" y="5080"/>
                  </a:cubicBezTo>
                  <a:cubicBezTo>
                    <a:pt x="15579028" y="3810"/>
                    <a:pt x="16044882" y="2540"/>
                    <a:pt x="16530147" y="2540"/>
                  </a:cubicBezTo>
                  <a:cubicBezTo>
                    <a:pt x="17325979" y="1270"/>
                    <a:pt x="18102401" y="0"/>
                    <a:pt x="18898235" y="0"/>
                  </a:cubicBezTo>
                  <a:cubicBezTo>
                    <a:pt x="19228215" y="0"/>
                    <a:pt x="19577604" y="2540"/>
                    <a:pt x="19907584" y="2540"/>
                  </a:cubicBezTo>
                  <a:cubicBezTo>
                    <a:pt x="20819880" y="3810"/>
                    <a:pt x="21751588" y="5080"/>
                    <a:pt x="22663884" y="7620"/>
                  </a:cubicBezTo>
                  <a:cubicBezTo>
                    <a:pt x="23149149" y="8890"/>
                    <a:pt x="23634413" y="12700"/>
                    <a:pt x="24119678" y="16510"/>
                  </a:cubicBezTo>
                  <a:cubicBezTo>
                    <a:pt x="24236140" y="16510"/>
                    <a:pt x="24352604" y="16510"/>
                    <a:pt x="24449657" y="16510"/>
                  </a:cubicBezTo>
                  <a:cubicBezTo>
                    <a:pt x="24535280" y="17780"/>
                    <a:pt x="24544169" y="20320"/>
                    <a:pt x="24554330" y="21590"/>
                  </a:cubicBezTo>
                  <a:close/>
                  <a:moveTo>
                    <a:pt x="24564489" y="2875880"/>
                  </a:moveTo>
                  <a:cubicBezTo>
                    <a:pt x="24565760" y="2859370"/>
                    <a:pt x="24567030" y="2846670"/>
                    <a:pt x="24567030" y="2833970"/>
                  </a:cubicBezTo>
                  <a:cubicBezTo>
                    <a:pt x="24565760" y="2709532"/>
                    <a:pt x="24564489" y="2592149"/>
                    <a:pt x="24564489" y="2465906"/>
                  </a:cubicBezTo>
                  <a:cubicBezTo>
                    <a:pt x="24564489" y="2408322"/>
                    <a:pt x="24567030" y="2350737"/>
                    <a:pt x="24565760" y="2293153"/>
                  </a:cubicBezTo>
                  <a:cubicBezTo>
                    <a:pt x="24565760" y="2239998"/>
                    <a:pt x="24564489" y="2184629"/>
                    <a:pt x="24563219" y="2131474"/>
                  </a:cubicBezTo>
                  <a:cubicBezTo>
                    <a:pt x="24558139" y="2049527"/>
                    <a:pt x="24546710" y="353005"/>
                    <a:pt x="24546710" y="271058"/>
                  </a:cubicBezTo>
                  <a:cubicBezTo>
                    <a:pt x="24544169" y="202400"/>
                    <a:pt x="24541630" y="131527"/>
                    <a:pt x="24539089" y="63500"/>
                  </a:cubicBezTo>
                  <a:cubicBezTo>
                    <a:pt x="24537819" y="44450"/>
                    <a:pt x="24536550" y="43180"/>
                    <a:pt x="24391425" y="41910"/>
                  </a:cubicBezTo>
                  <a:cubicBezTo>
                    <a:pt x="24333193" y="41910"/>
                    <a:pt x="24294372" y="41910"/>
                    <a:pt x="24236140" y="40640"/>
                  </a:cubicBezTo>
                  <a:cubicBezTo>
                    <a:pt x="23750878" y="36830"/>
                    <a:pt x="23246202" y="31750"/>
                    <a:pt x="22760937" y="30480"/>
                  </a:cubicBezTo>
                  <a:cubicBezTo>
                    <a:pt x="21576893" y="26670"/>
                    <a:pt x="20373440" y="25400"/>
                    <a:pt x="19189394" y="22860"/>
                  </a:cubicBezTo>
                  <a:cubicBezTo>
                    <a:pt x="19014699" y="22860"/>
                    <a:pt x="18820593" y="22860"/>
                    <a:pt x="18645898" y="22860"/>
                  </a:cubicBezTo>
                  <a:cubicBezTo>
                    <a:pt x="18354739" y="22860"/>
                    <a:pt x="18063582" y="22860"/>
                    <a:pt x="17791833" y="22860"/>
                  </a:cubicBezTo>
                  <a:cubicBezTo>
                    <a:pt x="17170695" y="22860"/>
                    <a:pt x="16549557" y="22860"/>
                    <a:pt x="15947829" y="24130"/>
                  </a:cubicBezTo>
                  <a:cubicBezTo>
                    <a:pt x="15423743" y="25400"/>
                    <a:pt x="6591936" y="29210"/>
                    <a:pt x="6067851" y="29210"/>
                  </a:cubicBezTo>
                  <a:cubicBezTo>
                    <a:pt x="5213786" y="29210"/>
                    <a:pt x="4359722" y="26670"/>
                    <a:pt x="3505657" y="33020"/>
                  </a:cubicBezTo>
                  <a:cubicBezTo>
                    <a:pt x="3059213" y="36830"/>
                    <a:pt x="2632181" y="36830"/>
                    <a:pt x="2205148" y="38100"/>
                  </a:cubicBezTo>
                  <a:cubicBezTo>
                    <a:pt x="1467547" y="41910"/>
                    <a:pt x="729945" y="45720"/>
                    <a:pt x="49530" y="50800"/>
                  </a:cubicBezTo>
                  <a:cubicBezTo>
                    <a:pt x="36830" y="50800"/>
                    <a:pt x="34290" y="53340"/>
                    <a:pt x="33020" y="71728"/>
                  </a:cubicBezTo>
                  <a:cubicBezTo>
                    <a:pt x="31750" y="111594"/>
                    <a:pt x="31750" y="151460"/>
                    <a:pt x="30480" y="191326"/>
                  </a:cubicBezTo>
                  <a:cubicBezTo>
                    <a:pt x="29210" y="257770"/>
                    <a:pt x="26670" y="321998"/>
                    <a:pt x="25400" y="388442"/>
                  </a:cubicBezTo>
                  <a:cubicBezTo>
                    <a:pt x="20320" y="459315"/>
                    <a:pt x="26670" y="2191273"/>
                    <a:pt x="29210" y="2262146"/>
                  </a:cubicBezTo>
                  <a:cubicBezTo>
                    <a:pt x="29210" y="2337449"/>
                    <a:pt x="29210" y="2414966"/>
                    <a:pt x="30480" y="2490269"/>
                  </a:cubicBezTo>
                  <a:cubicBezTo>
                    <a:pt x="30480" y="2545638"/>
                    <a:pt x="33020" y="2601008"/>
                    <a:pt x="33020" y="2656377"/>
                  </a:cubicBezTo>
                  <a:cubicBezTo>
                    <a:pt x="33020" y="2716176"/>
                    <a:pt x="33020" y="2775975"/>
                    <a:pt x="31750" y="2833970"/>
                  </a:cubicBezTo>
                  <a:cubicBezTo>
                    <a:pt x="31750" y="2837780"/>
                    <a:pt x="31750" y="2840320"/>
                    <a:pt x="31750" y="2844130"/>
                  </a:cubicBezTo>
                  <a:cubicBezTo>
                    <a:pt x="31750" y="2854290"/>
                    <a:pt x="35560" y="2858100"/>
                    <a:pt x="44450" y="2858100"/>
                  </a:cubicBezTo>
                  <a:cubicBezTo>
                    <a:pt x="167039" y="2858100"/>
                    <a:pt x="438787" y="2859370"/>
                    <a:pt x="691124" y="2859370"/>
                  </a:cubicBezTo>
                  <a:cubicBezTo>
                    <a:pt x="1059925" y="2859370"/>
                    <a:pt x="1448136" y="2856830"/>
                    <a:pt x="1816937" y="2859370"/>
                  </a:cubicBezTo>
                  <a:cubicBezTo>
                    <a:pt x="2418665" y="2863180"/>
                    <a:pt x="3020392" y="2865720"/>
                    <a:pt x="3622120" y="2864450"/>
                  </a:cubicBezTo>
                  <a:cubicBezTo>
                    <a:pt x="4010331" y="2863180"/>
                    <a:pt x="4379132" y="2865720"/>
                    <a:pt x="4767343" y="2865720"/>
                  </a:cubicBezTo>
                  <a:cubicBezTo>
                    <a:pt x="5330249" y="2865720"/>
                    <a:pt x="5893156" y="2864450"/>
                    <a:pt x="6456062" y="2865720"/>
                  </a:cubicBezTo>
                  <a:cubicBezTo>
                    <a:pt x="7290716" y="2866990"/>
                    <a:pt x="16452504" y="2856830"/>
                    <a:pt x="17306569" y="2859370"/>
                  </a:cubicBezTo>
                  <a:cubicBezTo>
                    <a:pt x="17675370" y="2860640"/>
                    <a:pt x="18044169" y="2861910"/>
                    <a:pt x="18393560" y="2861910"/>
                  </a:cubicBezTo>
                  <a:cubicBezTo>
                    <a:pt x="19034109" y="2864450"/>
                    <a:pt x="19655248" y="2860640"/>
                    <a:pt x="20295796" y="2864450"/>
                  </a:cubicBezTo>
                  <a:cubicBezTo>
                    <a:pt x="20819880" y="2866990"/>
                    <a:pt x="21343966" y="2866990"/>
                    <a:pt x="21868052" y="2869530"/>
                  </a:cubicBezTo>
                  <a:cubicBezTo>
                    <a:pt x="22644475" y="2873340"/>
                    <a:pt x="23420897" y="2875880"/>
                    <a:pt x="24197319" y="2877150"/>
                  </a:cubicBezTo>
                  <a:cubicBezTo>
                    <a:pt x="24488478" y="2877150"/>
                    <a:pt x="24544169" y="2875880"/>
                    <a:pt x="24564489" y="2875880"/>
                  </a:cubicBezTo>
                  <a:close/>
                </a:path>
              </a:pathLst>
            </a:custGeom>
            <a:solidFill>
              <a:srgbClr val="9B99CB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" name="Group 38"/>
          <p:cNvGrpSpPr/>
          <p:nvPr/>
        </p:nvGrpSpPr>
        <p:grpSpPr>
          <a:xfrm>
            <a:off x="11892635" y="6009679"/>
            <a:ext cx="9512283" cy="15275439"/>
            <a:chOff x="0" y="0"/>
            <a:chExt cx="21713272" cy="34868579"/>
          </a:xfrm>
        </p:grpSpPr>
        <p:sp>
          <p:nvSpPr>
            <p:cNvPr id="39" name="Freeform 39"/>
            <p:cNvSpPr/>
            <p:nvPr/>
          </p:nvSpPr>
          <p:spPr>
            <a:xfrm>
              <a:off x="10160" y="16510"/>
              <a:ext cx="21690413" cy="34840640"/>
            </a:xfrm>
            <a:custGeom>
              <a:avLst/>
              <a:gdLst/>
              <a:ahLst/>
              <a:cxnLst/>
              <a:rect l="l" t="t" r="r" b="b"/>
              <a:pathLst>
                <a:path w="21690413" h="34840640">
                  <a:moveTo>
                    <a:pt x="21690413" y="34840640"/>
                  </a:moveTo>
                  <a:lnTo>
                    <a:pt x="0" y="34833019"/>
                  </a:lnTo>
                  <a:lnTo>
                    <a:pt x="0" y="12096870"/>
                  </a:lnTo>
                  <a:lnTo>
                    <a:pt x="17780" y="19050"/>
                  </a:lnTo>
                  <a:lnTo>
                    <a:pt x="10815042" y="0"/>
                  </a:lnTo>
                  <a:lnTo>
                    <a:pt x="21671363" y="5080"/>
                  </a:lnTo>
                  <a:close/>
                </a:path>
              </a:pathLst>
            </a:custGeom>
            <a:solidFill>
              <a:srgbClr val="EAE9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-3810" y="0"/>
              <a:ext cx="21719622" cy="34867307"/>
            </a:xfrm>
            <a:custGeom>
              <a:avLst/>
              <a:gdLst/>
              <a:ahLst/>
              <a:cxnLst/>
              <a:rect l="l" t="t" r="r" b="b"/>
              <a:pathLst>
                <a:path w="21719622" h="34867307">
                  <a:moveTo>
                    <a:pt x="21685333" y="21590"/>
                  </a:moveTo>
                  <a:cubicBezTo>
                    <a:pt x="21686603" y="34290"/>
                    <a:pt x="21686603" y="44450"/>
                    <a:pt x="21687872" y="54610"/>
                  </a:cubicBezTo>
                  <a:cubicBezTo>
                    <a:pt x="21690412" y="601890"/>
                    <a:pt x="21691683" y="1380445"/>
                    <a:pt x="21694222" y="2131194"/>
                  </a:cubicBezTo>
                  <a:cubicBezTo>
                    <a:pt x="21694222" y="3215610"/>
                    <a:pt x="21706922" y="24598064"/>
                    <a:pt x="21713272" y="25682479"/>
                  </a:cubicBezTo>
                  <a:cubicBezTo>
                    <a:pt x="21719622" y="27323005"/>
                    <a:pt x="21715812" y="28991337"/>
                    <a:pt x="21715812" y="30631860"/>
                  </a:cubicBezTo>
                  <a:cubicBezTo>
                    <a:pt x="21715812" y="32077751"/>
                    <a:pt x="21717083" y="33412413"/>
                    <a:pt x="21718353" y="34806350"/>
                  </a:cubicBezTo>
                  <a:cubicBezTo>
                    <a:pt x="21718353" y="34827939"/>
                    <a:pt x="21718353" y="34841907"/>
                    <a:pt x="21718353" y="34866039"/>
                  </a:cubicBezTo>
                  <a:cubicBezTo>
                    <a:pt x="21695492" y="34866039"/>
                    <a:pt x="21675172" y="34867307"/>
                    <a:pt x="21589967" y="34866039"/>
                  </a:cubicBezTo>
                  <a:cubicBezTo>
                    <a:pt x="20476171" y="34860957"/>
                    <a:pt x="19345243" y="34867307"/>
                    <a:pt x="18231451" y="34862229"/>
                  </a:cubicBezTo>
                  <a:cubicBezTo>
                    <a:pt x="17563175" y="34858418"/>
                    <a:pt x="16912035" y="34860957"/>
                    <a:pt x="16243760" y="34858418"/>
                  </a:cubicBezTo>
                  <a:cubicBezTo>
                    <a:pt x="15935323" y="34857150"/>
                    <a:pt x="15626889" y="34855879"/>
                    <a:pt x="15318454" y="34854607"/>
                  </a:cubicBezTo>
                  <a:cubicBezTo>
                    <a:pt x="15129966" y="34854607"/>
                    <a:pt x="14958613" y="34855879"/>
                    <a:pt x="14770124" y="34855879"/>
                  </a:cubicBezTo>
                  <a:cubicBezTo>
                    <a:pt x="14290338" y="34854607"/>
                    <a:pt x="12970920" y="34855879"/>
                    <a:pt x="12491133" y="34854607"/>
                  </a:cubicBezTo>
                  <a:cubicBezTo>
                    <a:pt x="12148428" y="34853339"/>
                    <a:pt x="5294317" y="34862229"/>
                    <a:pt x="4951611" y="34860957"/>
                  </a:cubicBezTo>
                  <a:cubicBezTo>
                    <a:pt x="4865935" y="34860957"/>
                    <a:pt x="4763123" y="34862229"/>
                    <a:pt x="4677447" y="34862229"/>
                  </a:cubicBezTo>
                  <a:cubicBezTo>
                    <a:pt x="4471823" y="34862229"/>
                    <a:pt x="4283335" y="34863500"/>
                    <a:pt x="4077712" y="34863500"/>
                  </a:cubicBezTo>
                  <a:cubicBezTo>
                    <a:pt x="3563654" y="34863500"/>
                    <a:pt x="3066731" y="34862229"/>
                    <a:pt x="2552673" y="34860957"/>
                  </a:cubicBezTo>
                  <a:cubicBezTo>
                    <a:pt x="2244237" y="34859689"/>
                    <a:pt x="1935803" y="34858418"/>
                    <a:pt x="1644503" y="34857150"/>
                  </a:cubicBezTo>
                  <a:cubicBezTo>
                    <a:pt x="1096174" y="34855879"/>
                    <a:pt x="547845" y="34854607"/>
                    <a:pt x="48260" y="34854607"/>
                  </a:cubicBezTo>
                  <a:cubicBezTo>
                    <a:pt x="38100" y="34854607"/>
                    <a:pt x="29210" y="34854607"/>
                    <a:pt x="19050" y="34853339"/>
                  </a:cubicBezTo>
                  <a:cubicBezTo>
                    <a:pt x="10160" y="34852068"/>
                    <a:pt x="5080" y="34845718"/>
                    <a:pt x="7620" y="34836829"/>
                  </a:cubicBezTo>
                  <a:cubicBezTo>
                    <a:pt x="16510" y="34802694"/>
                    <a:pt x="12700" y="34107555"/>
                    <a:pt x="11430" y="33384610"/>
                  </a:cubicBezTo>
                  <a:cubicBezTo>
                    <a:pt x="10160" y="31910917"/>
                    <a:pt x="6350" y="30465030"/>
                    <a:pt x="7620" y="28991337"/>
                  </a:cubicBezTo>
                  <a:cubicBezTo>
                    <a:pt x="5080" y="27156172"/>
                    <a:pt x="0" y="4439052"/>
                    <a:pt x="7620" y="2576082"/>
                  </a:cubicBezTo>
                  <a:cubicBezTo>
                    <a:pt x="8890" y="2214610"/>
                    <a:pt x="7620" y="1825332"/>
                    <a:pt x="8890" y="1463860"/>
                  </a:cubicBezTo>
                  <a:cubicBezTo>
                    <a:pt x="10160" y="879945"/>
                    <a:pt x="12700" y="240418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9463" y="30480"/>
                    <a:pt x="393628" y="29210"/>
                  </a:cubicBezTo>
                  <a:cubicBezTo>
                    <a:pt x="856280" y="25400"/>
                    <a:pt x="1318933" y="22860"/>
                    <a:pt x="1798720" y="20320"/>
                  </a:cubicBezTo>
                  <a:cubicBezTo>
                    <a:pt x="2124291" y="17780"/>
                    <a:pt x="2449861" y="16510"/>
                    <a:pt x="2758296" y="13970"/>
                  </a:cubicBezTo>
                  <a:cubicBezTo>
                    <a:pt x="3066731" y="11430"/>
                    <a:pt x="3392301" y="8890"/>
                    <a:pt x="3700736" y="8890"/>
                  </a:cubicBezTo>
                  <a:cubicBezTo>
                    <a:pt x="4043442" y="7620"/>
                    <a:pt x="4386147" y="10160"/>
                    <a:pt x="4728853" y="8890"/>
                  </a:cubicBezTo>
                  <a:cubicBezTo>
                    <a:pt x="5157235" y="8890"/>
                    <a:pt x="12919515" y="6350"/>
                    <a:pt x="13347898" y="5080"/>
                  </a:cubicBezTo>
                  <a:cubicBezTo>
                    <a:pt x="13759144" y="3810"/>
                    <a:pt x="14170390" y="2540"/>
                    <a:pt x="14598773" y="2540"/>
                  </a:cubicBezTo>
                  <a:cubicBezTo>
                    <a:pt x="15301320" y="1270"/>
                    <a:pt x="15986731" y="0"/>
                    <a:pt x="16689275" y="0"/>
                  </a:cubicBezTo>
                  <a:cubicBezTo>
                    <a:pt x="16980577" y="0"/>
                    <a:pt x="17289011" y="2540"/>
                    <a:pt x="17580309" y="2540"/>
                  </a:cubicBezTo>
                  <a:cubicBezTo>
                    <a:pt x="18385669" y="3810"/>
                    <a:pt x="19208162" y="5080"/>
                    <a:pt x="20013520" y="7620"/>
                  </a:cubicBezTo>
                  <a:cubicBezTo>
                    <a:pt x="20441902" y="8890"/>
                    <a:pt x="20870284" y="12700"/>
                    <a:pt x="21298665" y="16510"/>
                  </a:cubicBezTo>
                  <a:cubicBezTo>
                    <a:pt x="21401478" y="16510"/>
                    <a:pt x="21504290" y="16510"/>
                    <a:pt x="21589967" y="16510"/>
                  </a:cubicBezTo>
                  <a:cubicBezTo>
                    <a:pt x="21666283" y="17780"/>
                    <a:pt x="21675172" y="20320"/>
                    <a:pt x="21685333" y="21590"/>
                  </a:cubicBezTo>
                  <a:close/>
                  <a:moveTo>
                    <a:pt x="21695492" y="34849529"/>
                  </a:moveTo>
                  <a:cubicBezTo>
                    <a:pt x="21696763" y="34833018"/>
                    <a:pt x="21698033" y="34820318"/>
                    <a:pt x="21698033" y="34807618"/>
                  </a:cubicBezTo>
                  <a:cubicBezTo>
                    <a:pt x="21696763" y="33273389"/>
                    <a:pt x="21695492" y="31799696"/>
                    <a:pt x="21695492" y="30214782"/>
                  </a:cubicBezTo>
                  <a:cubicBezTo>
                    <a:pt x="21695492" y="29491837"/>
                    <a:pt x="21698033" y="28768895"/>
                    <a:pt x="21696763" y="28045947"/>
                  </a:cubicBezTo>
                  <a:cubicBezTo>
                    <a:pt x="21696763" y="27378614"/>
                    <a:pt x="21695492" y="26683478"/>
                    <a:pt x="21694222" y="26016145"/>
                  </a:cubicBezTo>
                  <a:cubicBezTo>
                    <a:pt x="21689142" y="24987340"/>
                    <a:pt x="21677713" y="3688303"/>
                    <a:pt x="21677713" y="2659499"/>
                  </a:cubicBezTo>
                  <a:cubicBezTo>
                    <a:pt x="21675172" y="1797528"/>
                    <a:pt x="21672633" y="907750"/>
                    <a:pt x="21670092" y="63500"/>
                  </a:cubicBezTo>
                  <a:cubicBezTo>
                    <a:pt x="21668822" y="44450"/>
                    <a:pt x="21667553" y="43180"/>
                    <a:pt x="21538561" y="41910"/>
                  </a:cubicBezTo>
                  <a:cubicBezTo>
                    <a:pt x="21487153" y="41910"/>
                    <a:pt x="21452884" y="41910"/>
                    <a:pt x="21401478" y="40640"/>
                  </a:cubicBezTo>
                  <a:cubicBezTo>
                    <a:pt x="20973096" y="36830"/>
                    <a:pt x="20527579" y="31750"/>
                    <a:pt x="20099196" y="30480"/>
                  </a:cubicBezTo>
                  <a:cubicBezTo>
                    <a:pt x="19053945" y="26670"/>
                    <a:pt x="17991559" y="25400"/>
                    <a:pt x="16946306" y="22860"/>
                  </a:cubicBezTo>
                  <a:cubicBezTo>
                    <a:pt x="16792089" y="22860"/>
                    <a:pt x="16620735" y="22860"/>
                    <a:pt x="16466518" y="22860"/>
                  </a:cubicBezTo>
                  <a:cubicBezTo>
                    <a:pt x="16209489" y="22860"/>
                    <a:pt x="15952460" y="22860"/>
                    <a:pt x="15712566" y="22860"/>
                  </a:cubicBezTo>
                  <a:cubicBezTo>
                    <a:pt x="15164238" y="22860"/>
                    <a:pt x="14615907" y="22860"/>
                    <a:pt x="14084715" y="24130"/>
                  </a:cubicBezTo>
                  <a:cubicBezTo>
                    <a:pt x="13622061" y="25400"/>
                    <a:pt x="5825510" y="29210"/>
                    <a:pt x="5362858" y="29210"/>
                  </a:cubicBezTo>
                  <a:cubicBezTo>
                    <a:pt x="4608906" y="29210"/>
                    <a:pt x="3854954" y="26670"/>
                    <a:pt x="3101002" y="33020"/>
                  </a:cubicBezTo>
                  <a:cubicBezTo>
                    <a:pt x="2706890" y="36830"/>
                    <a:pt x="2329914" y="36830"/>
                    <a:pt x="1952938" y="38100"/>
                  </a:cubicBezTo>
                  <a:cubicBezTo>
                    <a:pt x="1301797" y="41910"/>
                    <a:pt x="650657" y="45720"/>
                    <a:pt x="49530" y="50800"/>
                  </a:cubicBezTo>
                  <a:cubicBezTo>
                    <a:pt x="36830" y="50800"/>
                    <a:pt x="34290" y="53340"/>
                    <a:pt x="33020" y="157002"/>
                  </a:cubicBezTo>
                  <a:cubicBezTo>
                    <a:pt x="31750" y="657501"/>
                    <a:pt x="31750" y="1158001"/>
                    <a:pt x="30480" y="1658500"/>
                  </a:cubicBezTo>
                  <a:cubicBezTo>
                    <a:pt x="29210" y="2492666"/>
                    <a:pt x="26670" y="3299027"/>
                    <a:pt x="25400" y="4133193"/>
                  </a:cubicBezTo>
                  <a:cubicBezTo>
                    <a:pt x="20320" y="5022969"/>
                    <a:pt x="26670" y="26766893"/>
                    <a:pt x="29210" y="27656672"/>
                  </a:cubicBezTo>
                  <a:cubicBezTo>
                    <a:pt x="29210" y="28602059"/>
                    <a:pt x="29210" y="29575252"/>
                    <a:pt x="30480" y="30520642"/>
                  </a:cubicBezTo>
                  <a:cubicBezTo>
                    <a:pt x="30480" y="31215778"/>
                    <a:pt x="33020" y="31910917"/>
                    <a:pt x="33020" y="32606056"/>
                  </a:cubicBezTo>
                  <a:cubicBezTo>
                    <a:pt x="33020" y="33356804"/>
                    <a:pt x="33020" y="34107555"/>
                    <a:pt x="31750" y="34807618"/>
                  </a:cubicBezTo>
                  <a:cubicBezTo>
                    <a:pt x="31750" y="34811429"/>
                    <a:pt x="31750" y="34813968"/>
                    <a:pt x="31750" y="34817779"/>
                  </a:cubicBezTo>
                  <a:cubicBezTo>
                    <a:pt x="31750" y="34827939"/>
                    <a:pt x="35560" y="34831750"/>
                    <a:pt x="44450" y="34831750"/>
                  </a:cubicBezTo>
                  <a:cubicBezTo>
                    <a:pt x="153734" y="34831750"/>
                    <a:pt x="393628" y="34833018"/>
                    <a:pt x="616386" y="34833018"/>
                  </a:cubicBezTo>
                  <a:cubicBezTo>
                    <a:pt x="941957" y="34833018"/>
                    <a:pt x="1284662" y="34830479"/>
                    <a:pt x="1610232" y="34833018"/>
                  </a:cubicBezTo>
                  <a:cubicBezTo>
                    <a:pt x="2141426" y="34836829"/>
                    <a:pt x="2672620" y="34839368"/>
                    <a:pt x="3203813" y="34838100"/>
                  </a:cubicBezTo>
                  <a:cubicBezTo>
                    <a:pt x="3546519" y="34836829"/>
                    <a:pt x="3872089" y="34839368"/>
                    <a:pt x="4214794" y="34839368"/>
                  </a:cubicBezTo>
                  <a:cubicBezTo>
                    <a:pt x="4711718" y="34839368"/>
                    <a:pt x="5208640" y="34838100"/>
                    <a:pt x="5705564" y="34839368"/>
                  </a:cubicBezTo>
                  <a:cubicBezTo>
                    <a:pt x="6442381" y="34840639"/>
                    <a:pt x="14530232" y="34830479"/>
                    <a:pt x="15284184" y="34833018"/>
                  </a:cubicBezTo>
                  <a:cubicBezTo>
                    <a:pt x="15609755" y="34834289"/>
                    <a:pt x="15935323" y="34835557"/>
                    <a:pt x="16243760" y="34835557"/>
                  </a:cubicBezTo>
                  <a:cubicBezTo>
                    <a:pt x="16809223" y="34838100"/>
                    <a:pt x="17357552" y="34834289"/>
                    <a:pt x="17923017" y="34838100"/>
                  </a:cubicBezTo>
                  <a:cubicBezTo>
                    <a:pt x="18385669" y="34840639"/>
                    <a:pt x="18848320" y="34840639"/>
                    <a:pt x="19310974" y="34843179"/>
                  </a:cubicBezTo>
                  <a:cubicBezTo>
                    <a:pt x="19996385" y="34846989"/>
                    <a:pt x="20681796" y="34849529"/>
                    <a:pt x="21367207" y="34850800"/>
                  </a:cubicBezTo>
                  <a:cubicBezTo>
                    <a:pt x="21624236" y="34850800"/>
                    <a:pt x="21675172" y="34849529"/>
                    <a:pt x="21695492" y="34849529"/>
                  </a:cubicBezTo>
                  <a:close/>
                </a:path>
              </a:pathLst>
            </a:custGeom>
            <a:solidFill>
              <a:srgbClr val="E7E3CA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11892635" y="4790659"/>
            <a:ext cx="9512283" cy="1259817"/>
            <a:chOff x="0" y="0"/>
            <a:chExt cx="21858240" cy="2894930"/>
          </a:xfrm>
        </p:grpSpPr>
        <p:sp>
          <p:nvSpPr>
            <p:cNvPr id="42" name="Freeform 42"/>
            <p:cNvSpPr/>
            <p:nvPr/>
          </p:nvSpPr>
          <p:spPr>
            <a:xfrm>
              <a:off x="10160" y="16510"/>
              <a:ext cx="21835379" cy="2866990"/>
            </a:xfrm>
            <a:custGeom>
              <a:avLst/>
              <a:gdLst/>
              <a:ahLst/>
              <a:cxnLst/>
              <a:rect l="l" t="t" r="r" b="b"/>
              <a:pathLst>
                <a:path w="21835379" h="2866990">
                  <a:moveTo>
                    <a:pt x="21835379" y="2866990"/>
                  </a:moveTo>
                  <a:lnTo>
                    <a:pt x="0" y="2859370"/>
                  </a:lnTo>
                  <a:lnTo>
                    <a:pt x="0" y="1007574"/>
                  </a:lnTo>
                  <a:lnTo>
                    <a:pt x="17780" y="19050"/>
                  </a:lnTo>
                  <a:lnTo>
                    <a:pt x="10887339" y="0"/>
                  </a:lnTo>
                  <a:lnTo>
                    <a:pt x="21816329" y="5080"/>
                  </a:lnTo>
                  <a:close/>
                </a:path>
              </a:pathLst>
            </a:custGeom>
            <a:solidFill>
              <a:srgbClr val="22205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-3810" y="0"/>
              <a:ext cx="21864590" cy="2893660"/>
            </a:xfrm>
            <a:custGeom>
              <a:avLst/>
              <a:gdLst/>
              <a:ahLst/>
              <a:cxnLst/>
              <a:rect l="l" t="t" r="r" b="b"/>
              <a:pathLst>
                <a:path w="21864590" h="2893660">
                  <a:moveTo>
                    <a:pt x="21830299" y="21590"/>
                  </a:moveTo>
                  <a:cubicBezTo>
                    <a:pt x="21831569" y="34290"/>
                    <a:pt x="21831569" y="44450"/>
                    <a:pt x="21832840" y="54610"/>
                  </a:cubicBezTo>
                  <a:cubicBezTo>
                    <a:pt x="21835380" y="107165"/>
                    <a:pt x="21836649" y="169179"/>
                    <a:pt x="21839190" y="228978"/>
                  </a:cubicBezTo>
                  <a:cubicBezTo>
                    <a:pt x="21839190" y="315354"/>
                    <a:pt x="21851890" y="2018520"/>
                    <a:pt x="21858240" y="2104897"/>
                  </a:cubicBezTo>
                  <a:cubicBezTo>
                    <a:pt x="21864590" y="2235569"/>
                    <a:pt x="21860780" y="2368456"/>
                    <a:pt x="21860780" y="2499127"/>
                  </a:cubicBezTo>
                  <a:cubicBezTo>
                    <a:pt x="21860780" y="2614296"/>
                    <a:pt x="21862049" y="2720605"/>
                    <a:pt x="21863319" y="2832700"/>
                  </a:cubicBezTo>
                  <a:cubicBezTo>
                    <a:pt x="21863319" y="2854290"/>
                    <a:pt x="21863319" y="2868260"/>
                    <a:pt x="21863319" y="2892390"/>
                  </a:cubicBezTo>
                  <a:cubicBezTo>
                    <a:pt x="21840460" y="2892390"/>
                    <a:pt x="21820140" y="2893660"/>
                    <a:pt x="21734463" y="2892390"/>
                  </a:cubicBezTo>
                  <a:cubicBezTo>
                    <a:pt x="20613195" y="2887310"/>
                    <a:pt x="19474680" y="2893660"/>
                    <a:pt x="18353414" y="2888580"/>
                  </a:cubicBezTo>
                  <a:cubicBezTo>
                    <a:pt x="17680655" y="2884770"/>
                    <a:pt x="17025146" y="2887310"/>
                    <a:pt x="16352386" y="2884770"/>
                  </a:cubicBezTo>
                  <a:cubicBezTo>
                    <a:pt x="16041881" y="2883500"/>
                    <a:pt x="15731377" y="2882230"/>
                    <a:pt x="15420872" y="2880960"/>
                  </a:cubicBezTo>
                  <a:cubicBezTo>
                    <a:pt x="15231121" y="2880960"/>
                    <a:pt x="15058618" y="2882230"/>
                    <a:pt x="14868864" y="2882230"/>
                  </a:cubicBezTo>
                  <a:cubicBezTo>
                    <a:pt x="14385858" y="2880960"/>
                    <a:pt x="13057588" y="2882230"/>
                    <a:pt x="12574582" y="2880960"/>
                  </a:cubicBezTo>
                  <a:cubicBezTo>
                    <a:pt x="12229577" y="2879690"/>
                    <a:pt x="5329480" y="2888580"/>
                    <a:pt x="4984475" y="2887310"/>
                  </a:cubicBezTo>
                  <a:cubicBezTo>
                    <a:pt x="4898223" y="2887310"/>
                    <a:pt x="4794722" y="2888580"/>
                    <a:pt x="4708471" y="2888580"/>
                  </a:cubicBezTo>
                  <a:cubicBezTo>
                    <a:pt x="4501468" y="2888580"/>
                    <a:pt x="4311715" y="2889850"/>
                    <a:pt x="4104712" y="2889850"/>
                  </a:cubicBezTo>
                  <a:cubicBezTo>
                    <a:pt x="3587205" y="2889850"/>
                    <a:pt x="3086947" y="2888580"/>
                    <a:pt x="2569440" y="2887310"/>
                  </a:cubicBezTo>
                  <a:cubicBezTo>
                    <a:pt x="2258936" y="2886040"/>
                    <a:pt x="1948431" y="2884770"/>
                    <a:pt x="1655177" y="2883500"/>
                  </a:cubicBezTo>
                  <a:cubicBezTo>
                    <a:pt x="1103169" y="2882230"/>
                    <a:pt x="551162" y="2880960"/>
                    <a:pt x="48260" y="2880960"/>
                  </a:cubicBezTo>
                  <a:cubicBezTo>
                    <a:pt x="38100" y="2880960"/>
                    <a:pt x="29210" y="2880960"/>
                    <a:pt x="19050" y="2879690"/>
                  </a:cubicBezTo>
                  <a:cubicBezTo>
                    <a:pt x="10160" y="2878420"/>
                    <a:pt x="5080" y="2872070"/>
                    <a:pt x="7620" y="2863180"/>
                  </a:cubicBezTo>
                  <a:cubicBezTo>
                    <a:pt x="16510" y="2831345"/>
                    <a:pt x="12700" y="2775975"/>
                    <a:pt x="11430" y="2718391"/>
                  </a:cubicBezTo>
                  <a:cubicBezTo>
                    <a:pt x="10160" y="2601008"/>
                    <a:pt x="6350" y="2485839"/>
                    <a:pt x="7620" y="2368456"/>
                  </a:cubicBezTo>
                  <a:cubicBezTo>
                    <a:pt x="5080" y="2222280"/>
                    <a:pt x="0" y="412804"/>
                    <a:pt x="7620" y="264414"/>
                  </a:cubicBezTo>
                  <a:cubicBezTo>
                    <a:pt x="8890" y="235622"/>
                    <a:pt x="7620" y="204615"/>
                    <a:pt x="8890" y="175823"/>
                  </a:cubicBezTo>
                  <a:cubicBezTo>
                    <a:pt x="10160" y="129312"/>
                    <a:pt x="12700" y="78373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119906" y="30480"/>
                    <a:pt x="395910" y="29210"/>
                  </a:cubicBezTo>
                  <a:cubicBezTo>
                    <a:pt x="861666" y="25400"/>
                    <a:pt x="1327423" y="22860"/>
                    <a:pt x="1810430" y="20320"/>
                  </a:cubicBezTo>
                  <a:cubicBezTo>
                    <a:pt x="2138184" y="17780"/>
                    <a:pt x="2465939" y="16510"/>
                    <a:pt x="2776443" y="13970"/>
                  </a:cubicBezTo>
                  <a:cubicBezTo>
                    <a:pt x="3086948" y="11430"/>
                    <a:pt x="3414702" y="8890"/>
                    <a:pt x="3725207" y="8890"/>
                  </a:cubicBezTo>
                  <a:cubicBezTo>
                    <a:pt x="4070212" y="7620"/>
                    <a:pt x="4415217" y="10160"/>
                    <a:pt x="4760222" y="8890"/>
                  </a:cubicBezTo>
                  <a:cubicBezTo>
                    <a:pt x="5191478" y="8890"/>
                    <a:pt x="13005838" y="6350"/>
                    <a:pt x="13437094" y="5080"/>
                  </a:cubicBezTo>
                  <a:cubicBezTo>
                    <a:pt x="13851101" y="3810"/>
                    <a:pt x="14265107" y="2540"/>
                    <a:pt x="14696363" y="2540"/>
                  </a:cubicBezTo>
                  <a:cubicBezTo>
                    <a:pt x="15403622" y="1270"/>
                    <a:pt x="16093633" y="0"/>
                    <a:pt x="16800892" y="0"/>
                  </a:cubicBezTo>
                  <a:cubicBezTo>
                    <a:pt x="17094147" y="0"/>
                    <a:pt x="17404650" y="2540"/>
                    <a:pt x="17697905" y="2540"/>
                  </a:cubicBezTo>
                  <a:cubicBezTo>
                    <a:pt x="18508667" y="3810"/>
                    <a:pt x="19336678" y="5080"/>
                    <a:pt x="20147439" y="7620"/>
                  </a:cubicBezTo>
                  <a:cubicBezTo>
                    <a:pt x="20578695" y="8890"/>
                    <a:pt x="21009953" y="12700"/>
                    <a:pt x="21441208" y="16510"/>
                  </a:cubicBezTo>
                  <a:cubicBezTo>
                    <a:pt x="21544709" y="16510"/>
                    <a:pt x="21648211" y="16510"/>
                    <a:pt x="21734463" y="16510"/>
                  </a:cubicBezTo>
                  <a:cubicBezTo>
                    <a:pt x="21811249" y="17780"/>
                    <a:pt x="21820140" y="20320"/>
                    <a:pt x="21830299" y="21590"/>
                  </a:cubicBezTo>
                  <a:close/>
                  <a:moveTo>
                    <a:pt x="21840460" y="2875880"/>
                  </a:moveTo>
                  <a:cubicBezTo>
                    <a:pt x="21841730" y="2859370"/>
                    <a:pt x="21842999" y="2846670"/>
                    <a:pt x="21842999" y="2833970"/>
                  </a:cubicBezTo>
                  <a:cubicBezTo>
                    <a:pt x="21841730" y="2709532"/>
                    <a:pt x="21840460" y="2592149"/>
                    <a:pt x="21840460" y="2465906"/>
                  </a:cubicBezTo>
                  <a:cubicBezTo>
                    <a:pt x="21840460" y="2408322"/>
                    <a:pt x="21842999" y="2350737"/>
                    <a:pt x="21841730" y="2293153"/>
                  </a:cubicBezTo>
                  <a:cubicBezTo>
                    <a:pt x="21841730" y="2239998"/>
                    <a:pt x="21840460" y="2184629"/>
                    <a:pt x="21839190" y="2131474"/>
                  </a:cubicBezTo>
                  <a:cubicBezTo>
                    <a:pt x="21834110" y="2049527"/>
                    <a:pt x="21822680" y="353005"/>
                    <a:pt x="21822680" y="271058"/>
                  </a:cubicBezTo>
                  <a:cubicBezTo>
                    <a:pt x="21820140" y="202400"/>
                    <a:pt x="21817599" y="131527"/>
                    <a:pt x="21815060" y="63500"/>
                  </a:cubicBezTo>
                  <a:cubicBezTo>
                    <a:pt x="21813790" y="44450"/>
                    <a:pt x="21812519" y="43180"/>
                    <a:pt x="21682712" y="41910"/>
                  </a:cubicBezTo>
                  <a:cubicBezTo>
                    <a:pt x="21630961" y="41910"/>
                    <a:pt x="21596461" y="41910"/>
                    <a:pt x="21544709" y="40640"/>
                  </a:cubicBezTo>
                  <a:cubicBezTo>
                    <a:pt x="21113455" y="36830"/>
                    <a:pt x="20664947" y="31750"/>
                    <a:pt x="20233691" y="30480"/>
                  </a:cubicBezTo>
                  <a:cubicBezTo>
                    <a:pt x="19181427" y="26670"/>
                    <a:pt x="18111912" y="25400"/>
                    <a:pt x="17059646" y="22860"/>
                  </a:cubicBezTo>
                  <a:cubicBezTo>
                    <a:pt x="16904395" y="22860"/>
                    <a:pt x="16731893" y="22860"/>
                    <a:pt x="16576640" y="22860"/>
                  </a:cubicBezTo>
                  <a:cubicBezTo>
                    <a:pt x="16317886" y="22860"/>
                    <a:pt x="16059132" y="22860"/>
                    <a:pt x="15817629" y="22860"/>
                  </a:cubicBezTo>
                  <a:cubicBezTo>
                    <a:pt x="15265621" y="22860"/>
                    <a:pt x="14713613" y="22860"/>
                    <a:pt x="14178855" y="24130"/>
                  </a:cubicBezTo>
                  <a:cubicBezTo>
                    <a:pt x="13713099" y="25400"/>
                    <a:pt x="5864237" y="29210"/>
                    <a:pt x="5398481" y="29210"/>
                  </a:cubicBezTo>
                  <a:cubicBezTo>
                    <a:pt x="4639470" y="29210"/>
                    <a:pt x="3880459" y="26670"/>
                    <a:pt x="3121449" y="33020"/>
                  </a:cubicBezTo>
                  <a:cubicBezTo>
                    <a:pt x="2724693" y="36830"/>
                    <a:pt x="2345187" y="36830"/>
                    <a:pt x="1965682" y="38100"/>
                  </a:cubicBezTo>
                  <a:cubicBezTo>
                    <a:pt x="1310173" y="41910"/>
                    <a:pt x="654663" y="45720"/>
                    <a:pt x="49530" y="50800"/>
                  </a:cubicBezTo>
                  <a:cubicBezTo>
                    <a:pt x="36830" y="50800"/>
                    <a:pt x="34290" y="53340"/>
                    <a:pt x="33020" y="71728"/>
                  </a:cubicBezTo>
                  <a:cubicBezTo>
                    <a:pt x="31750" y="111594"/>
                    <a:pt x="31750" y="151460"/>
                    <a:pt x="30480" y="191326"/>
                  </a:cubicBezTo>
                  <a:cubicBezTo>
                    <a:pt x="29210" y="257770"/>
                    <a:pt x="26670" y="321998"/>
                    <a:pt x="25400" y="388442"/>
                  </a:cubicBezTo>
                  <a:cubicBezTo>
                    <a:pt x="20320" y="459315"/>
                    <a:pt x="26670" y="2191273"/>
                    <a:pt x="29210" y="2262146"/>
                  </a:cubicBezTo>
                  <a:cubicBezTo>
                    <a:pt x="29210" y="2337449"/>
                    <a:pt x="29210" y="2414966"/>
                    <a:pt x="30480" y="2490269"/>
                  </a:cubicBezTo>
                  <a:cubicBezTo>
                    <a:pt x="30480" y="2545638"/>
                    <a:pt x="33020" y="2601008"/>
                    <a:pt x="33020" y="2656377"/>
                  </a:cubicBezTo>
                  <a:cubicBezTo>
                    <a:pt x="33020" y="2716176"/>
                    <a:pt x="33020" y="2775975"/>
                    <a:pt x="31750" y="2833970"/>
                  </a:cubicBezTo>
                  <a:cubicBezTo>
                    <a:pt x="31750" y="2837780"/>
                    <a:pt x="31750" y="2840320"/>
                    <a:pt x="31750" y="2844130"/>
                  </a:cubicBezTo>
                  <a:cubicBezTo>
                    <a:pt x="31750" y="2854290"/>
                    <a:pt x="35560" y="2858100"/>
                    <a:pt x="44450" y="2858100"/>
                  </a:cubicBezTo>
                  <a:cubicBezTo>
                    <a:pt x="154406" y="2858100"/>
                    <a:pt x="395910" y="2859370"/>
                    <a:pt x="620163" y="2859370"/>
                  </a:cubicBezTo>
                  <a:cubicBezTo>
                    <a:pt x="947917" y="2859370"/>
                    <a:pt x="1292922" y="2856830"/>
                    <a:pt x="1620677" y="2859370"/>
                  </a:cubicBezTo>
                  <a:cubicBezTo>
                    <a:pt x="2155434" y="2863180"/>
                    <a:pt x="2690192" y="2865720"/>
                    <a:pt x="3224950" y="2864450"/>
                  </a:cubicBezTo>
                  <a:cubicBezTo>
                    <a:pt x="3569955" y="2863180"/>
                    <a:pt x="3897709" y="2865720"/>
                    <a:pt x="4242714" y="2865720"/>
                  </a:cubicBezTo>
                  <a:cubicBezTo>
                    <a:pt x="4742971" y="2865720"/>
                    <a:pt x="5243228" y="2864450"/>
                    <a:pt x="5743486" y="2865720"/>
                  </a:cubicBezTo>
                  <a:cubicBezTo>
                    <a:pt x="6485246" y="2866990"/>
                    <a:pt x="14627362" y="2856830"/>
                    <a:pt x="15386372" y="2859370"/>
                  </a:cubicBezTo>
                  <a:cubicBezTo>
                    <a:pt x="15714127" y="2860640"/>
                    <a:pt x="16041881" y="2861910"/>
                    <a:pt x="16352386" y="2861910"/>
                  </a:cubicBezTo>
                  <a:cubicBezTo>
                    <a:pt x="16921644" y="2864450"/>
                    <a:pt x="17473652" y="2860640"/>
                    <a:pt x="18042910" y="2864450"/>
                  </a:cubicBezTo>
                  <a:cubicBezTo>
                    <a:pt x="18508667" y="2866990"/>
                    <a:pt x="18974423" y="2866990"/>
                    <a:pt x="19440180" y="2869530"/>
                  </a:cubicBezTo>
                  <a:cubicBezTo>
                    <a:pt x="20130189" y="2873340"/>
                    <a:pt x="20820200" y="2875880"/>
                    <a:pt x="21510209" y="2877150"/>
                  </a:cubicBezTo>
                  <a:cubicBezTo>
                    <a:pt x="21768964" y="2877150"/>
                    <a:pt x="21820140" y="2875880"/>
                    <a:pt x="21840460" y="2875880"/>
                  </a:cubicBezTo>
                  <a:close/>
                </a:path>
              </a:pathLst>
            </a:custGeom>
            <a:solidFill>
              <a:srgbClr val="222050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1637133" y="335144"/>
            <a:ext cx="29603855" cy="3948103"/>
            <a:chOff x="0" y="0"/>
            <a:chExt cx="68026590" cy="9072333"/>
          </a:xfrm>
        </p:grpSpPr>
        <p:sp>
          <p:nvSpPr>
            <p:cNvPr id="45" name="Freeform 45"/>
            <p:cNvSpPr/>
            <p:nvPr/>
          </p:nvSpPr>
          <p:spPr>
            <a:xfrm>
              <a:off x="10160" y="16510"/>
              <a:ext cx="68003729" cy="9044393"/>
            </a:xfrm>
            <a:custGeom>
              <a:avLst/>
              <a:gdLst/>
              <a:ahLst/>
              <a:cxnLst/>
              <a:rect l="l" t="t" r="r" b="b"/>
              <a:pathLst>
                <a:path w="68003729" h="9044393">
                  <a:moveTo>
                    <a:pt x="68003729" y="9044393"/>
                  </a:moveTo>
                  <a:lnTo>
                    <a:pt x="0" y="9036772"/>
                  </a:lnTo>
                  <a:lnTo>
                    <a:pt x="0" y="3150059"/>
                  </a:lnTo>
                  <a:lnTo>
                    <a:pt x="17780" y="19050"/>
                  </a:lnTo>
                  <a:lnTo>
                    <a:pt x="33912157" y="0"/>
                  </a:lnTo>
                  <a:lnTo>
                    <a:pt x="67984679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-3810" y="0"/>
              <a:ext cx="68032941" cy="9071063"/>
            </a:xfrm>
            <a:custGeom>
              <a:avLst/>
              <a:gdLst/>
              <a:ahLst/>
              <a:cxnLst/>
              <a:rect l="l" t="t" r="r" b="b"/>
              <a:pathLst>
                <a:path w="68032941" h="9071063">
                  <a:moveTo>
                    <a:pt x="67998649" y="21590"/>
                  </a:moveTo>
                  <a:cubicBezTo>
                    <a:pt x="67999920" y="34290"/>
                    <a:pt x="67999920" y="44450"/>
                    <a:pt x="68001191" y="54610"/>
                  </a:cubicBezTo>
                  <a:cubicBezTo>
                    <a:pt x="68003728" y="202747"/>
                    <a:pt x="68004999" y="403199"/>
                    <a:pt x="68007541" y="596491"/>
                  </a:cubicBezTo>
                  <a:cubicBezTo>
                    <a:pt x="68007541" y="875692"/>
                    <a:pt x="68020241" y="6380954"/>
                    <a:pt x="68026591" y="6660155"/>
                  </a:cubicBezTo>
                  <a:cubicBezTo>
                    <a:pt x="68032941" y="7082535"/>
                    <a:pt x="68029128" y="7512074"/>
                    <a:pt x="68029128" y="7934454"/>
                  </a:cubicBezTo>
                  <a:cubicBezTo>
                    <a:pt x="68029128" y="8306722"/>
                    <a:pt x="68030399" y="8650353"/>
                    <a:pt x="68031670" y="9010103"/>
                  </a:cubicBezTo>
                  <a:cubicBezTo>
                    <a:pt x="68031670" y="9031693"/>
                    <a:pt x="68031670" y="9045663"/>
                    <a:pt x="68031670" y="9069793"/>
                  </a:cubicBezTo>
                  <a:cubicBezTo>
                    <a:pt x="68008813" y="9069793"/>
                    <a:pt x="67988491" y="9071063"/>
                    <a:pt x="67753070" y="9069793"/>
                  </a:cubicBezTo>
                  <a:cubicBezTo>
                    <a:pt x="64251870" y="9064713"/>
                    <a:pt x="60696806" y="9071063"/>
                    <a:pt x="57195612" y="9065982"/>
                  </a:cubicBezTo>
                  <a:cubicBezTo>
                    <a:pt x="55094897" y="9062172"/>
                    <a:pt x="53048045" y="9064713"/>
                    <a:pt x="50947327" y="9062172"/>
                  </a:cubicBezTo>
                  <a:cubicBezTo>
                    <a:pt x="49977761" y="9060903"/>
                    <a:pt x="49008202" y="9059632"/>
                    <a:pt x="48038639" y="9058363"/>
                  </a:cubicBezTo>
                  <a:cubicBezTo>
                    <a:pt x="47446130" y="9058363"/>
                    <a:pt x="46907483" y="9059632"/>
                    <a:pt x="46314971" y="9059632"/>
                  </a:cubicBezTo>
                  <a:cubicBezTo>
                    <a:pt x="44806765" y="9058363"/>
                    <a:pt x="40659192" y="9059632"/>
                    <a:pt x="39150989" y="9058363"/>
                  </a:cubicBezTo>
                  <a:cubicBezTo>
                    <a:pt x="38073697" y="9057093"/>
                    <a:pt x="16527877" y="9065982"/>
                    <a:pt x="15450587" y="9064713"/>
                  </a:cubicBezTo>
                  <a:cubicBezTo>
                    <a:pt x="15181262" y="9064713"/>
                    <a:pt x="14858075" y="9065982"/>
                    <a:pt x="14588752" y="9065982"/>
                  </a:cubicBezTo>
                  <a:cubicBezTo>
                    <a:pt x="13942378" y="9065982"/>
                    <a:pt x="13349868" y="9067253"/>
                    <a:pt x="12703494" y="9067253"/>
                  </a:cubicBezTo>
                  <a:cubicBezTo>
                    <a:pt x="11087557" y="9067253"/>
                    <a:pt x="9525485" y="9065982"/>
                    <a:pt x="7909549" y="9064713"/>
                  </a:cubicBezTo>
                  <a:cubicBezTo>
                    <a:pt x="6939987" y="9063443"/>
                    <a:pt x="5970425" y="9062172"/>
                    <a:pt x="5054727" y="9060903"/>
                  </a:cubicBezTo>
                  <a:cubicBezTo>
                    <a:pt x="3331062" y="9059632"/>
                    <a:pt x="1607396" y="9058363"/>
                    <a:pt x="48260" y="9058363"/>
                  </a:cubicBezTo>
                  <a:cubicBezTo>
                    <a:pt x="38100" y="9058363"/>
                    <a:pt x="29210" y="9058363"/>
                    <a:pt x="19050" y="9057093"/>
                  </a:cubicBezTo>
                  <a:cubicBezTo>
                    <a:pt x="10160" y="9055822"/>
                    <a:pt x="5080" y="9049472"/>
                    <a:pt x="7620" y="9040582"/>
                  </a:cubicBezTo>
                  <a:cubicBezTo>
                    <a:pt x="16510" y="9008303"/>
                    <a:pt x="12700" y="8829329"/>
                    <a:pt x="11430" y="8643194"/>
                  </a:cubicBezTo>
                  <a:cubicBezTo>
                    <a:pt x="10160" y="8263768"/>
                    <a:pt x="6350" y="7891500"/>
                    <a:pt x="7620" y="7512074"/>
                  </a:cubicBezTo>
                  <a:cubicBezTo>
                    <a:pt x="5080" y="7039581"/>
                    <a:pt x="0" y="1190687"/>
                    <a:pt x="7620" y="711035"/>
                  </a:cubicBezTo>
                  <a:cubicBezTo>
                    <a:pt x="8890" y="617968"/>
                    <a:pt x="7620" y="517742"/>
                    <a:pt x="8890" y="424675"/>
                  </a:cubicBezTo>
                  <a:cubicBezTo>
                    <a:pt x="10160" y="274337"/>
                    <a:pt x="12700" y="109680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260783" y="30480"/>
                    <a:pt x="1122616" y="29210"/>
                  </a:cubicBezTo>
                  <a:cubicBezTo>
                    <a:pt x="2576959" y="25400"/>
                    <a:pt x="4031301" y="22860"/>
                    <a:pt x="5539509" y="20320"/>
                  </a:cubicBezTo>
                  <a:cubicBezTo>
                    <a:pt x="6562935" y="17780"/>
                    <a:pt x="7586362" y="16510"/>
                    <a:pt x="8555924" y="13970"/>
                  </a:cubicBezTo>
                  <a:cubicBezTo>
                    <a:pt x="9525485" y="11430"/>
                    <a:pt x="10548912" y="8890"/>
                    <a:pt x="11518475" y="8890"/>
                  </a:cubicBezTo>
                  <a:cubicBezTo>
                    <a:pt x="12595765" y="7620"/>
                    <a:pt x="13673056" y="10160"/>
                    <a:pt x="14750347" y="8890"/>
                  </a:cubicBezTo>
                  <a:cubicBezTo>
                    <a:pt x="16096961" y="8890"/>
                    <a:pt x="40497602" y="6350"/>
                    <a:pt x="41844214" y="5080"/>
                  </a:cubicBezTo>
                  <a:cubicBezTo>
                    <a:pt x="43136966" y="3810"/>
                    <a:pt x="44429715" y="2540"/>
                    <a:pt x="45776331" y="2540"/>
                  </a:cubicBezTo>
                  <a:cubicBezTo>
                    <a:pt x="47984776" y="1270"/>
                    <a:pt x="50139358" y="0"/>
                    <a:pt x="52347803" y="0"/>
                  </a:cubicBezTo>
                  <a:cubicBezTo>
                    <a:pt x="53263505" y="0"/>
                    <a:pt x="54233064" y="2540"/>
                    <a:pt x="55148760" y="2540"/>
                  </a:cubicBezTo>
                  <a:cubicBezTo>
                    <a:pt x="57680395" y="3810"/>
                    <a:pt x="60265893" y="5080"/>
                    <a:pt x="62797528" y="7620"/>
                  </a:cubicBezTo>
                  <a:cubicBezTo>
                    <a:pt x="64144143" y="8890"/>
                    <a:pt x="65490752" y="12700"/>
                    <a:pt x="66837368" y="16510"/>
                  </a:cubicBezTo>
                  <a:cubicBezTo>
                    <a:pt x="67160554" y="16510"/>
                    <a:pt x="67483747" y="16510"/>
                    <a:pt x="67753070" y="16510"/>
                  </a:cubicBezTo>
                  <a:cubicBezTo>
                    <a:pt x="67979599" y="17780"/>
                    <a:pt x="67988491" y="20320"/>
                    <a:pt x="67998649" y="21590"/>
                  </a:cubicBezTo>
                  <a:close/>
                  <a:moveTo>
                    <a:pt x="68008813" y="9053282"/>
                  </a:moveTo>
                  <a:cubicBezTo>
                    <a:pt x="68010078" y="9036772"/>
                    <a:pt x="68011349" y="9024072"/>
                    <a:pt x="68011349" y="9011372"/>
                  </a:cubicBezTo>
                  <a:cubicBezTo>
                    <a:pt x="68010078" y="8614559"/>
                    <a:pt x="68008813" y="8235133"/>
                    <a:pt x="68008813" y="7827070"/>
                  </a:cubicBezTo>
                  <a:cubicBezTo>
                    <a:pt x="68008813" y="7640937"/>
                    <a:pt x="68011349" y="7454803"/>
                    <a:pt x="68010078" y="7268669"/>
                  </a:cubicBezTo>
                  <a:cubicBezTo>
                    <a:pt x="68010078" y="7096853"/>
                    <a:pt x="68008813" y="6917878"/>
                    <a:pt x="68007541" y="6746063"/>
                  </a:cubicBezTo>
                  <a:cubicBezTo>
                    <a:pt x="68002463" y="6481180"/>
                    <a:pt x="67991028" y="997395"/>
                    <a:pt x="67991028" y="732512"/>
                  </a:cubicBezTo>
                  <a:cubicBezTo>
                    <a:pt x="67988491" y="510584"/>
                    <a:pt x="67985949" y="281496"/>
                    <a:pt x="67983413" y="63500"/>
                  </a:cubicBezTo>
                  <a:cubicBezTo>
                    <a:pt x="67982141" y="44450"/>
                    <a:pt x="67980870" y="43180"/>
                    <a:pt x="67591474" y="41910"/>
                  </a:cubicBezTo>
                  <a:cubicBezTo>
                    <a:pt x="67429877" y="41910"/>
                    <a:pt x="67322151" y="41910"/>
                    <a:pt x="67160554" y="40640"/>
                  </a:cubicBezTo>
                  <a:cubicBezTo>
                    <a:pt x="65813945" y="36830"/>
                    <a:pt x="64413460" y="31750"/>
                    <a:pt x="63066851" y="30480"/>
                  </a:cubicBezTo>
                  <a:cubicBezTo>
                    <a:pt x="59781110" y="26670"/>
                    <a:pt x="56441512" y="25400"/>
                    <a:pt x="53155778" y="22860"/>
                  </a:cubicBezTo>
                  <a:cubicBezTo>
                    <a:pt x="52670995" y="22860"/>
                    <a:pt x="52132349" y="22860"/>
                    <a:pt x="51647566" y="22860"/>
                  </a:cubicBezTo>
                  <a:cubicBezTo>
                    <a:pt x="50839597" y="22860"/>
                    <a:pt x="50031631" y="22860"/>
                    <a:pt x="49277525" y="22860"/>
                  </a:cubicBezTo>
                  <a:cubicBezTo>
                    <a:pt x="47553860" y="22860"/>
                    <a:pt x="45830194" y="22860"/>
                    <a:pt x="44160392" y="24130"/>
                  </a:cubicBezTo>
                  <a:cubicBezTo>
                    <a:pt x="42706047" y="25400"/>
                    <a:pt x="18197678" y="29210"/>
                    <a:pt x="16743336" y="29210"/>
                  </a:cubicBezTo>
                  <a:cubicBezTo>
                    <a:pt x="14373296" y="29210"/>
                    <a:pt x="12003256" y="26670"/>
                    <a:pt x="9633216" y="33020"/>
                  </a:cubicBezTo>
                  <a:cubicBezTo>
                    <a:pt x="8394330" y="36830"/>
                    <a:pt x="7209310" y="36830"/>
                    <a:pt x="6024290" y="38100"/>
                  </a:cubicBezTo>
                  <a:cubicBezTo>
                    <a:pt x="3977437" y="41910"/>
                    <a:pt x="1930584" y="45720"/>
                    <a:pt x="49530" y="50800"/>
                  </a:cubicBezTo>
                  <a:cubicBezTo>
                    <a:pt x="36830" y="50800"/>
                    <a:pt x="34290" y="53340"/>
                    <a:pt x="33020" y="88203"/>
                  </a:cubicBezTo>
                  <a:cubicBezTo>
                    <a:pt x="31750" y="217065"/>
                    <a:pt x="31750" y="345927"/>
                    <a:pt x="30480" y="474789"/>
                  </a:cubicBezTo>
                  <a:cubicBezTo>
                    <a:pt x="29210" y="689558"/>
                    <a:pt x="26670" y="897169"/>
                    <a:pt x="25400" y="1111939"/>
                  </a:cubicBezTo>
                  <a:cubicBezTo>
                    <a:pt x="20320" y="1341026"/>
                    <a:pt x="26670" y="6939355"/>
                    <a:pt x="29210" y="7168443"/>
                  </a:cubicBezTo>
                  <a:cubicBezTo>
                    <a:pt x="29210" y="7411848"/>
                    <a:pt x="29210" y="7662413"/>
                    <a:pt x="30480" y="7905819"/>
                  </a:cubicBezTo>
                  <a:cubicBezTo>
                    <a:pt x="30480" y="8084793"/>
                    <a:pt x="33020" y="8263768"/>
                    <a:pt x="33020" y="8442743"/>
                  </a:cubicBezTo>
                  <a:cubicBezTo>
                    <a:pt x="33020" y="8636036"/>
                    <a:pt x="33020" y="8829329"/>
                    <a:pt x="31750" y="9011372"/>
                  </a:cubicBezTo>
                  <a:cubicBezTo>
                    <a:pt x="31750" y="9015182"/>
                    <a:pt x="31750" y="9017722"/>
                    <a:pt x="31750" y="9021532"/>
                  </a:cubicBezTo>
                  <a:cubicBezTo>
                    <a:pt x="31750" y="9031693"/>
                    <a:pt x="35560" y="9035503"/>
                    <a:pt x="44450" y="9035503"/>
                  </a:cubicBezTo>
                  <a:cubicBezTo>
                    <a:pt x="368512" y="9035503"/>
                    <a:pt x="1122616" y="9036772"/>
                    <a:pt x="1822855" y="9036772"/>
                  </a:cubicBezTo>
                  <a:cubicBezTo>
                    <a:pt x="2846281" y="9036772"/>
                    <a:pt x="3923573" y="9034232"/>
                    <a:pt x="4946999" y="9036772"/>
                  </a:cubicBezTo>
                  <a:cubicBezTo>
                    <a:pt x="6616800" y="9040582"/>
                    <a:pt x="8286601" y="9043122"/>
                    <a:pt x="9956403" y="9041853"/>
                  </a:cubicBezTo>
                  <a:cubicBezTo>
                    <a:pt x="11033693" y="9040582"/>
                    <a:pt x="12057120" y="9043122"/>
                    <a:pt x="13134412" y="9043122"/>
                  </a:cubicBezTo>
                  <a:cubicBezTo>
                    <a:pt x="14696482" y="9043122"/>
                    <a:pt x="16258554" y="9041853"/>
                    <a:pt x="17820626" y="9043122"/>
                  </a:cubicBezTo>
                  <a:cubicBezTo>
                    <a:pt x="20136803" y="9044393"/>
                    <a:pt x="45560871" y="9034232"/>
                    <a:pt x="47930912" y="9036772"/>
                  </a:cubicBezTo>
                  <a:cubicBezTo>
                    <a:pt x="48954338" y="9038043"/>
                    <a:pt x="49977761" y="9039313"/>
                    <a:pt x="50947327" y="9039313"/>
                  </a:cubicBezTo>
                  <a:cubicBezTo>
                    <a:pt x="52724859" y="9041853"/>
                    <a:pt x="54448524" y="9038043"/>
                    <a:pt x="56226053" y="9041853"/>
                  </a:cubicBezTo>
                  <a:cubicBezTo>
                    <a:pt x="57680395" y="9044393"/>
                    <a:pt x="59134737" y="9044393"/>
                    <a:pt x="60589079" y="9046932"/>
                  </a:cubicBezTo>
                  <a:cubicBezTo>
                    <a:pt x="62743664" y="9050743"/>
                    <a:pt x="64898243" y="9053282"/>
                    <a:pt x="67052827" y="9054553"/>
                  </a:cubicBezTo>
                  <a:cubicBezTo>
                    <a:pt x="67860797" y="9054553"/>
                    <a:pt x="67988491" y="9053282"/>
                    <a:pt x="68008813" y="9053282"/>
                  </a:cubicBezTo>
                  <a:close/>
                </a:path>
              </a:pathLst>
            </a:custGeom>
            <a:solidFill>
              <a:srgbClr val="9B99CB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" name="Freeform 47"/>
          <p:cNvSpPr/>
          <p:nvPr/>
        </p:nvSpPr>
        <p:spPr>
          <a:xfrm>
            <a:off x="1632831" y="15418846"/>
            <a:ext cx="10031708" cy="4752142"/>
          </a:xfrm>
          <a:custGeom>
            <a:avLst/>
            <a:gdLst/>
            <a:ahLst/>
            <a:cxnLst/>
            <a:rect l="l" t="t" r="r" b="b"/>
            <a:pathLst>
              <a:path w="10031708" h="4752142">
                <a:moveTo>
                  <a:pt x="0" y="0"/>
                </a:moveTo>
                <a:lnTo>
                  <a:pt x="10031708" y="0"/>
                </a:lnTo>
                <a:lnTo>
                  <a:pt x="10031708" y="4752142"/>
                </a:lnTo>
                <a:lnTo>
                  <a:pt x="0" y="475214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190" t="-497" r="-1190"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48" name="Freeform 48"/>
          <p:cNvSpPr/>
          <p:nvPr/>
        </p:nvSpPr>
        <p:spPr>
          <a:xfrm>
            <a:off x="27019850" y="6154894"/>
            <a:ext cx="3652476" cy="3652476"/>
          </a:xfrm>
          <a:custGeom>
            <a:avLst/>
            <a:gdLst/>
            <a:ahLst/>
            <a:cxnLst/>
            <a:rect l="l" t="t" r="r" b="b"/>
            <a:pathLst>
              <a:path w="3652476" h="3652476">
                <a:moveTo>
                  <a:pt x="0" y="0"/>
                </a:moveTo>
                <a:lnTo>
                  <a:pt x="3652476" y="0"/>
                </a:lnTo>
                <a:lnTo>
                  <a:pt x="3652476" y="3652476"/>
                </a:lnTo>
                <a:lnTo>
                  <a:pt x="0" y="365247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9" name="TextBox 49"/>
          <p:cNvSpPr txBox="1"/>
          <p:nvPr/>
        </p:nvSpPr>
        <p:spPr>
          <a:xfrm>
            <a:off x="3441866" y="5108584"/>
            <a:ext cx="6358875" cy="8107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33"/>
              </a:lnSpc>
            </a:pPr>
            <a:r>
              <a:rPr lang="en-US" sz="5361" b="1" spc="268">
                <a:solidFill>
                  <a:srgbClr val="222050"/>
                </a:solidFill>
                <a:latin typeface="Assistant Semi-Bold"/>
                <a:ea typeface="Assistant Semi-Bold"/>
                <a:cs typeface="Assistant Semi-Bold"/>
                <a:sym typeface="Assistant Semi-Bold"/>
              </a:rPr>
              <a:t>INTRODUCTION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764617" y="6257916"/>
            <a:ext cx="9827201" cy="33010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782"/>
              </a:lnSpc>
            </a:pPr>
            <a:r>
              <a:rPr lang="en-US" sz="2909" spc="43" dirty="0">
                <a:solidFill>
                  <a:srgbClr val="222050"/>
                </a:solidFill>
                <a:latin typeface="Assistant"/>
                <a:ea typeface="Assistant"/>
                <a:cs typeface="Assistant"/>
                <a:sym typeface="Assistant"/>
              </a:rPr>
              <a:t>Motivation and anxiety are important aspects of foreign language learning. During my student teaching semester, I will explore the impacts of teaching methods that promote personal and cultural connection to the content of the course on student motivations and anxiety in the foreign language classroom.</a:t>
            </a:r>
          </a:p>
          <a:p>
            <a:pPr algn="l">
              <a:lnSpc>
                <a:spcPts val="2896"/>
              </a:lnSpc>
              <a:spcBef>
                <a:spcPct val="0"/>
              </a:spcBef>
            </a:pPr>
            <a:endParaRPr lang="en-US" sz="2909" spc="43" dirty="0">
              <a:solidFill>
                <a:srgbClr val="22205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1" name="TextBox 51"/>
          <p:cNvSpPr txBox="1"/>
          <p:nvPr/>
        </p:nvSpPr>
        <p:spPr>
          <a:xfrm>
            <a:off x="2971335" y="13751971"/>
            <a:ext cx="7299937" cy="1200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3"/>
              </a:lnSpc>
            </a:pPr>
            <a:r>
              <a:rPr lang="en-US" sz="3961" b="1" spc="198" dirty="0">
                <a:solidFill>
                  <a:srgbClr val="222050"/>
                </a:solidFill>
                <a:latin typeface="Assistant Semi-Bold"/>
                <a:ea typeface="Assistant Semi-Bold"/>
                <a:cs typeface="Assistant Semi-Bold"/>
                <a:sym typeface="Assistant Semi-Bold"/>
              </a:rPr>
              <a:t>FOREIGN LANGUAGE ANXIETY SCALE MEASUREMENTS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3503082" y="9915719"/>
            <a:ext cx="6358875" cy="7404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70"/>
              </a:lnSpc>
            </a:pPr>
            <a:r>
              <a:rPr lang="en-US" sz="4892" b="1" spc="244">
                <a:solidFill>
                  <a:srgbClr val="FFFFFF"/>
                </a:solidFill>
                <a:latin typeface="Assistant Semi-Bold"/>
                <a:ea typeface="Assistant Semi-Bold"/>
                <a:cs typeface="Assistant Semi-Bold"/>
                <a:sym typeface="Assistant Semi-Bold"/>
              </a:rPr>
              <a:t>RESEARCH QUESTION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2617163" y="11083815"/>
            <a:ext cx="8441875" cy="1892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16"/>
              </a:lnSpc>
              <a:spcBef>
                <a:spcPct val="0"/>
              </a:spcBef>
            </a:pPr>
            <a:r>
              <a:rPr lang="en-US" sz="3858" spc="57">
                <a:solidFill>
                  <a:srgbClr val="222050"/>
                </a:solidFill>
                <a:latin typeface="Assistant"/>
                <a:ea typeface="Assistant"/>
                <a:cs typeface="Assistant"/>
                <a:sym typeface="Assistant"/>
              </a:rPr>
              <a:t>How can student motivation be increased and anxiety decreased in the foreign language classroom?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12942416" y="5082430"/>
            <a:ext cx="7401799" cy="676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341"/>
              </a:lnSpc>
            </a:pPr>
            <a:r>
              <a:rPr lang="en-US" sz="4451" b="1" spc="222" dirty="0">
                <a:solidFill>
                  <a:srgbClr val="FFFFFF"/>
                </a:solidFill>
                <a:latin typeface="Assistant Semi-Bold"/>
                <a:ea typeface="Assistant Semi-Bold"/>
                <a:cs typeface="Assistant Semi-Bold"/>
                <a:sym typeface="Assistant Semi-Bold"/>
              </a:rPr>
              <a:t>MATERIALS AND METHODS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2108169" y="6321880"/>
            <a:ext cx="9070291" cy="166657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380"/>
              </a:lnSpc>
            </a:pPr>
            <a:r>
              <a:rPr lang="en-US" sz="3200" b="1" spc="39" dirty="0">
                <a:solidFill>
                  <a:srgbClr val="222050"/>
                </a:solidFill>
                <a:latin typeface="Assistant Bold"/>
                <a:ea typeface="Assistant Bold"/>
                <a:cs typeface="Assistant Bold"/>
                <a:sym typeface="Assistant Bold"/>
              </a:rPr>
              <a:t>Participants &amp; Data Collection:</a:t>
            </a:r>
          </a:p>
          <a:p>
            <a:pPr algn="just">
              <a:lnSpc>
                <a:spcPts val="3380"/>
              </a:lnSpc>
            </a:pPr>
            <a:r>
              <a:rPr lang="en-US" sz="3200" spc="39" dirty="0">
                <a:solidFill>
                  <a:srgbClr val="222050"/>
                </a:solidFill>
                <a:latin typeface="Assistant"/>
                <a:ea typeface="Assistant"/>
                <a:cs typeface="Assistant"/>
                <a:sym typeface="Assistant"/>
              </a:rPr>
              <a:t>To understand the effects of the instructional practices, the study will collect both qualitative and quantitative data throughout the study period (about 7 weeks). The research will involve one class period, with participation from a group of students (aiming for 3–5 participants). Student participation is voluntary, and multiple methods will be used to capture their experiences and changes over time.</a:t>
            </a:r>
          </a:p>
          <a:p>
            <a:pPr algn="just">
              <a:lnSpc>
                <a:spcPts val="3380"/>
              </a:lnSpc>
            </a:pPr>
            <a:endParaRPr lang="en-US" sz="3200" spc="39" dirty="0">
              <a:solidFill>
                <a:srgbClr val="222050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algn="just">
              <a:lnSpc>
                <a:spcPts val="3380"/>
              </a:lnSpc>
            </a:pPr>
            <a:r>
              <a:rPr lang="en-US" sz="3200" b="1" spc="39" dirty="0">
                <a:solidFill>
                  <a:srgbClr val="222050"/>
                </a:solidFill>
                <a:latin typeface="Assistant Bold"/>
                <a:ea typeface="Assistant Bold"/>
                <a:cs typeface="Assistant Bold"/>
                <a:sym typeface="Assistant Bold"/>
              </a:rPr>
              <a:t>Qualitative Methods: </a:t>
            </a:r>
          </a:p>
          <a:p>
            <a:pPr algn="just">
              <a:lnSpc>
                <a:spcPts val="3380"/>
              </a:lnSpc>
            </a:pPr>
            <a:r>
              <a:rPr lang="en-US" sz="3200" u="sng" spc="39" dirty="0">
                <a:solidFill>
                  <a:srgbClr val="222050"/>
                </a:solidFill>
                <a:latin typeface="Assistant"/>
                <a:ea typeface="Assistant"/>
                <a:cs typeface="Assistant"/>
                <a:sym typeface="Assistant"/>
              </a:rPr>
              <a:t>Teacher Observations and Field Notes: </a:t>
            </a:r>
          </a:p>
          <a:p>
            <a:pPr algn="just">
              <a:lnSpc>
                <a:spcPts val="3380"/>
              </a:lnSpc>
            </a:pPr>
            <a:r>
              <a:rPr lang="en-US" sz="3200" spc="39" dirty="0">
                <a:solidFill>
                  <a:srgbClr val="222050"/>
                </a:solidFill>
                <a:latin typeface="Assistant"/>
                <a:ea typeface="Assistant"/>
                <a:cs typeface="Assistant"/>
                <a:sym typeface="Assistant"/>
              </a:rPr>
              <a:t>Weekly notes and classroom observations will be recorded to document student interactions, behaviors, and responses to instruction. These notes will be used to determine shifts in classroom engagement and anxiety.</a:t>
            </a:r>
          </a:p>
          <a:p>
            <a:pPr algn="just">
              <a:lnSpc>
                <a:spcPts val="3380"/>
              </a:lnSpc>
            </a:pPr>
            <a:r>
              <a:rPr lang="en-US" sz="3200" u="sng" spc="39" dirty="0">
                <a:solidFill>
                  <a:srgbClr val="222050"/>
                </a:solidFill>
                <a:latin typeface="Assistant"/>
                <a:ea typeface="Assistant"/>
                <a:cs typeface="Assistant"/>
                <a:sym typeface="Assistant"/>
              </a:rPr>
              <a:t>Biweekly Student Reflections: </a:t>
            </a:r>
          </a:p>
          <a:p>
            <a:pPr algn="just">
              <a:lnSpc>
                <a:spcPts val="3380"/>
              </a:lnSpc>
            </a:pPr>
            <a:r>
              <a:rPr lang="en-US" sz="3200" spc="39" dirty="0">
                <a:solidFill>
                  <a:srgbClr val="222050"/>
                </a:solidFill>
                <a:latin typeface="Assistant"/>
                <a:ea typeface="Assistant"/>
                <a:cs typeface="Assistant"/>
                <a:sym typeface="Assistant"/>
              </a:rPr>
              <a:t>Every two weeks, students will be asked to complete a written reflection during class about their experiences in the class. These reflections provide insight into students’ motivation, engagement, and anxiety regarding the lessons in class.</a:t>
            </a:r>
          </a:p>
          <a:p>
            <a:pPr algn="just">
              <a:lnSpc>
                <a:spcPts val="3380"/>
              </a:lnSpc>
            </a:pPr>
            <a:endParaRPr lang="en-US" sz="3200" spc="39" dirty="0">
              <a:solidFill>
                <a:srgbClr val="222050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algn="just">
              <a:lnSpc>
                <a:spcPts val="3380"/>
              </a:lnSpc>
            </a:pPr>
            <a:r>
              <a:rPr lang="en-US" sz="3200" b="1" spc="39" dirty="0">
                <a:solidFill>
                  <a:srgbClr val="222050"/>
                </a:solidFill>
                <a:latin typeface="Assistant Bold"/>
                <a:ea typeface="Assistant Bold"/>
                <a:cs typeface="Assistant Bold"/>
                <a:sym typeface="Assistant Bold"/>
              </a:rPr>
              <a:t>Quantitative Methods:</a:t>
            </a:r>
          </a:p>
          <a:p>
            <a:pPr algn="just">
              <a:lnSpc>
                <a:spcPts val="3380"/>
              </a:lnSpc>
            </a:pPr>
            <a:r>
              <a:rPr lang="en-US" sz="3200" u="sng" spc="39" dirty="0">
                <a:solidFill>
                  <a:srgbClr val="222050"/>
                </a:solidFill>
                <a:latin typeface="Assistant"/>
                <a:ea typeface="Assistant"/>
                <a:cs typeface="Assistant"/>
                <a:sym typeface="Assistant"/>
              </a:rPr>
              <a:t>Surveys:</a:t>
            </a:r>
            <a:r>
              <a:rPr lang="en-US" sz="3200" spc="39" dirty="0">
                <a:solidFill>
                  <a:srgbClr val="222050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</a:p>
          <a:p>
            <a:pPr algn="just">
              <a:lnSpc>
                <a:spcPts val="3380"/>
              </a:lnSpc>
            </a:pPr>
            <a:r>
              <a:rPr lang="en-US" sz="3200" spc="39" dirty="0">
                <a:solidFill>
                  <a:srgbClr val="222050"/>
                </a:solidFill>
                <a:latin typeface="Assistant"/>
                <a:ea typeface="Assistant"/>
                <a:cs typeface="Assistant"/>
                <a:sym typeface="Assistant"/>
              </a:rPr>
              <a:t>At the beginning and end of the semester, students will complete the Foreign Language Classroom Anxiety Scale (Horwitz et al., 1986), delivered through an online form. Additional researcher-created questions will address student motivation. This will help identify changes over time in their anxiety and motivation related foreign language learning.</a:t>
            </a:r>
          </a:p>
          <a:p>
            <a:pPr algn="just">
              <a:lnSpc>
                <a:spcPts val="2874"/>
              </a:lnSpc>
            </a:pPr>
            <a:endParaRPr lang="en-US" sz="2600" spc="39" dirty="0">
              <a:solidFill>
                <a:srgbClr val="222050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algn="just">
              <a:lnSpc>
                <a:spcPts val="2874"/>
              </a:lnSpc>
            </a:pPr>
            <a:r>
              <a:rPr lang="en-US" sz="2211" spc="33" dirty="0">
                <a:solidFill>
                  <a:srgbClr val="222050"/>
                </a:solidFill>
                <a:latin typeface="Assistant"/>
                <a:ea typeface="Assistant"/>
                <a:cs typeface="Assistant"/>
                <a:sym typeface="Assistant"/>
              </a:rPr>
              <a:t> </a:t>
            </a:r>
          </a:p>
          <a:p>
            <a:pPr algn="just">
              <a:lnSpc>
                <a:spcPts val="2874"/>
              </a:lnSpc>
              <a:spcBef>
                <a:spcPct val="0"/>
              </a:spcBef>
            </a:pPr>
            <a:endParaRPr lang="en-US" sz="2211" spc="33" dirty="0">
              <a:solidFill>
                <a:srgbClr val="222050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algn="just">
              <a:lnSpc>
                <a:spcPts val="2874"/>
              </a:lnSpc>
              <a:spcBef>
                <a:spcPct val="0"/>
              </a:spcBef>
            </a:pPr>
            <a:endParaRPr lang="en-US" sz="2211" spc="33" dirty="0">
              <a:solidFill>
                <a:srgbClr val="222050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algn="just">
              <a:lnSpc>
                <a:spcPts val="2874"/>
              </a:lnSpc>
              <a:spcBef>
                <a:spcPct val="0"/>
              </a:spcBef>
            </a:pPr>
            <a:endParaRPr lang="en-US" sz="2211" spc="33" dirty="0">
              <a:solidFill>
                <a:srgbClr val="22205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6" name="TextBox 56"/>
          <p:cNvSpPr txBox="1"/>
          <p:nvPr/>
        </p:nvSpPr>
        <p:spPr>
          <a:xfrm>
            <a:off x="23422789" y="10436308"/>
            <a:ext cx="5423299" cy="809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33"/>
              </a:lnSpc>
            </a:pPr>
            <a:r>
              <a:rPr lang="en-US" sz="5361" b="1" spc="268">
                <a:solidFill>
                  <a:srgbClr val="222050"/>
                </a:solidFill>
                <a:latin typeface="Assistant Semi-Bold"/>
                <a:ea typeface="Assistant Semi-Bold"/>
                <a:cs typeface="Assistant Semi-Bold"/>
                <a:sym typeface="Assistant Semi-Bold"/>
              </a:rPr>
              <a:t>RESULTS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21840475" y="11830369"/>
            <a:ext cx="9262939" cy="35705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546"/>
              </a:lnSpc>
              <a:spcBef>
                <a:spcPct val="0"/>
              </a:spcBef>
            </a:pPr>
            <a:r>
              <a:rPr lang="en-US" sz="3200" spc="40" dirty="0">
                <a:solidFill>
                  <a:srgbClr val="222050"/>
                </a:solidFill>
                <a:latin typeface="Assistant"/>
                <a:ea typeface="Assistant"/>
                <a:cs typeface="Assistant"/>
                <a:sym typeface="Assistant"/>
              </a:rPr>
              <a:t>The data collected will be used to evaluate student sentiments about their time in the foreign language classroom receiving culturally and personally relevant language instruction. I will analyze the data to determine if there has been a significant change in student anxiety levels over the course of the study as new teaching methods have been implemented.  </a:t>
            </a:r>
          </a:p>
          <a:p>
            <a:pPr algn="just">
              <a:lnSpc>
                <a:spcPts val="3546"/>
              </a:lnSpc>
              <a:spcBef>
                <a:spcPct val="0"/>
              </a:spcBef>
            </a:pPr>
            <a:endParaRPr lang="en-US" sz="2727" spc="40" dirty="0">
              <a:solidFill>
                <a:srgbClr val="22205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8" name="TextBox 58"/>
          <p:cNvSpPr txBox="1"/>
          <p:nvPr/>
        </p:nvSpPr>
        <p:spPr>
          <a:xfrm>
            <a:off x="23760848" y="16149128"/>
            <a:ext cx="5423299" cy="7419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20"/>
              </a:lnSpc>
            </a:pPr>
            <a:r>
              <a:rPr lang="en-US" sz="4850" b="1" spc="242">
                <a:solidFill>
                  <a:srgbClr val="FFFFFF"/>
                </a:solidFill>
                <a:latin typeface="Assistant Semi-Bold"/>
                <a:ea typeface="Assistant Semi-Bold"/>
                <a:cs typeface="Assistant Semi-Bold"/>
                <a:sym typeface="Assistant Semi-Bold"/>
              </a:rPr>
              <a:t>REFERENCES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22174200" y="17400061"/>
            <a:ext cx="8089531" cy="29263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marR="0" indent="-457200" algn="just"/>
            <a:r>
              <a:rPr lang="en-US" sz="2400" dirty="0" err="1">
                <a:effectLst/>
                <a:ea typeface="Times New Roman" panose="02020603050405020304" pitchFamily="18" charset="0"/>
              </a:rPr>
              <a:t>Bhuana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G. P. (2017). Language learning motivation among senior high school students.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Acuity : Journal of English Language Pedagogy, Literature and Culture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(2), 57–63. https://doi.org/10.35974/acuity.v2i2.616 </a:t>
            </a:r>
            <a:endParaRPr lang="en-US" sz="2400" spc="31" dirty="0">
              <a:solidFill>
                <a:srgbClr val="222050"/>
              </a:solidFill>
              <a:ea typeface="Assistant"/>
              <a:cs typeface="Assistant"/>
              <a:sym typeface="Assistant"/>
            </a:endParaRPr>
          </a:p>
          <a:p>
            <a:pPr marL="457200" marR="0" indent="-457200"/>
            <a:r>
              <a:rPr lang="en-US" sz="2400" dirty="0">
                <a:effectLst/>
                <a:ea typeface="Times New Roman" panose="02020603050405020304" pitchFamily="18" charset="0"/>
              </a:rPr>
              <a:t>Horwitz, E. K., Horwitz, M. B., &amp; Cope, J. (1986). Foreign language classroom anxiety.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The Modern Language Journal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70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(2), 125–132. https://doi.org/10.2307/327317 </a:t>
            </a:r>
          </a:p>
          <a:p>
            <a:pPr algn="l">
              <a:lnSpc>
                <a:spcPts val="2758"/>
              </a:lnSpc>
              <a:spcBef>
                <a:spcPct val="0"/>
              </a:spcBef>
            </a:pPr>
            <a:endParaRPr lang="en-US" sz="2122" spc="31" dirty="0">
              <a:solidFill>
                <a:srgbClr val="22205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60" name="TextBox 60"/>
          <p:cNvSpPr txBox="1"/>
          <p:nvPr/>
        </p:nvSpPr>
        <p:spPr>
          <a:xfrm>
            <a:off x="5020058" y="881789"/>
            <a:ext cx="23281324" cy="2637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10"/>
              </a:lnSpc>
            </a:pPr>
            <a:r>
              <a:rPr lang="en-US" sz="6903" b="1">
                <a:solidFill>
                  <a:srgbClr val="222050"/>
                </a:solidFill>
                <a:latin typeface="Martel Heavy"/>
                <a:ea typeface="Martel Heavy"/>
                <a:cs typeface="Martel Heavy"/>
                <a:sym typeface="Martel Heavy"/>
              </a:rPr>
              <a:t>Thriving or Surviving: Motivation and Anxiety in the Foreign Language Classroom</a:t>
            </a:r>
          </a:p>
          <a:p>
            <a:pPr algn="ctr">
              <a:lnSpc>
                <a:spcPts val="6389"/>
              </a:lnSpc>
            </a:pPr>
            <a:r>
              <a:rPr lang="en-US" sz="6203" b="1">
                <a:solidFill>
                  <a:srgbClr val="222050"/>
                </a:solidFill>
                <a:latin typeface="Martel Heavy"/>
                <a:ea typeface="Martel Heavy"/>
                <a:cs typeface="Martel Heavy"/>
                <a:sym typeface="Martel Heavy"/>
              </a:rPr>
              <a:t>Isabelle Girolamo- EDUC 420- Diana Baker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21563027" y="4824211"/>
            <a:ext cx="9677960" cy="7708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39"/>
              </a:lnSpc>
            </a:pPr>
            <a:r>
              <a:rPr lang="en-US" sz="4599" b="1" dirty="0">
                <a:solidFill>
                  <a:srgbClr val="FFFFFF"/>
                </a:solidFill>
                <a:latin typeface="Assistant Semi-Bold" panose="020B0604020202020204" charset="-79"/>
                <a:ea typeface="Assistant Bold"/>
                <a:cs typeface="Assistant Semi-Bold" panose="020B0604020202020204" charset="-79"/>
                <a:sym typeface="Assistant Bold"/>
              </a:rPr>
              <a:t>Foreign Language Anxiety Scale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CB8BF6E-D183-4707-19D1-63940A3E1710}"/>
              </a:ext>
            </a:extLst>
          </p:cNvPr>
          <p:cNvSpPr txBox="1"/>
          <p:nvPr/>
        </p:nvSpPr>
        <p:spPr>
          <a:xfrm>
            <a:off x="21923229" y="6158911"/>
            <a:ext cx="454871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/>
              <a:t>In your own experiences learning a foreign language, what moments made you feel most anxious, and how might those relate to what the FLAS measures?</a:t>
            </a:r>
            <a:endParaRPr lang="en-US" sz="3200" b="1" dirty="0">
              <a:latin typeface="Assistant Semi-Bold" panose="020B0604020202020204" charset="-79"/>
              <a:ea typeface="Assistant Bold"/>
              <a:cs typeface="Assistant Semi-Bold" panose="020B0604020202020204" charset="-79"/>
              <a:sym typeface="Assistant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493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Martel Heavy</vt:lpstr>
      <vt:lpstr>Assistant Semi-Bold</vt:lpstr>
      <vt:lpstr>Calibri</vt:lpstr>
      <vt:lpstr>Times New Roman</vt:lpstr>
      <vt:lpstr>Assistant</vt:lpstr>
      <vt:lpstr>Assistant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Thriving or Surviving: Motivation and Anxietyin theForeignLanguageClassroom Isabelle Girolamo- Hobart William Smith Colleges UNIVERSITIES AND HOSPITALS THEY ARE AFFILIATED WITH</dc:title>
  <cp:lastModifiedBy>GIROLAMO, ISABELLE</cp:lastModifiedBy>
  <cp:revision>4</cp:revision>
  <dcterms:created xsi:type="dcterms:W3CDTF">2006-08-16T00:00:00Z</dcterms:created>
  <dcterms:modified xsi:type="dcterms:W3CDTF">2025-04-15T15:02:13Z</dcterms:modified>
  <dc:identifier>DAGknmCe_-0</dc:identifier>
</cp:coreProperties>
</file>