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3" r:id="rId3"/>
  </p:sldMasterIdLst>
  <p:notesMasterIdLst>
    <p:notesMasterId r:id="rId4"/>
  </p:notesMasterIdLst>
  <p:sldIdLst>
    <p:sldId id="256" r:id="rId5"/>
  </p:sldIdLst>
  <p:sldSz cy="21945600" cx="32918400"/>
  <p:notesSz cx="6858000" cy="9144000"/>
  <p:embeddedFontLst>
    <p:embeddedFont>
      <p:font typeface="Raleway SemiBold"/>
      <p:regular r:id="rId6"/>
      <p:bold r:id="rId7"/>
      <p:italic r:id="rId8"/>
      <p:boldItalic r:id="rId9"/>
    </p:embeddedFont>
    <p:embeddedFont>
      <p:font typeface="Raleway"/>
      <p:regular r:id="rId10"/>
      <p:bold r:id="rId11"/>
      <p:italic r:id="rId12"/>
      <p:boldItalic r:id="rId13"/>
    </p:embeddedFont>
    <p:embeddedFont>
      <p:font typeface="Gloria Hallelujah"/>
      <p:regular r:id="rId14"/>
    </p:embeddedFont>
    <p:embeddedFont>
      <p:font typeface="Fira Sans Extra Condensed"/>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RalewaySemiBold-boldItalic.fntdata"/><Relationship Id="rId5" Type="http://schemas.openxmlformats.org/officeDocument/2006/relationships/slide" Target="slides/slide1.xml"/><Relationship Id="rId6" Type="http://schemas.openxmlformats.org/officeDocument/2006/relationships/font" Target="fonts/RalewaySemiBold-regular.fntdata"/><Relationship Id="rId7" Type="http://schemas.openxmlformats.org/officeDocument/2006/relationships/font" Target="fonts/RalewaySemiBold-bold.fntdata"/><Relationship Id="rId8" Type="http://schemas.openxmlformats.org/officeDocument/2006/relationships/font" Target="fonts/RalewaySemiBold-italic.fntdata"/><Relationship Id="rId11" Type="http://schemas.openxmlformats.org/officeDocument/2006/relationships/font" Target="fonts/Raleway-bold.fntdata"/><Relationship Id="rId10" Type="http://schemas.openxmlformats.org/officeDocument/2006/relationships/font" Target="fonts/Raleway-regular.fntdata"/><Relationship Id="rId13" Type="http://schemas.openxmlformats.org/officeDocument/2006/relationships/font" Target="fonts/Raleway-boldItalic.fntdata"/><Relationship Id="rId12" Type="http://schemas.openxmlformats.org/officeDocument/2006/relationships/font" Target="fonts/Raleway-italic.fntdata"/><Relationship Id="rId15" Type="http://schemas.openxmlformats.org/officeDocument/2006/relationships/font" Target="fonts/FiraSansExtraCondensed-regular.fntdata"/><Relationship Id="rId14" Type="http://schemas.openxmlformats.org/officeDocument/2006/relationships/font" Target="fonts/GloriaHallelujah-regular.fntdata"/><Relationship Id="rId17" Type="http://schemas.openxmlformats.org/officeDocument/2006/relationships/font" Target="fonts/FiraSansExtraCondensed-italic.fntdata"/><Relationship Id="rId16" Type="http://schemas.openxmlformats.org/officeDocument/2006/relationships/font" Target="fonts/FiraSansExtraCondensed-bold.fntdata"/><Relationship Id="rId18" Type="http://schemas.openxmlformats.org/officeDocument/2006/relationships/font" Target="fonts/FiraSansExtraCondensed-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857573" y="685800"/>
            <a:ext cx="5143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5" name="Shape 1485"/>
        <p:cNvGrpSpPr/>
        <p:nvPr/>
      </p:nvGrpSpPr>
      <p:grpSpPr>
        <a:xfrm>
          <a:off x="0" y="0"/>
          <a:ext cx="0" cy="0"/>
          <a:chOff x="0" y="0"/>
          <a:chExt cx="0" cy="0"/>
        </a:xfrm>
      </p:grpSpPr>
      <p:sp>
        <p:nvSpPr>
          <p:cNvPr id="1486" name="Google Shape;1486;g34c556d0e84_1_0:notes"/>
          <p:cNvSpPr/>
          <p:nvPr>
            <p:ph idx="2" type="sldImg"/>
          </p:nvPr>
        </p:nvSpPr>
        <p:spPr>
          <a:xfrm>
            <a:off x="857550" y="685800"/>
            <a:ext cx="5143500" cy="3429000"/>
          </a:xfrm>
          <a:custGeom>
            <a:rect b="b" l="l" r="r" t="t"/>
            <a:pathLst>
              <a:path extrusionOk="0" h="120000" w="120000">
                <a:moveTo>
                  <a:pt x="0" y="0"/>
                </a:moveTo>
                <a:lnTo>
                  <a:pt x="120000" y="0"/>
                </a:lnTo>
                <a:lnTo>
                  <a:pt x="120000" y="120000"/>
                </a:lnTo>
                <a:lnTo>
                  <a:pt x="0" y="120000"/>
                </a:lnTo>
                <a:close/>
              </a:path>
            </a:pathLst>
          </a:custGeom>
        </p:spPr>
      </p:sp>
      <p:sp>
        <p:nvSpPr>
          <p:cNvPr id="1487" name="Google Shape;1487;g34c556d0e8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p:nvPr/>
        </p:nvSpPr>
        <p:spPr>
          <a:xfrm>
            <a:off x="-248423" y="-431482"/>
            <a:ext cx="8278440" cy="4308181"/>
          </a:xfrm>
          <a:custGeom>
            <a:rect b="b" l="l" r="r" t="t"/>
            <a:pathLst>
              <a:path extrusionOk="0" h="6348" w="14457">
                <a:moveTo>
                  <a:pt x="0" y="1"/>
                </a:moveTo>
                <a:lnTo>
                  <a:pt x="0" y="6160"/>
                </a:lnTo>
                <a:cubicBezTo>
                  <a:pt x="307" y="6283"/>
                  <a:pt x="641" y="6348"/>
                  <a:pt x="972" y="6348"/>
                </a:cubicBezTo>
                <a:cubicBezTo>
                  <a:pt x="1431" y="6348"/>
                  <a:pt x="1886" y="6223"/>
                  <a:pt x="2259" y="5957"/>
                </a:cubicBezTo>
                <a:cubicBezTo>
                  <a:pt x="2971" y="5450"/>
                  <a:pt x="3272" y="4560"/>
                  <a:pt x="3620" y="3758"/>
                </a:cubicBezTo>
                <a:cubicBezTo>
                  <a:pt x="3967" y="2955"/>
                  <a:pt x="4504" y="2110"/>
                  <a:pt x="5362" y="1938"/>
                </a:cubicBezTo>
                <a:cubicBezTo>
                  <a:pt x="5472" y="1916"/>
                  <a:pt x="5582" y="1906"/>
                  <a:pt x="5692" y="1906"/>
                </a:cubicBezTo>
                <a:cubicBezTo>
                  <a:pt x="6160" y="1906"/>
                  <a:pt x="6628" y="2081"/>
                  <a:pt x="7080" y="2232"/>
                </a:cubicBezTo>
                <a:cubicBezTo>
                  <a:pt x="7585" y="2401"/>
                  <a:pt x="8141" y="2535"/>
                  <a:pt x="8672" y="2535"/>
                </a:cubicBezTo>
                <a:cubicBezTo>
                  <a:pt x="9138" y="2535"/>
                  <a:pt x="9586" y="2431"/>
                  <a:pt x="9965" y="2156"/>
                </a:cubicBezTo>
                <a:cubicBezTo>
                  <a:pt x="10504" y="1765"/>
                  <a:pt x="10846" y="1060"/>
                  <a:pt x="11419" y="789"/>
                </a:cubicBezTo>
                <a:lnTo>
                  <a:pt x="11420" y="789"/>
                </a:lnTo>
                <a:cubicBezTo>
                  <a:pt x="11436" y="781"/>
                  <a:pt x="11452" y="774"/>
                  <a:pt x="11469" y="767"/>
                </a:cubicBezTo>
                <a:cubicBezTo>
                  <a:pt x="11544" y="736"/>
                  <a:pt x="11623" y="712"/>
                  <a:pt x="11706" y="696"/>
                </a:cubicBezTo>
                <a:cubicBezTo>
                  <a:pt x="11777" y="683"/>
                  <a:pt x="11848" y="678"/>
                  <a:pt x="11919" y="678"/>
                </a:cubicBezTo>
                <a:cubicBezTo>
                  <a:pt x="12271" y="678"/>
                  <a:pt x="12623" y="809"/>
                  <a:pt x="12978" y="824"/>
                </a:cubicBezTo>
                <a:cubicBezTo>
                  <a:pt x="12999" y="824"/>
                  <a:pt x="13020" y="825"/>
                  <a:pt x="13041" y="825"/>
                </a:cubicBezTo>
                <a:cubicBezTo>
                  <a:pt x="13511" y="825"/>
                  <a:pt x="13977" y="611"/>
                  <a:pt x="14281" y="253"/>
                </a:cubicBezTo>
                <a:cubicBezTo>
                  <a:pt x="14348" y="175"/>
                  <a:pt x="14407" y="90"/>
                  <a:pt x="14457" y="1"/>
                </a:cubicBezTo>
                <a:close/>
              </a:path>
            </a:pathLst>
          </a:custGeom>
          <a:solidFill>
            <a:schemeClr val="lt2">
              <a:alpha val="4860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0" name="Google Shape;10;p2"/>
          <p:cNvSpPr/>
          <p:nvPr/>
        </p:nvSpPr>
        <p:spPr>
          <a:xfrm>
            <a:off x="-1121760" y="13427495"/>
            <a:ext cx="14987887" cy="9678477"/>
          </a:xfrm>
          <a:custGeom>
            <a:rect b="b" l="l" r="r" t="t"/>
            <a:pathLst>
              <a:path extrusionOk="0" h="14261" w="26174">
                <a:moveTo>
                  <a:pt x="4863" y="0"/>
                </a:moveTo>
                <a:cubicBezTo>
                  <a:pt x="4600" y="0"/>
                  <a:pt x="4337" y="25"/>
                  <a:pt x="4079" y="86"/>
                </a:cubicBezTo>
                <a:cubicBezTo>
                  <a:pt x="3577" y="206"/>
                  <a:pt x="3127" y="469"/>
                  <a:pt x="2736" y="803"/>
                </a:cubicBezTo>
                <a:cubicBezTo>
                  <a:pt x="1930" y="1492"/>
                  <a:pt x="1836" y="3135"/>
                  <a:pt x="799" y="3280"/>
                </a:cubicBezTo>
                <a:cubicBezTo>
                  <a:pt x="128" y="3374"/>
                  <a:pt x="0" y="4462"/>
                  <a:pt x="66" y="4462"/>
                </a:cubicBezTo>
                <a:cubicBezTo>
                  <a:pt x="68" y="4462"/>
                  <a:pt x="70" y="4461"/>
                  <a:pt x="72" y="4459"/>
                </a:cubicBezTo>
                <a:lnTo>
                  <a:pt x="72" y="4459"/>
                </a:lnTo>
                <a:cubicBezTo>
                  <a:pt x="67" y="5698"/>
                  <a:pt x="63" y="6939"/>
                  <a:pt x="59" y="8179"/>
                </a:cubicBezTo>
                <a:cubicBezTo>
                  <a:pt x="56" y="8831"/>
                  <a:pt x="53" y="9483"/>
                  <a:pt x="51" y="10135"/>
                </a:cubicBezTo>
                <a:cubicBezTo>
                  <a:pt x="50" y="10457"/>
                  <a:pt x="49" y="10777"/>
                  <a:pt x="48" y="11099"/>
                </a:cubicBezTo>
                <a:cubicBezTo>
                  <a:pt x="47" y="11393"/>
                  <a:pt x="48" y="11687"/>
                  <a:pt x="100" y="11976"/>
                </a:cubicBezTo>
                <a:cubicBezTo>
                  <a:pt x="186" y="12456"/>
                  <a:pt x="458" y="12928"/>
                  <a:pt x="933" y="13108"/>
                </a:cubicBezTo>
                <a:cubicBezTo>
                  <a:pt x="1033" y="13146"/>
                  <a:pt x="1145" y="13169"/>
                  <a:pt x="1252" y="13169"/>
                </a:cubicBezTo>
                <a:cubicBezTo>
                  <a:pt x="1254" y="13169"/>
                  <a:pt x="1257" y="13169"/>
                  <a:pt x="1259" y="13169"/>
                </a:cubicBezTo>
                <a:cubicBezTo>
                  <a:pt x="1388" y="13167"/>
                  <a:pt x="1479" y="13054"/>
                  <a:pt x="1583" y="12989"/>
                </a:cubicBezTo>
                <a:cubicBezTo>
                  <a:pt x="1788" y="12861"/>
                  <a:pt x="2013" y="12777"/>
                  <a:pt x="2247" y="12724"/>
                </a:cubicBezTo>
                <a:cubicBezTo>
                  <a:pt x="2483" y="12671"/>
                  <a:pt x="2724" y="12651"/>
                  <a:pt x="2966" y="12651"/>
                </a:cubicBezTo>
                <a:cubicBezTo>
                  <a:pt x="3233" y="12651"/>
                  <a:pt x="3501" y="12676"/>
                  <a:pt x="3763" y="12707"/>
                </a:cubicBezTo>
                <a:cubicBezTo>
                  <a:pt x="4310" y="12772"/>
                  <a:pt x="4853" y="12875"/>
                  <a:pt x="5400" y="12938"/>
                </a:cubicBezTo>
                <a:cubicBezTo>
                  <a:pt x="6669" y="13085"/>
                  <a:pt x="7946" y="13111"/>
                  <a:pt x="9219" y="13205"/>
                </a:cubicBezTo>
                <a:cubicBezTo>
                  <a:pt x="9860" y="13253"/>
                  <a:pt x="10500" y="13317"/>
                  <a:pt x="11134" y="13424"/>
                </a:cubicBezTo>
                <a:cubicBezTo>
                  <a:pt x="11749" y="13526"/>
                  <a:pt x="12358" y="13663"/>
                  <a:pt x="12967" y="13796"/>
                </a:cubicBezTo>
                <a:cubicBezTo>
                  <a:pt x="14136" y="14051"/>
                  <a:pt x="15300" y="14261"/>
                  <a:pt x="16498" y="14261"/>
                </a:cubicBezTo>
                <a:cubicBezTo>
                  <a:pt x="16552" y="14261"/>
                  <a:pt x="16606" y="14260"/>
                  <a:pt x="16660" y="14259"/>
                </a:cubicBezTo>
                <a:cubicBezTo>
                  <a:pt x="17953" y="14238"/>
                  <a:pt x="19236" y="14050"/>
                  <a:pt x="20525" y="13980"/>
                </a:cubicBezTo>
                <a:cubicBezTo>
                  <a:pt x="21615" y="13919"/>
                  <a:pt x="22718" y="13973"/>
                  <a:pt x="23796" y="13769"/>
                </a:cubicBezTo>
                <a:cubicBezTo>
                  <a:pt x="24313" y="13670"/>
                  <a:pt x="24820" y="13506"/>
                  <a:pt x="25277" y="13242"/>
                </a:cubicBezTo>
                <a:cubicBezTo>
                  <a:pt x="25711" y="12992"/>
                  <a:pt x="26148" y="12628"/>
                  <a:pt x="26165" y="12087"/>
                </a:cubicBezTo>
                <a:cubicBezTo>
                  <a:pt x="26174" y="11806"/>
                  <a:pt x="26071" y="11536"/>
                  <a:pt x="25960" y="11284"/>
                </a:cubicBezTo>
                <a:cubicBezTo>
                  <a:pt x="25831" y="10995"/>
                  <a:pt x="25692" y="10711"/>
                  <a:pt x="25556" y="10424"/>
                </a:cubicBezTo>
                <a:cubicBezTo>
                  <a:pt x="25280" y="9836"/>
                  <a:pt x="25017" y="9241"/>
                  <a:pt x="24726" y="8660"/>
                </a:cubicBezTo>
                <a:cubicBezTo>
                  <a:pt x="24617" y="8443"/>
                  <a:pt x="24475" y="8244"/>
                  <a:pt x="24244" y="8148"/>
                </a:cubicBezTo>
                <a:cubicBezTo>
                  <a:pt x="23992" y="8043"/>
                  <a:pt x="23700" y="8056"/>
                  <a:pt x="23431" y="8053"/>
                </a:cubicBezTo>
                <a:cubicBezTo>
                  <a:pt x="23345" y="8052"/>
                  <a:pt x="23259" y="8052"/>
                  <a:pt x="23173" y="8052"/>
                </a:cubicBezTo>
                <a:cubicBezTo>
                  <a:pt x="22618" y="8052"/>
                  <a:pt x="22062" y="8075"/>
                  <a:pt x="21508" y="8122"/>
                </a:cubicBezTo>
                <a:cubicBezTo>
                  <a:pt x="20999" y="8165"/>
                  <a:pt x="20489" y="8243"/>
                  <a:pt x="19978" y="8243"/>
                </a:cubicBezTo>
                <a:cubicBezTo>
                  <a:pt x="19867" y="8243"/>
                  <a:pt x="19756" y="8239"/>
                  <a:pt x="19645" y="8231"/>
                </a:cubicBezTo>
                <a:cubicBezTo>
                  <a:pt x="19110" y="8189"/>
                  <a:pt x="18609" y="8002"/>
                  <a:pt x="18163" y="7708"/>
                </a:cubicBezTo>
                <a:cubicBezTo>
                  <a:pt x="17269" y="7121"/>
                  <a:pt x="16691" y="6224"/>
                  <a:pt x="16067" y="5381"/>
                </a:cubicBezTo>
                <a:cubicBezTo>
                  <a:pt x="15751" y="4955"/>
                  <a:pt x="15397" y="4546"/>
                  <a:pt x="14929" y="4285"/>
                </a:cubicBezTo>
                <a:cubicBezTo>
                  <a:pt x="14463" y="4025"/>
                  <a:pt x="13935" y="3920"/>
                  <a:pt x="13408" y="3879"/>
                </a:cubicBezTo>
                <a:cubicBezTo>
                  <a:pt x="13154" y="3860"/>
                  <a:pt x="12899" y="3855"/>
                  <a:pt x="12643" y="3855"/>
                </a:cubicBezTo>
                <a:cubicBezTo>
                  <a:pt x="12450" y="3855"/>
                  <a:pt x="12257" y="3858"/>
                  <a:pt x="12064" y="3858"/>
                </a:cubicBezTo>
                <a:cubicBezTo>
                  <a:pt x="11487" y="3858"/>
                  <a:pt x="10912" y="3836"/>
                  <a:pt x="10354" y="3664"/>
                </a:cubicBezTo>
                <a:cubicBezTo>
                  <a:pt x="9893" y="3522"/>
                  <a:pt x="9465" y="3265"/>
                  <a:pt x="9185" y="2863"/>
                </a:cubicBezTo>
                <a:cubicBezTo>
                  <a:pt x="8887" y="2436"/>
                  <a:pt x="8747" y="1924"/>
                  <a:pt x="8473" y="1483"/>
                </a:cubicBezTo>
                <a:cubicBezTo>
                  <a:pt x="7915" y="585"/>
                  <a:pt x="6844" y="273"/>
                  <a:pt x="5861" y="99"/>
                </a:cubicBezTo>
                <a:cubicBezTo>
                  <a:pt x="5533" y="41"/>
                  <a:pt x="5197" y="0"/>
                  <a:pt x="4863" y="0"/>
                </a:cubicBezTo>
                <a:close/>
              </a:path>
            </a:pathLst>
          </a:custGeom>
          <a:solidFill>
            <a:schemeClr val="dk2">
              <a:alpha val="4972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1" name="Google Shape;11;p2"/>
          <p:cNvSpPr/>
          <p:nvPr/>
        </p:nvSpPr>
        <p:spPr>
          <a:xfrm>
            <a:off x="26592176" y="13840112"/>
            <a:ext cx="7448133" cy="8853218"/>
          </a:xfrm>
          <a:custGeom>
            <a:rect b="b" l="l" r="r" t="t"/>
            <a:pathLst>
              <a:path extrusionOk="0" h="13045" w="13007">
                <a:moveTo>
                  <a:pt x="11086" y="1"/>
                </a:moveTo>
                <a:cubicBezTo>
                  <a:pt x="10136" y="1"/>
                  <a:pt x="9220" y="578"/>
                  <a:pt x="8514" y="1160"/>
                </a:cubicBezTo>
                <a:cubicBezTo>
                  <a:pt x="7734" y="1801"/>
                  <a:pt x="7147" y="2603"/>
                  <a:pt x="6690" y="3499"/>
                </a:cubicBezTo>
                <a:cubicBezTo>
                  <a:pt x="6269" y="4325"/>
                  <a:pt x="5846" y="5241"/>
                  <a:pt x="4914" y="5581"/>
                </a:cubicBezTo>
                <a:cubicBezTo>
                  <a:pt x="3974" y="5923"/>
                  <a:pt x="2923" y="5759"/>
                  <a:pt x="2005" y="6187"/>
                </a:cubicBezTo>
                <a:cubicBezTo>
                  <a:pt x="1188" y="6570"/>
                  <a:pt x="602" y="7349"/>
                  <a:pt x="329" y="8196"/>
                </a:cubicBezTo>
                <a:cubicBezTo>
                  <a:pt x="1" y="9208"/>
                  <a:pt x="140" y="10320"/>
                  <a:pt x="509" y="11301"/>
                </a:cubicBezTo>
                <a:cubicBezTo>
                  <a:pt x="597" y="11534"/>
                  <a:pt x="989" y="11993"/>
                  <a:pt x="1051" y="11993"/>
                </a:cubicBezTo>
                <a:cubicBezTo>
                  <a:pt x="1057" y="11993"/>
                  <a:pt x="1060" y="11988"/>
                  <a:pt x="1059" y="11977"/>
                </a:cubicBezTo>
                <a:lnTo>
                  <a:pt x="1059" y="11977"/>
                </a:lnTo>
                <a:cubicBezTo>
                  <a:pt x="1717" y="12454"/>
                  <a:pt x="2513" y="12576"/>
                  <a:pt x="3318" y="12576"/>
                </a:cubicBezTo>
                <a:cubicBezTo>
                  <a:pt x="3796" y="12576"/>
                  <a:pt x="4277" y="12533"/>
                  <a:pt x="4735" y="12495"/>
                </a:cubicBezTo>
                <a:cubicBezTo>
                  <a:pt x="5450" y="12436"/>
                  <a:pt x="6168" y="12406"/>
                  <a:pt x="6885" y="12406"/>
                </a:cubicBezTo>
                <a:cubicBezTo>
                  <a:pt x="7827" y="12406"/>
                  <a:pt x="8769" y="12458"/>
                  <a:pt x="9706" y="12564"/>
                </a:cubicBezTo>
                <a:cubicBezTo>
                  <a:pt x="10641" y="12670"/>
                  <a:pt x="11568" y="12831"/>
                  <a:pt x="12485" y="13041"/>
                </a:cubicBezTo>
                <a:cubicBezTo>
                  <a:pt x="12495" y="13043"/>
                  <a:pt x="12505" y="13045"/>
                  <a:pt x="12515" y="13045"/>
                </a:cubicBezTo>
                <a:cubicBezTo>
                  <a:pt x="12578" y="13045"/>
                  <a:pt x="12630" y="12997"/>
                  <a:pt x="12632" y="12929"/>
                </a:cubicBezTo>
                <a:lnTo>
                  <a:pt x="12879" y="5509"/>
                </a:lnTo>
                <a:cubicBezTo>
                  <a:pt x="12900" y="4891"/>
                  <a:pt x="12920" y="4272"/>
                  <a:pt x="12940" y="3654"/>
                </a:cubicBezTo>
                <a:cubicBezTo>
                  <a:pt x="12960" y="3073"/>
                  <a:pt x="13006" y="2485"/>
                  <a:pt x="12985" y="1903"/>
                </a:cubicBezTo>
                <a:cubicBezTo>
                  <a:pt x="12967" y="1412"/>
                  <a:pt x="12856" y="914"/>
                  <a:pt x="12502" y="551"/>
                </a:cubicBezTo>
                <a:cubicBezTo>
                  <a:pt x="12188" y="228"/>
                  <a:pt x="11746" y="54"/>
                  <a:pt x="11303" y="11"/>
                </a:cubicBezTo>
                <a:cubicBezTo>
                  <a:pt x="11230" y="4"/>
                  <a:pt x="11158" y="1"/>
                  <a:pt x="11086" y="1"/>
                </a:cubicBezTo>
                <a:close/>
              </a:path>
            </a:pathLst>
          </a:custGeom>
          <a:solidFill>
            <a:schemeClr val="accent1">
              <a:alpha val="4972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2" name="Google Shape;12;p2"/>
          <p:cNvSpPr/>
          <p:nvPr/>
        </p:nvSpPr>
        <p:spPr>
          <a:xfrm>
            <a:off x="19606047" y="-1478293"/>
            <a:ext cx="13958880" cy="5845363"/>
          </a:xfrm>
          <a:custGeom>
            <a:rect b="b" l="l" r="r" t="t"/>
            <a:pathLst>
              <a:path extrusionOk="0" h="8613" w="24377">
                <a:moveTo>
                  <a:pt x="22626" y="1"/>
                </a:moveTo>
                <a:cubicBezTo>
                  <a:pt x="22431" y="1"/>
                  <a:pt x="22241" y="55"/>
                  <a:pt x="22058" y="101"/>
                </a:cubicBezTo>
                <a:cubicBezTo>
                  <a:pt x="21511" y="238"/>
                  <a:pt x="20953" y="349"/>
                  <a:pt x="20391" y="439"/>
                </a:cubicBezTo>
                <a:cubicBezTo>
                  <a:pt x="18472" y="743"/>
                  <a:pt x="16508" y="793"/>
                  <a:pt x="14552" y="793"/>
                </a:cubicBezTo>
                <a:cubicBezTo>
                  <a:pt x="14183" y="793"/>
                  <a:pt x="13813" y="791"/>
                  <a:pt x="13445" y="789"/>
                </a:cubicBezTo>
                <a:cubicBezTo>
                  <a:pt x="11020" y="775"/>
                  <a:pt x="8592" y="763"/>
                  <a:pt x="6170" y="648"/>
                </a:cubicBezTo>
                <a:cubicBezTo>
                  <a:pt x="4959" y="590"/>
                  <a:pt x="3748" y="506"/>
                  <a:pt x="2545" y="383"/>
                </a:cubicBezTo>
                <a:cubicBezTo>
                  <a:pt x="2238" y="351"/>
                  <a:pt x="1932" y="316"/>
                  <a:pt x="1627" y="279"/>
                </a:cubicBezTo>
                <a:cubicBezTo>
                  <a:pt x="1398" y="252"/>
                  <a:pt x="1163" y="215"/>
                  <a:pt x="930" y="215"/>
                </a:cubicBezTo>
                <a:cubicBezTo>
                  <a:pt x="895" y="215"/>
                  <a:pt x="861" y="215"/>
                  <a:pt x="827" y="217"/>
                </a:cubicBezTo>
                <a:cubicBezTo>
                  <a:pt x="405" y="240"/>
                  <a:pt x="13" y="441"/>
                  <a:pt x="5" y="792"/>
                </a:cubicBezTo>
                <a:cubicBezTo>
                  <a:pt x="1" y="936"/>
                  <a:pt x="84" y="1057"/>
                  <a:pt x="235" y="1138"/>
                </a:cubicBezTo>
                <a:cubicBezTo>
                  <a:pt x="259" y="1152"/>
                  <a:pt x="283" y="1157"/>
                  <a:pt x="305" y="1157"/>
                </a:cubicBezTo>
                <a:cubicBezTo>
                  <a:pt x="307" y="1157"/>
                  <a:pt x="309" y="1157"/>
                  <a:pt x="311" y="1157"/>
                </a:cubicBezTo>
                <a:lnTo>
                  <a:pt x="311" y="1157"/>
                </a:lnTo>
                <a:cubicBezTo>
                  <a:pt x="180" y="1807"/>
                  <a:pt x="426" y="2480"/>
                  <a:pt x="944" y="3003"/>
                </a:cubicBezTo>
                <a:cubicBezTo>
                  <a:pt x="1219" y="3281"/>
                  <a:pt x="1569" y="3518"/>
                  <a:pt x="1974" y="3679"/>
                </a:cubicBezTo>
                <a:cubicBezTo>
                  <a:pt x="2424" y="3858"/>
                  <a:pt x="2928" y="3933"/>
                  <a:pt x="3430" y="3957"/>
                </a:cubicBezTo>
                <a:cubicBezTo>
                  <a:pt x="3565" y="3964"/>
                  <a:pt x="3702" y="3967"/>
                  <a:pt x="3838" y="3967"/>
                </a:cubicBezTo>
                <a:cubicBezTo>
                  <a:pt x="4389" y="3967"/>
                  <a:pt x="4946" y="3924"/>
                  <a:pt x="5497" y="3924"/>
                </a:cubicBezTo>
                <a:cubicBezTo>
                  <a:pt x="5880" y="3924"/>
                  <a:pt x="6260" y="3944"/>
                  <a:pt x="6634" y="4014"/>
                </a:cubicBezTo>
                <a:cubicBezTo>
                  <a:pt x="7452" y="4167"/>
                  <a:pt x="8044" y="4590"/>
                  <a:pt x="8476" y="5128"/>
                </a:cubicBezTo>
                <a:cubicBezTo>
                  <a:pt x="8889" y="5644"/>
                  <a:pt x="9168" y="6215"/>
                  <a:pt x="9504" y="6761"/>
                </a:cubicBezTo>
                <a:cubicBezTo>
                  <a:pt x="9818" y="7272"/>
                  <a:pt x="10194" y="7795"/>
                  <a:pt x="10779" y="8153"/>
                </a:cubicBezTo>
                <a:cubicBezTo>
                  <a:pt x="11306" y="8477"/>
                  <a:pt x="11931" y="8612"/>
                  <a:pt x="12573" y="8612"/>
                </a:cubicBezTo>
                <a:cubicBezTo>
                  <a:pt x="12917" y="8612"/>
                  <a:pt x="13266" y="8573"/>
                  <a:pt x="13607" y="8503"/>
                </a:cubicBezTo>
                <a:cubicBezTo>
                  <a:pt x="14755" y="8264"/>
                  <a:pt x="15723" y="7708"/>
                  <a:pt x="16790" y="7327"/>
                </a:cubicBezTo>
                <a:cubicBezTo>
                  <a:pt x="17672" y="7012"/>
                  <a:pt x="18645" y="6819"/>
                  <a:pt x="19621" y="6819"/>
                </a:cubicBezTo>
                <a:cubicBezTo>
                  <a:pt x="19841" y="6819"/>
                  <a:pt x="20062" y="6829"/>
                  <a:pt x="20281" y="6849"/>
                </a:cubicBezTo>
                <a:cubicBezTo>
                  <a:pt x="21290" y="6943"/>
                  <a:pt x="22275" y="7285"/>
                  <a:pt x="22992" y="7844"/>
                </a:cubicBezTo>
                <a:cubicBezTo>
                  <a:pt x="23170" y="7982"/>
                  <a:pt x="23328" y="8133"/>
                  <a:pt x="23467" y="8296"/>
                </a:cubicBezTo>
                <a:cubicBezTo>
                  <a:pt x="23495" y="8329"/>
                  <a:pt x="23541" y="8346"/>
                  <a:pt x="23587" y="8346"/>
                </a:cubicBezTo>
                <a:cubicBezTo>
                  <a:pt x="23643" y="8346"/>
                  <a:pt x="23698" y="8320"/>
                  <a:pt x="23718" y="8271"/>
                </a:cubicBezTo>
                <a:cubicBezTo>
                  <a:pt x="24376" y="6550"/>
                  <a:pt x="24252" y="4734"/>
                  <a:pt x="23880" y="2982"/>
                </a:cubicBezTo>
                <a:cubicBezTo>
                  <a:pt x="23786" y="2536"/>
                  <a:pt x="23676" y="2093"/>
                  <a:pt x="23557" y="1650"/>
                </a:cubicBezTo>
                <a:cubicBezTo>
                  <a:pt x="23441" y="1217"/>
                  <a:pt x="23343" y="773"/>
                  <a:pt x="23189" y="348"/>
                </a:cubicBezTo>
                <a:cubicBezTo>
                  <a:pt x="23127" y="176"/>
                  <a:pt x="22987" y="38"/>
                  <a:pt x="22748" y="8"/>
                </a:cubicBezTo>
                <a:cubicBezTo>
                  <a:pt x="22707" y="3"/>
                  <a:pt x="22666" y="1"/>
                  <a:pt x="22626" y="1"/>
                </a:cubicBezTo>
                <a:close/>
              </a:path>
            </a:pathLst>
          </a:custGeom>
          <a:solidFill>
            <a:schemeClr val="accent2">
              <a:alpha val="5028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3" name="Google Shape;13;p2"/>
          <p:cNvSpPr/>
          <p:nvPr/>
        </p:nvSpPr>
        <p:spPr>
          <a:xfrm>
            <a:off x="28799609" y="38919"/>
            <a:ext cx="633" cy="734"/>
          </a:xfrm>
          <a:custGeom>
            <a:rect b="b" l="l" r="r" t="t"/>
            <a:pathLst>
              <a:path extrusionOk="0" h="1" w="1">
                <a:moveTo>
                  <a:pt x="0" y="1"/>
                </a:moveTo>
                <a:lnTo>
                  <a:pt x="0" y="1"/>
                </a:lnTo>
                <a:lnTo>
                  <a:pt x="0" y="1"/>
                </a:lnTo>
                <a:close/>
              </a:path>
            </a:pathLst>
          </a:custGeom>
          <a:solidFill>
            <a:schemeClr val="dk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4" name="Google Shape;14;p2"/>
          <p:cNvSpPr/>
          <p:nvPr/>
        </p:nvSpPr>
        <p:spPr>
          <a:xfrm>
            <a:off x="28799609" y="38919"/>
            <a:ext cx="633" cy="734"/>
          </a:xfrm>
          <a:custGeom>
            <a:rect b="b" l="l" r="r" t="t"/>
            <a:pathLst>
              <a:path extrusionOk="0" h="1" w="1">
                <a:moveTo>
                  <a:pt x="0" y="1"/>
                </a:moveTo>
                <a:lnTo>
                  <a:pt x="0" y="1"/>
                </a:lnTo>
                <a:lnTo>
                  <a:pt x="0" y="1"/>
                </a:lnTo>
                <a:close/>
              </a:path>
            </a:pathLst>
          </a:custGeom>
          <a:solidFill>
            <a:schemeClr val="dk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5" name="Google Shape;15;p2"/>
          <p:cNvSpPr/>
          <p:nvPr/>
        </p:nvSpPr>
        <p:spPr>
          <a:xfrm>
            <a:off x="28799609" y="38919"/>
            <a:ext cx="633" cy="734"/>
          </a:xfrm>
          <a:custGeom>
            <a:rect b="b" l="l" r="r" t="t"/>
            <a:pathLst>
              <a:path extrusionOk="0" h="1" w="1">
                <a:moveTo>
                  <a:pt x="0" y="1"/>
                </a:moveTo>
                <a:lnTo>
                  <a:pt x="0" y="1"/>
                </a:lnTo>
                <a:lnTo>
                  <a:pt x="0" y="1"/>
                </a:lnTo>
                <a:close/>
              </a:path>
            </a:pathLst>
          </a:custGeom>
          <a:solidFill>
            <a:schemeClr val="dk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6" name="Google Shape;16;p2"/>
          <p:cNvSpPr txBox="1"/>
          <p:nvPr>
            <p:ph type="ctrTitle"/>
          </p:nvPr>
        </p:nvSpPr>
        <p:spPr>
          <a:xfrm>
            <a:off x="3850740" y="5282027"/>
            <a:ext cx="25217100" cy="8055000"/>
          </a:xfrm>
          <a:prstGeom prst="rect">
            <a:avLst/>
          </a:prstGeom>
        </p:spPr>
        <p:txBody>
          <a:bodyPr anchorCtr="0" anchor="b" bIns="341325" lIns="341325" spcFirstLastPara="1" rIns="341325" wrap="square" tIns="341325">
            <a:noAutofit/>
          </a:bodyPr>
          <a:lstStyle>
            <a:lvl1pPr lvl="0" rtl="0" algn="ctr">
              <a:spcBef>
                <a:spcPts val="0"/>
              </a:spcBef>
              <a:spcAft>
                <a:spcPts val="0"/>
              </a:spcAft>
              <a:buClr>
                <a:schemeClr val="dk1"/>
              </a:buClr>
              <a:buSzPts val="35800"/>
              <a:buFont typeface="Gloria Hallelujah"/>
              <a:buNone/>
              <a:defRPr sz="17200">
                <a:latin typeface="Gloria Hallelujah"/>
                <a:ea typeface="Gloria Hallelujah"/>
                <a:cs typeface="Gloria Hallelujah"/>
                <a:sym typeface="Gloria Hallelujah"/>
              </a:defRPr>
            </a:lvl1pPr>
            <a:lvl2pPr lvl="1" rtl="0" algn="r">
              <a:spcBef>
                <a:spcPts val="0"/>
              </a:spcBef>
              <a:spcAft>
                <a:spcPts val="0"/>
              </a:spcAft>
              <a:buSzPts val="44800"/>
              <a:buNone/>
              <a:defRPr sz="44800"/>
            </a:lvl2pPr>
            <a:lvl3pPr lvl="2" rtl="0" algn="r">
              <a:spcBef>
                <a:spcPts val="0"/>
              </a:spcBef>
              <a:spcAft>
                <a:spcPts val="0"/>
              </a:spcAft>
              <a:buSzPts val="44800"/>
              <a:buNone/>
              <a:defRPr sz="44800"/>
            </a:lvl3pPr>
            <a:lvl4pPr lvl="3" rtl="0" algn="r">
              <a:spcBef>
                <a:spcPts val="0"/>
              </a:spcBef>
              <a:spcAft>
                <a:spcPts val="0"/>
              </a:spcAft>
              <a:buSzPts val="44800"/>
              <a:buNone/>
              <a:defRPr sz="44800"/>
            </a:lvl4pPr>
            <a:lvl5pPr lvl="4" rtl="0" algn="r">
              <a:spcBef>
                <a:spcPts val="0"/>
              </a:spcBef>
              <a:spcAft>
                <a:spcPts val="0"/>
              </a:spcAft>
              <a:buSzPts val="44800"/>
              <a:buNone/>
              <a:defRPr sz="44800"/>
            </a:lvl5pPr>
            <a:lvl6pPr lvl="5" rtl="0" algn="r">
              <a:spcBef>
                <a:spcPts val="0"/>
              </a:spcBef>
              <a:spcAft>
                <a:spcPts val="0"/>
              </a:spcAft>
              <a:buSzPts val="44800"/>
              <a:buNone/>
              <a:defRPr sz="44800"/>
            </a:lvl6pPr>
            <a:lvl7pPr lvl="6" rtl="0" algn="r">
              <a:spcBef>
                <a:spcPts val="0"/>
              </a:spcBef>
              <a:spcAft>
                <a:spcPts val="0"/>
              </a:spcAft>
              <a:buSzPts val="44800"/>
              <a:buNone/>
              <a:defRPr sz="44800"/>
            </a:lvl7pPr>
            <a:lvl8pPr lvl="7" rtl="0" algn="r">
              <a:spcBef>
                <a:spcPts val="0"/>
              </a:spcBef>
              <a:spcAft>
                <a:spcPts val="0"/>
              </a:spcAft>
              <a:buSzPts val="44800"/>
              <a:buNone/>
              <a:defRPr sz="44800"/>
            </a:lvl8pPr>
            <a:lvl9pPr lvl="8" rtl="0" algn="r">
              <a:spcBef>
                <a:spcPts val="0"/>
              </a:spcBef>
              <a:spcAft>
                <a:spcPts val="0"/>
              </a:spcAft>
              <a:buSzPts val="44800"/>
              <a:buNone/>
              <a:defRPr sz="44800"/>
            </a:lvl9pPr>
          </a:lstStyle>
          <a:p/>
        </p:txBody>
      </p:sp>
      <p:sp>
        <p:nvSpPr>
          <p:cNvPr id="17" name="Google Shape;17;p2"/>
          <p:cNvSpPr txBox="1"/>
          <p:nvPr>
            <p:ph idx="1" type="subTitle"/>
          </p:nvPr>
        </p:nvSpPr>
        <p:spPr>
          <a:xfrm>
            <a:off x="11978320" y="16052480"/>
            <a:ext cx="8961900" cy="2860800"/>
          </a:xfrm>
          <a:prstGeom prst="rect">
            <a:avLst/>
          </a:prstGeom>
          <a:noFill/>
          <a:ln>
            <a:noFill/>
          </a:ln>
        </p:spPr>
        <p:txBody>
          <a:bodyPr anchorCtr="0" anchor="ctr" bIns="341325" lIns="341325" spcFirstLastPara="1" rIns="341325" wrap="square" tIns="341325">
            <a:noAutofit/>
          </a:bodyPr>
          <a:lstStyle>
            <a:lvl1pPr lvl="0" rtl="0" algn="ctr">
              <a:lnSpc>
                <a:spcPct val="100000"/>
              </a:lnSpc>
              <a:spcBef>
                <a:spcPts val="0"/>
              </a:spcBef>
              <a:spcAft>
                <a:spcPts val="0"/>
              </a:spcAft>
              <a:buClr>
                <a:schemeClr val="dk2"/>
              </a:buClr>
              <a:buSzPts val="6700"/>
              <a:buFont typeface="Raleway SemiBold"/>
              <a:buNone/>
              <a:defRPr sz="6700">
                <a:solidFill>
                  <a:schemeClr val="dk2"/>
                </a:solidFill>
                <a:latin typeface="Raleway SemiBold"/>
                <a:ea typeface="Raleway SemiBold"/>
                <a:cs typeface="Raleway SemiBold"/>
                <a:sym typeface="Raleway SemiBold"/>
              </a:defRPr>
            </a:lvl1pPr>
            <a:lvl2pPr lvl="1" rtl="0">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2pPr>
            <a:lvl3pPr lvl="2" rtl="0">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3pPr>
            <a:lvl4pPr lvl="3" rtl="0">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4pPr>
            <a:lvl5pPr lvl="4" rtl="0">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5pPr>
            <a:lvl6pPr lvl="5" rtl="0">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6pPr>
            <a:lvl7pPr lvl="6" rtl="0">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7pPr>
            <a:lvl8pPr lvl="7" rtl="0">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8pPr>
            <a:lvl9pPr lvl="8" rtl="0">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9pPr>
          </a:lstStyle>
          <a:p/>
        </p:txBody>
      </p:sp>
      <p:grpSp>
        <p:nvGrpSpPr>
          <p:cNvPr id="18" name="Google Shape;18;p2"/>
          <p:cNvGrpSpPr/>
          <p:nvPr/>
        </p:nvGrpSpPr>
        <p:grpSpPr>
          <a:xfrm>
            <a:off x="24376650" y="17567718"/>
            <a:ext cx="2194667" cy="3505006"/>
            <a:chOff x="4295900" y="1116675"/>
            <a:chExt cx="145125" cy="208875"/>
          </a:xfrm>
        </p:grpSpPr>
        <p:sp>
          <p:nvSpPr>
            <p:cNvPr id="19" name="Google Shape;19;p2"/>
            <p:cNvSpPr/>
            <p:nvPr/>
          </p:nvSpPr>
          <p:spPr>
            <a:xfrm>
              <a:off x="4295900" y="1116675"/>
              <a:ext cx="133450" cy="175625"/>
            </a:xfrm>
            <a:custGeom>
              <a:rect b="b" l="l" r="r" t="t"/>
              <a:pathLst>
                <a:path extrusionOk="0" h="7025" w="5338">
                  <a:moveTo>
                    <a:pt x="2701" y="136"/>
                  </a:moveTo>
                  <a:cubicBezTo>
                    <a:pt x="2815" y="136"/>
                    <a:pt x="2928" y="145"/>
                    <a:pt x="3039" y="165"/>
                  </a:cubicBezTo>
                  <a:cubicBezTo>
                    <a:pt x="3773" y="292"/>
                    <a:pt x="4450" y="847"/>
                    <a:pt x="4806" y="1613"/>
                  </a:cubicBezTo>
                  <a:cubicBezTo>
                    <a:pt x="5109" y="2268"/>
                    <a:pt x="5200" y="3057"/>
                    <a:pt x="5074" y="3956"/>
                  </a:cubicBezTo>
                  <a:cubicBezTo>
                    <a:pt x="5036" y="4222"/>
                    <a:pt x="4975" y="4524"/>
                    <a:pt x="4804" y="4758"/>
                  </a:cubicBezTo>
                  <a:lnTo>
                    <a:pt x="4782" y="4787"/>
                  </a:lnTo>
                  <a:cubicBezTo>
                    <a:pt x="4735" y="4849"/>
                    <a:pt x="4682" y="4920"/>
                    <a:pt x="4673" y="5011"/>
                  </a:cubicBezTo>
                  <a:cubicBezTo>
                    <a:pt x="4666" y="5087"/>
                    <a:pt x="4694" y="5158"/>
                    <a:pt x="4716" y="5215"/>
                  </a:cubicBezTo>
                  <a:lnTo>
                    <a:pt x="4984" y="5904"/>
                  </a:lnTo>
                  <a:cubicBezTo>
                    <a:pt x="5013" y="5977"/>
                    <a:pt x="5048" y="6068"/>
                    <a:pt x="5031" y="6145"/>
                  </a:cubicBezTo>
                  <a:cubicBezTo>
                    <a:pt x="5010" y="6239"/>
                    <a:pt x="4918" y="6308"/>
                    <a:pt x="4817" y="6376"/>
                  </a:cubicBezTo>
                  <a:cubicBezTo>
                    <a:pt x="4410" y="6649"/>
                    <a:pt x="4041" y="6877"/>
                    <a:pt x="3626" y="6889"/>
                  </a:cubicBezTo>
                  <a:cubicBezTo>
                    <a:pt x="3619" y="6889"/>
                    <a:pt x="3613" y="6889"/>
                    <a:pt x="3606" y="6889"/>
                  </a:cubicBezTo>
                  <a:cubicBezTo>
                    <a:pt x="3294" y="6889"/>
                    <a:pt x="3188" y="6670"/>
                    <a:pt x="3049" y="6394"/>
                  </a:cubicBezTo>
                  <a:cubicBezTo>
                    <a:pt x="3017" y="6331"/>
                    <a:pt x="2984" y="6265"/>
                    <a:pt x="2948" y="6201"/>
                  </a:cubicBezTo>
                  <a:cubicBezTo>
                    <a:pt x="2900" y="6116"/>
                    <a:pt x="2845" y="6021"/>
                    <a:pt x="2762" y="5951"/>
                  </a:cubicBezTo>
                  <a:cubicBezTo>
                    <a:pt x="2696" y="5893"/>
                    <a:pt x="2617" y="5857"/>
                    <a:pt x="2547" y="5829"/>
                  </a:cubicBezTo>
                  <a:cubicBezTo>
                    <a:pt x="2420" y="5776"/>
                    <a:pt x="2289" y="5735"/>
                    <a:pt x="2162" y="5695"/>
                  </a:cubicBezTo>
                  <a:cubicBezTo>
                    <a:pt x="2026" y="5653"/>
                    <a:pt x="1886" y="5609"/>
                    <a:pt x="1755" y="5552"/>
                  </a:cubicBezTo>
                  <a:cubicBezTo>
                    <a:pt x="1017" y="5234"/>
                    <a:pt x="457" y="4448"/>
                    <a:pt x="293" y="3499"/>
                  </a:cubicBezTo>
                  <a:cubicBezTo>
                    <a:pt x="139" y="2612"/>
                    <a:pt x="332" y="1736"/>
                    <a:pt x="821" y="1094"/>
                  </a:cubicBezTo>
                  <a:cubicBezTo>
                    <a:pt x="1276" y="496"/>
                    <a:pt x="2000" y="136"/>
                    <a:pt x="2701" y="136"/>
                  </a:cubicBezTo>
                  <a:close/>
                  <a:moveTo>
                    <a:pt x="2703" y="1"/>
                  </a:moveTo>
                  <a:cubicBezTo>
                    <a:pt x="1960" y="1"/>
                    <a:pt x="1195" y="381"/>
                    <a:pt x="713" y="1012"/>
                  </a:cubicBezTo>
                  <a:cubicBezTo>
                    <a:pt x="202" y="1684"/>
                    <a:pt x="1" y="2598"/>
                    <a:pt x="160" y="3522"/>
                  </a:cubicBezTo>
                  <a:cubicBezTo>
                    <a:pt x="332" y="4515"/>
                    <a:pt x="923" y="5341"/>
                    <a:pt x="1702" y="5676"/>
                  </a:cubicBezTo>
                  <a:cubicBezTo>
                    <a:pt x="1839" y="5735"/>
                    <a:pt x="1982" y="5781"/>
                    <a:pt x="2121" y="5823"/>
                  </a:cubicBezTo>
                  <a:cubicBezTo>
                    <a:pt x="2246" y="5863"/>
                    <a:pt x="2374" y="5904"/>
                    <a:pt x="2496" y="5953"/>
                  </a:cubicBezTo>
                  <a:cubicBezTo>
                    <a:pt x="2558" y="5978"/>
                    <a:pt x="2623" y="6008"/>
                    <a:pt x="2674" y="6053"/>
                  </a:cubicBezTo>
                  <a:cubicBezTo>
                    <a:pt x="2740" y="6109"/>
                    <a:pt x="2786" y="6189"/>
                    <a:pt x="2830" y="6267"/>
                  </a:cubicBezTo>
                  <a:cubicBezTo>
                    <a:pt x="2865" y="6329"/>
                    <a:pt x="2897" y="6393"/>
                    <a:pt x="2928" y="6455"/>
                  </a:cubicBezTo>
                  <a:cubicBezTo>
                    <a:pt x="3069" y="6735"/>
                    <a:pt x="3214" y="7024"/>
                    <a:pt x="3607" y="7024"/>
                  </a:cubicBezTo>
                  <a:lnTo>
                    <a:pt x="3631" y="7024"/>
                  </a:lnTo>
                  <a:cubicBezTo>
                    <a:pt x="4118" y="7010"/>
                    <a:pt x="4566" y="6708"/>
                    <a:pt x="4893" y="6488"/>
                  </a:cubicBezTo>
                  <a:cubicBezTo>
                    <a:pt x="5012" y="6408"/>
                    <a:pt x="5132" y="6317"/>
                    <a:pt x="5164" y="6174"/>
                  </a:cubicBezTo>
                  <a:cubicBezTo>
                    <a:pt x="5189" y="6057"/>
                    <a:pt x="5144" y="5940"/>
                    <a:pt x="5110" y="5854"/>
                  </a:cubicBezTo>
                  <a:lnTo>
                    <a:pt x="4842" y="5165"/>
                  </a:lnTo>
                  <a:cubicBezTo>
                    <a:pt x="4824" y="5119"/>
                    <a:pt x="4804" y="5068"/>
                    <a:pt x="4808" y="5023"/>
                  </a:cubicBezTo>
                  <a:cubicBezTo>
                    <a:pt x="4813" y="4971"/>
                    <a:pt x="4851" y="4921"/>
                    <a:pt x="4891" y="4868"/>
                  </a:cubicBezTo>
                  <a:lnTo>
                    <a:pt x="4914" y="4839"/>
                  </a:lnTo>
                  <a:cubicBezTo>
                    <a:pt x="5102" y="4580"/>
                    <a:pt x="5168" y="4257"/>
                    <a:pt x="5207" y="3974"/>
                  </a:cubicBezTo>
                  <a:cubicBezTo>
                    <a:pt x="5338" y="3049"/>
                    <a:pt x="5244" y="2235"/>
                    <a:pt x="4929" y="1556"/>
                  </a:cubicBezTo>
                  <a:cubicBezTo>
                    <a:pt x="4555" y="750"/>
                    <a:pt x="3840" y="167"/>
                    <a:pt x="3062" y="31"/>
                  </a:cubicBezTo>
                  <a:cubicBezTo>
                    <a:pt x="2944" y="11"/>
                    <a:pt x="2824" y="1"/>
                    <a:pt x="2703" y="1"/>
                  </a:cubicBezTo>
                  <a:close/>
                </a:path>
              </a:pathLst>
            </a:custGeom>
            <a:solidFill>
              <a:schemeClr val="dk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sz="5200">
                <a:solidFill>
                  <a:schemeClr val="dk1"/>
                </a:solidFill>
              </a:endParaRPr>
            </a:p>
          </p:txBody>
        </p:sp>
        <p:sp>
          <p:nvSpPr>
            <p:cNvPr id="20" name="Google Shape;20;p2"/>
            <p:cNvSpPr/>
            <p:nvPr/>
          </p:nvSpPr>
          <p:spPr>
            <a:xfrm>
              <a:off x="4379125" y="1270250"/>
              <a:ext cx="61900" cy="55300"/>
            </a:xfrm>
            <a:custGeom>
              <a:rect b="b" l="l" r="r" t="t"/>
              <a:pathLst>
                <a:path extrusionOk="0" h="2212" w="2476">
                  <a:moveTo>
                    <a:pt x="1814" y="1"/>
                  </a:moveTo>
                  <a:cubicBezTo>
                    <a:pt x="1780" y="2"/>
                    <a:pt x="1746" y="29"/>
                    <a:pt x="1745" y="66"/>
                  </a:cubicBezTo>
                  <a:cubicBezTo>
                    <a:pt x="1743" y="104"/>
                    <a:pt x="1772" y="135"/>
                    <a:pt x="1809" y="137"/>
                  </a:cubicBezTo>
                  <a:cubicBezTo>
                    <a:pt x="1855" y="138"/>
                    <a:pt x="1900" y="161"/>
                    <a:pt x="1935" y="200"/>
                  </a:cubicBezTo>
                  <a:cubicBezTo>
                    <a:pt x="1968" y="237"/>
                    <a:pt x="1986" y="283"/>
                    <a:pt x="1983" y="328"/>
                  </a:cubicBezTo>
                  <a:cubicBezTo>
                    <a:pt x="1982" y="343"/>
                    <a:pt x="1980" y="357"/>
                    <a:pt x="1978" y="372"/>
                  </a:cubicBezTo>
                  <a:cubicBezTo>
                    <a:pt x="1969" y="421"/>
                    <a:pt x="1960" y="483"/>
                    <a:pt x="1992" y="540"/>
                  </a:cubicBezTo>
                  <a:cubicBezTo>
                    <a:pt x="2020" y="593"/>
                    <a:pt x="2070" y="618"/>
                    <a:pt x="2109" y="639"/>
                  </a:cubicBezTo>
                  <a:cubicBezTo>
                    <a:pt x="2137" y="653"/>
                    <a:pt x="2161" y="665"/>
                    <a:pt x="2171" y="681"/>
                  </a:cubicBezTo>
                  <a:cubicBezTo>
                    <a:pt x="2183" y="701"/>
                    <a:pt x="2178" y="736"/>
                    <a:pt x="2171" y="773"/>
                  </a:cubicBezTo>
                  <a:cubicBezTo>
                    <a:pt x="2163" y="832"/>
                    <a:pt x="2152" y="904"/>
                    <a:pt x="2199" y="967"/>
                  </a:cubicBezTo>
                  <a:cubicBezTo>
                    <a:pt x="2218" y="991"/>
                    <a:pt x="2243" y="1007"/>
                    <a:pt x="2262" y="1020"/>
                  </a:cubicBezTo>
                  <a:cubicBezTo>
                    <a:pt x="2269" y="1024"/>
                    <a:pt x="2277" y="1030"/>
                    <a:pt x="2283" y="1035"/>
                  </a:cubicBezTo>
                  <a:cubicBezTo>
                    <a:pt x="2328" y="1071"/>
                    <a:pt x="2332" y="1145"/>
                    <a:pt x="2314" y="1200"/>
                  </a:cubicBezTo>
                  <a:cubicBezTo>
                    <a:pt x="2290" y="1269"/>
                    <a:pt x="2231" y="1330"/>
                    <a:pt x="2179" y="1380"/>
                  </a:cubicBezTo>
                  <a:cubicBezTo>
                    <a:pt x="1861" y="1687"/>
                    <a:pt x="1469" y="1914"/>
                    <a:pt x="1045" y="2039"/>
                  </a:cubicBezTo>
                  <a:cubicBezTo>
                    <a:pt x="980" y="2059"/>
                    <a:pt x="912" y="2076"/>
                    <a:pt x="847" y="2076"/>
                  </a:cubicBezTo>
                  <a:cubicBezTo>
                    <a:pt x="828" y="2076"/>
                    <a:pt x="809" y="2075"/>
                    <a:pt x="790" y="2071"/>
                  </a:cubicBezTo>
                  <a:cubicBezTo>
                    <a:pt x="727" y="2061"/>
                    <a:pt x="651" y="2017"/>
                    <a:pt x="636" y="1947"/>
                  </a:cubicBezTo>
                  <a:cubicBezTo>
                    <a:pt x="632" y="1930"/>
                    <a:pt x="632" y="1909"/>
                    <a:pt x="631" y="1887"/>
                  </a:cubicBezTo>
                  <a:cubicBezTo>
                    <a:pt x="631" y="1842"/>
                    <a:pt x="628" y="1790"/>
                    <a:pt x="601" y="1741"/>
                  </a:cubicBezTo>
                  <a:cubicBezTo>
                    <a:pt x="563" y="1677"/>
                    <a:pt x="499" y="1649"/>
                    <a:pt x="442" y="1624"/>
                  </a:cubicBezTo>
                  <a:cubicBezTo>
                    <a:pt x="389" y="1601"/>
                    <a:pt x="356" y="1585"/>
                    <a:pt x="349" y="1561"/>
                  </a:cubicBezTo>
                  <a:cubicBezTo>
                    <a:pt x="343" y="1544"/>
                    <a:pt x="350" y="1518"/>
                    <a:pt x="356" y="1490"/>
                  </a:cubicBezTo>
                  <a:cubicBezTo>
                    <a:pt x="366" y="1451"/>
                    <a:pt x="376" y="1406"/>
                    <a:pt x="365" y="1357"/>
                  </a:cubicBezTo>
                  <a:cubicBezTo>
                    <a:pt x="349" y="1296"/>
                    <a:pt x="305" y="1256"/>
                    <a:pt x="271" y="1224"/>
                  </a:cubicBezTo>
                  <a:cubicBezTo>
                    <a:pt x="260" y="1215"/>
                    <a:pt x="249" y="1205"/>
                    <a:pt x="240" y="1195"/>
                  </a:cubicBezTo>
                  <a:cubicBezTo>
                    <a:pt x="131" y="1080"/>
                    <a:pt x="171" y="938"/>
                    <a:pt x="224" y="839"/>
                  </a:cubicBezTo>
                  <a:cubicBezTo>
                    <a:pt x="242" y="805"/>
                    <a:pt x="229" y="765"/>
                    <a:pt x="196" y="747"/>
                  </a:cubicBezTo>
                  <a:cubicBezTo>
                    <a:pt x="186" y="742"/>
                    <a:pt x="175" y="739"/>
                    <a:pt x="165" y="739"/>
                  </a:cubicBezTo>
                  <a:cubicBezTo>
                    <a:pt x="140" y="739"/>
                    <a:pt x="117" y="752"/>
                    <a:pt x="104" y="775"/>
                  </a:cubicBezTo>
                  <a:cubicBezTo>
                    <a:pt x="0" y="971"/>
                    <a:pt x="14" y="1153"/>
                    <a:pt x="141" y="1288"/>
                  </a:cubicBezTo>
                  <a:cubicBezTo>
                    <a:pt x="153" y="1300"/>
                    <a:pt x="166" y="1312"/>
                    <a:pt x="179" y="1324"/>
                  </a:cubicBezTo>
                  <a:cubicBezTo>
                    <a:pt x="204" y="1346"/>
                    <a:pt x="228" y="1368"/>
                    <a:pt x="233" y="1389"/>
                  </a:cubicBezTo>
                  <a:cubicBezTo>
                    <a:pt x="238" y="1407"/>
                    <a:pt x="231" y="1431"/>
                    <a:pt x="225" y="1459"/>
                  </a:cubicBezTo>
                  <a:cubicBezTo>
                    <a:pt x="215" y="1499"/>
                    <a:pt x="203" y="1549"/>
                    <a:pt x="219" y="1601"/>
                  </a:cubicBezTo>
                  <a:cubicBezTo>
                    <a:pt x="246" y="1686"/>
                    <a:pt x="325" y="1720"/>
                    <a:pt x="387" y="1748"/>
                  </a:cubicBezTo>
                  <a:cubicBezTo>
                    <a:pt x="430" y="1766"/>
                    <a:pt x="469" y="1783"/>
                    <a:pt x="483" y="1809"/>
                  </a:cubicBezTo>
                  <a:cubicBezTo>
                    <a:pt x="495" y="1828"/>
                    <a:pt x="495" y="1857"/>
                    <a:pt x="496" y="1890"/>
                  </a:cubicBezTo>
                  <a:cubicBezTo>
                    <a:pt x="496" y="1916"/>
                    <a:pt x="497" y="1946"/>
                    <a:pt x="504" y="1976"/>
                  </a:cubicBezTo>
                  <a:cubicBezTo>
                    <a:pt x="532" y="2108"/>
                    <a:pt x="656" y="2186"/>
                    <a:pt x="766" y="2205"/>
                  </a:cubicBezTo>
                  <a:cubicBezTo>
                    <a:pt x="793" y="2209"/>
                    <a:pt x="820" y="2211"/>
                    <a:pt x="846" y="2211"/>
                  </a:cubicBezTo>
                  <a:cubicBezTo>
                    <a:pt x="928" y="2211"/>
                    <a:pt x="1008" y="2192"/>
                    <a:pt x="1084" y="2170"/>
                  </a:cubicBezTo>
                  <a:cubicBezTo>
                    <a:pt x="1529" y="2038"/>
                    <a:pt x="1940" y="1799"/>
                    <a:pt x="2273" y="1478"/>
                  </a:cubicBezTo>
                  <a:cubicBezTo>
                    <a:pt x="2337" y="1416"/>
                    <a:pt x="2407" y="1343"/>
                    <a:pt x="2441" y="1243"/>
                  </a:cubicBezTo>
                  <a:cubicBezTo>
                    <a:pt x="2476" y="1145"/>
                    <a:pt x="2467" y="1011"/>
                    <a:pt x="2370" y="930"/>
                  </a:cubicBezTo>
                  <a:cubicBezTo>
                    <a:pt x="2359" y="922"/>
                    <a:pt x="2347" y="914"/>
                    <a:pt x="2337" y="907"/>
                  </a:cubicBezTo>
                  <a:cubicBezTo>
                    <a:pt x="2324" y="898"/>
                    <a:pt x="2312" y="891"/>
                    <a:pt x="2307" y="884"/>
                  </a:cubicBezTo>
                  <a:cubicBezTo>
                    <a:pt x="2294" y="867"/>
                    <a:pt x="2299" y="832"/>
                    <a:pt x="2305" y="794"/>
                  </a:cubicBezTo>
                  <a:cubicBezTo>
                    <a:pt x="2313" y="740"/>
                    <a:pt x="2323" y="674"/>
                    <a:pt x="2288" y="613"/>
                  </a:cubicBezTo>
                  <a:cubicBezTo>
                    <a:pt x="2259" y="564"/>
                    <a:pt x="2211" y="538"/>
                    <a:pt x="2172" y="519"/>
                  </a:cubicBezTo>
                  <a:cubicBezTo>
                    <a:pt x="2144" y="504"/>
                    <a:pt x="2119" y="491"/>
                    <a:pt x="2110" y="475"/>
                  </a:cubicBezTo>
                  <a:cubicBezTo>
                    <a:pt x="2101" y="458"/>
                    <a:pt x="2106" y="427"/>
                    <a:pt x="2111" y="394"/>
                  </a:cubicBezTo>
                  <a:cubicBezTo>
                    <a:pt x="2113" y="375"/>
                    <a:pt x="2117" y="356"/>
                    <a:pt x="2118" y="336"/>
                  </a:cubicBezTo>
                  <a:cubicBezTo>
                    <a:pt x="2123" y="256"/>
                    <a:pt x="2093" y="173"/>
                    <a:pt x="2035" y="109"/>
                  </a:cubicBezTo>
                  <a:cubicBezTo>
                    <a:pt x="1977" y="44"/>
                    <a:pt x="1897" y="4"/>
                    <a:pt x="1814" y="1"/>
                  </a:cubicBezTo>
                  <a:close/>
                </a:path>
              </a:pathLst>
            </a:custGeom>
            <a:solidFill>
              <a:schemeClr val="dk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sz="5200">
                <a:solidFill>
                  <a:schemeClr val="dk1"/>
                </a:solidFill>
              </a:endParaRPr>
            </a:p>
          </p:txBody>
        </p:sp>
        <p:sp>
          <p:nvSpPr>
            <p:cNvPr id="21" name="Google Shape;21;p2"/>
            <p:cNvSpPr/>
            <p:nvPr/>
          </p:nvSpPr>
          <p:spPr>
            <a:xfrm>
              <a:off x="4384675" y="1290125"/>
              <a:ext cx="32500" cy="16125"/>
            </a:xfrm>
            <a:custGeom>
              <a:rect b="b" l="l" r="r" t="t"/>
              <a:pathLst>
                <a:path extrusionOk="0" h="645" w="1300">
                  <a:moveTo>
                    <a:pt x="1223" y="1"/>
                  </a:moveTo>
                  <a:cubicBezTo>
                    <a:pt x="1211" y="1"/>
                    <a:pt x="1199" y="4"/>
                    <a:pt x="1187" y="10"/>
                  </a:cubicBezTo>
                  <a:cubicBezTo>
                    <a:pt x="675" y="323"/>
                    <a:pt x="63" y="511"/>
                    <a:pt x="57" y="514"/>
                  </a:cubicBezTo>
                  <a:cubicBezTo>
                    <a:pt x="21" y="524"/>
                    <a:pt x="1" y="562"/>
                    <a:pt x="11" y="598"/>
                  </a:cubicBezTo>
                  <a:cubicBezTo>
                    <a:pt x="21" y="627"/>
                    <a:pt x="48" y="645"/>
                    <a:pt x="76" y="645"/>
                  </a:cubicBezTo>
                  <a:cubicBezTo>
                    <a:pt x="83" y="645"/>
                    <a:pt x="89" y="645"/>
                    <a:pt x="96" y="643"/>
                  </a:cubicBezTo>
                  <a:cubicBezTo>
                    <a:pt x="121" y="634"/>
                    <a:pt x="729" y="448"/>
                    <a:pt x="1258" y="126"/>
                  </a:cubicBezTo>
                  <a:cubicBezTo>
                    <a:pt x="1290" y="107"/>
                    <a:pt x="1300" y="65"/>
                    <a:pt x="1280" y="33"/>
                  </a:cubicBezTo>
                  <a:cubicBezTo>
                    <a:pt x="1268" y="12"/>
                    <a:pt x="1246" y="1"/>
                    <a:pt x="1223" y="1"/>
                  </a:cubicBezTo>
                  <a:close/>
                </a:path>
              </a:pathLst>
            </a:custGeom>
            <a:solidFill>
              <a:schemeClr val="dk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sz="5200">
                <a:solidFill>
                  <a:schemeClr val="dk1"/>
                </a:solidFill>
              </a:endParaRPr>
            </a:p>
          </p:txBody>
        </p:sp>
        <p:sp>
          <p:nvSpPr>
            <p:cNvPr id="22" name="Google Shape;22;p2"/>
            <p:cNvSpPr/>
            <p:nvPr/>
          </p:nvSpPr>
          <p:spPr>
            <a:xfrm>
              <a:off x="4412275" y="1292725"/>
              <a:ext cx="25325" cy="17500"/>
            </a:xfrm>
            <a:custGeom>
              <a:rect b="b" l="l" r="r" t="t"/>
              <a:pathLst>
                <a:path extrusionOk="0" h="700" w="1013">
                  <a:moveTo>
                    <a:pt x="936" y="1"/>
                  </a:moveTo>
                  <a:cubicBezTo>
                    <a:pt x="922" y="1"/>
                    <a:pt x="907" y="5"/>
                    <a:pt x="894" y="15"/>
                  </a:cubicBezTo>
                  <a:cubicBezTo>
                    <a:pt x="610" y="243"/>
                    <a:pt x="49" y="570"/>
                    <a:pt x="44" y="573"/>
                  </a:cubicBezTo>
                  <a:cubicBezTo>
                    <a:pt x="12" y="591"/>
                    <a:pt x="0" y="633"/>
                    <a:pt x="19" y="665"/>
                  </a:cubicBezTo>
                  <a:cubicBezTo>
                    <a:pt x="32" y="687"/>
                    <a:pt x="55" y="699"/>
                    <a:pt x="78" y="699"/>
                  </a:cubicBezTo>
                  <a:cubicBezTo>
                    <a:pt x="90" y="699"/>
                    <a:pt x="102" y="696"/>
                    <a:pt x="112" y="689"/>
                  </a:cubicBezTo>
                  <a:cubicBezTo>
                    <a:pt x="135" y="677"/>
                    <a:pt x="687" y="355"/>
                    <a:pt x="979" y="121"/>
                  </a:cubicBezTo>
                  <a:cubicBezTo>
                    <a:pt x="1009" y="98"/>
                    <a:pt x="1013" y="55"/>
                    <a:pt x="989" y="26"/>
                  </a:cubicBezTo>
                  <a:cubicBezTo>
                    <a:pt x="976" y="9"/>
                    <a:pt x="956" y="1"/>
                    <a:pt x="936" y="1"/>
                  </a:cubicBezTo>
                  <a:close/>
                </a:path>
              </a:pathLst>
            </a:custGeom>
            <a:solidFill>
              <a:schemeClr val="dk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sz="5200">
                <a:solidFill>
                  <a:schemeClr val="dk1"/>
                </a:solidFill>
              </a:endParaRPr>
            </a:p>
          </p:txBody>
        </p:sp>
        <p:sp>
          <p:nvSpPr>
            <p:cNvPr id="23" name="Google Shape;23;p2"/>
            <p:cNvSpPr/>
            <p:nvPr/>
          </p:nvSpPr>
          <p:spPr>
            <a:xfrm>
              <a:off x="4334825" y="1181475"/>
              <a:ext cx="85175" cy="108850"/>
            </a:xfrm>
            <a:custGeom>
              <a:rect b="b" l="l" r="r" t="t"/>
              <a:pathLst>
                <a:path extrusionOk="0" h="4354" w="3407">
                  <a:moveTo>
                    <a:pt x="2348" y="136"/>
                  </a:moveTo>
                  <a:cubicBezTo>
                    <a:pt x="2362" y="136"/>
                    <a:pt x="2377" y="138"/>
                    <a:pt x="2392" y="144"/>
                  </a:cubicBezTo>
                  <a:cubicBezTo>
                    <a:pt x="2435" y="162"/>
                    <a:pt x="2471" y="207"/>
                    <a:pt x="2501" y="278"/>
                  </a:cubicBezTo>
                  <a:cubicBezTo>
                    <a:pt x="2593" y="500"/>
                    <a:pt x="2543" y="778"/>
                    <a:pt x="2380" y="955"/>
                  </a:cubicBezTo>
                  <a:cubicBezTo>
                    <a:pt x="2370" y="968"/>
                    <a:pt x="2358" y="978"/>
                    <a:pt x="2346" y="989"/>
                  </a:cubicBezTo>
                  <a:lnTo>
                    <a:pt x="2231" y="679"/>
                  </a:lnTo>
                  <a:cubicBezTo>
                    <a:pt x="2189" y="566"/>
                    <a:pt x="2137" y="426"/>
                    <a:pt x="2165" y="301"/>
                  </a:cubicBezTo>
                  <a:cubicBezTo>
                    <a:pt x="2179" y="241"/>
                    <a:pt x="2226" y="182"/>
                    <a:pt x="2282" y="154"/>
                  </a:cubicBezTo>
                  <a:cubicBezTo>
                    <a:pt x="2300" y="144"/>
                    <a:pt x="2323" y="136"/>
                    <a:pt x="2348" y="136"/>
                  </a:cubicBezTo>
                  <a:close/>
                  <a:moveTo>
                    <a:pt x="1150" y="257"/>
                  </a:moveTo>
                  <a:cubicBezTo>
                    <a:pt x="1166" y="261"/>
                    <a:pt x="1185" y="273"/>
                    <a:pt x="1203" y="287"/>
                  </a:cubicBezTo>
                  <a:cubicBezTo>
                    <a:pt x="1451" y="473"/>
                    <a:pt x="1593" y="780"/>
                    <a:pt x="1574" y="1078"/>
                  </a:cubicBezTo>
                  <a:cubicBezTo>
                    <a:pt x="1327" y="939"/>
                    <a:pt x="1182" y="663"/>
                    <a:pt x="1112" y="496"/>
                  </a:cubicBezTo>
                  <a:cubicBezTo>
                    <a:pt x="1091" y="443"/>
                    <a:pt x="1067" y="381"/>
                    <a:pt x="1078" y="328"/>
                  </a:cubicBezTo>
                  <a:cubicBezTo>
                    <a:pt x="1084" y="290"/>
                    <a:pt x="1116" y="257"/>
                    <a:pt x="1144" y="257"/>
                  </a:cubicBezTo>
                  <a:close/>
                  <a:moveTo>
                    <a:pt x="241" y="1540"/>
                  </a:moveTo>
                  <a:cubicBezTo>
                    <a:pt x="272" y="1540"/>
                    <a:pt x="305" y="1548"/>
                    <a:pt x="332" y="1555"/>
                  </a:cubicBezTo>
                  <a:cubicBezTo>
                    <a:pt x="527" y="1608"/>
                    <a:pt x="692" y="1720"/>
                    <a:pt x="837" y="1862"/>
                  </a:cubicBezTo>
                  <a:cubicBezTo>
                    <a:pt x="811" y="1864"/>
                    <a:pt x="786" y="1866"/>
                    <a:pt x="760" y="1866"/>
                  </a:cubicBezTo>
                  <a:cubicBezTo>
                    <a:pt x="527" y="1866"/>
                    <a:pt x="293" y="1766"/>
                    <a:pt x="146" y="1592"/>
                  </a:cubicBezTo>
                  <a:cubicBezTo>
                    <a:pt x="153" y="1574"/>
                    <a:pt x="173" y="1555"/>
                    <a:pt x="196" y="1547"/>
                  </a:cubicBezTo>
                  <a:cubicBezTo>
                    <a:pt x="210" y="1542"/>
                    <a:pt x="225" y="1540"/>
                    <a:pt x="241" y="1540"/>
                  </a:cubicBezTo>
                  <a:close/>
                  <a:moveTo>
                    <a:pt x="2348" y="1"/>
                  </a:moveTo>
                  <a:cubicBezTo>
                    <a:pt x="2305" y="1"/>
                    <a:pt x="2262" y="11"/>
                    <a:pt x="2220" y="33"/>
                  </a:cubicBezTo>
                  <a:cubicBezTo>
                    <a:pt x="2128" y="80"/>
                    <a:pt x="2057" y="171"/>
                    <a:pt x="2034" y="271"/>
                  </a:cubicBezTo>
                  <a:cubicBezTo>
                    <a:pt x="1996" y="435"/>
                    <a:pt x="2055" y="596"/>
                    <a:pt x="2104" y="726"/>
                  </a:cubicBezTo>
                  <a:lnTo>
                    <a:pt x="2233" y="1072"/>
                  </a:lnTo>
                  <a:cubicBezTo>
                    <a:pt x="2130" y="1131"/>
                    <a:pt x="2011" y="1163"/>
                    <a:pt x="1892" y="1163"/>
                  </a:cubicBezTo>
                  <a:cubicBezTo>
                    <a:pt x="1830" y="1163"/>
                    <a:pt x="1768" y="1155"/>
                    <a:pt x="1709" y="1137"/>
                  </a:cubicBezTo>
                  <a:cubicBezTo>
                    <a:pt x="1708" y="1137"/>
                    <a:pt x="1706" y="1136"/>
                    <a:pt x="1705" y="1136"/>
                  </a:cubicBezTo>
                  <a:cubicBezTo>
                    <a:pt x="1746" y="777"/>
                    <a:pt x="1582" y="403"/>
                    <a:pt x="1284" y="179"/>
                  </a:cubicBezTo>
                  <a:cubicBezTo>
                    <a:pt x="1252" y="155"/>
                    <a:pt x="1215" y="131"/>
                    <a:pt x="1169" y="124"/>
                  </a:cubicBezTo>
                  <a:cubicBezTo>
                    <a:pt x="1160" y="123"/>
                    <a:pt x="1152" y="122"/>
                    <a:pt x="1144" y="122"/>
                  </a:cubicBezTo>
                  <a:cubicBezTo>
                    <a:pt x="1044" y="122"/>
                    <a:pt x="961" y="210"/>
                    <a:pt x="944" y="303"/>
                  </a:cubicBezTo>
                  <a:cubicBezTo>
                    <a:pt x="928" y="389"/>
                    <a:pt x="956" y="471"/>
                    <a:pt x="987" y="548"/>
                  </a:cubicBezTo>
                  <a:cubicBezTo>
                    <a:pt x="1122" y="872"/>
                    <a:pt x="1319" y="1105"/>
                    <a:pt x="1552" y="1220"/>
                  </a:cubicBezTo>
                  <a:cubicBezTo>
                    <a:pt x="1483" y="1500"/>
                    <a:pt x="1264" y="1743"/>
                    <a:pt x="994" y="1830"/>
                  </a:cubicBezTo>
                  <a:cubicBezTo>
                    <a:pt x="822" y="1644"/>
                    <a:pt x="618" y="1492"/>
                    <a:pt x="366" y="1425"/>
                  </a:cubicBezTo>
                  <a:cubicBezTo>
                    <a:pt x="330" y="1415"/>
                    <a:pt x="286" y="1406"/>
                    <a:pt x="240" y="1406"/>
                  </a:cubicBezTo>
                  <a:cubicBezTo>
                    <a:pt x="212" y="1406"/>
                    <a:pt x="183" y="1409"/>
                    <a:pt x="154" y="1419"/>
                  </a:cubicBezTo>
                  <a:cubicBezTo>
                    <a:pt x="61" y="1450"/>
                    <a:pt x="0" y="1537"/>
                    <a:pt x="11" y="1623"/>
                  </a:cubicBezTo>
                  <a:lnTo>
                    <a:pt x="14" y="1642"/>
                  </a:lnTo>
                  <a:lnTo>
                    <a:pt x="25" y="1656"/>
                  </a:lnTo>
                  <a:cubicBezTo>
                    <a:pt x="195" y="1874"/>
                    <a:pt x="479" y="2001"/>
                    <a:pt x="761" y="2001"/>
                  </a:cubicBezTo>
                  <a:cubicBezTo>
                    <a:pt x="824" y="2001"/>
                    <a:pt x="886" y="1994"/>
                    <a:pt x="948" y="1982"/>
                  </a:cubicBezTo>
                  <a:cubicBezTo>
                    <a:pt x="1058" y="2110"/>
                    <a:pt x="1155" y="2253"/>
                    <a:pt x="1242" y="2392"/>
                  </a:cubicBezTo>
                  <a:cubicBezTo>
                    <a:pt x="1621" y="2995"/>
                    <a:pt x="1936" y="3641"/>
                    <a:pt x="2179" y="4309"/>
                  </a:cubicBezTo>
                  <a:cubicBezTo>
                    <a:pt x="2189" y="4336"/>
                    <a:pt x="2215" y="4353"/>
                    <a:pt x="2242" y="4353"/>
                  </a:cubicBezTo>
                  <a:cubicBezTo>
                    <a:pt x="2250" y="4353"/>
                    <a:pt x="2257" y="4352"/>
                    <a:pt x="2266" y="4350"/>
                  </a:cubicBezTo>
                  <a:cubicBezTo>
                    <a:pt x="2300" y="4337"/>
                    <a:pt x="2318" y="4299"/>
                    <a:pt x="2305" y="4263"/>
                  </a:cubicBezTo>
                  <a:cubicBezTo>
                    <a:pt x="2060" y="3585"/>
                    <a:pt x="1740" y="2931"/>
                    <a:pt x="1357" y="2320"/>
                  </a:cubicBezTo>
                  <a:cubicBezTo>
                    <a:pt x="1276" y="2192"/>
                    <a:pt x="1188" y="2062"/>
                    <a:pt x="1089" y="1940"/>
                  </a:cubicBezTo>
                  <a:cubicBezTo>
                    <a:pt x="1376" y="1827"/>
                    <a:pt x="1600" y="1571"/>
                    <a:pt x="1679" y="1269"/>
                  </a:cubicBezTo>
                  <a:cubicBezTo>
                    <a:pt x="1750" y="1290"/>
                    <a:pt x="1822" y="1300"/>
                    <a:pt x="1895" y="1300"/>
                  </a:cubicBezTo>
                  <a:cubicBezTo>
                    <a:pt x="2029" y="1300"/>
                    <a:pt x="2163" y="1266"/>
                    <a:pt x="2281" y="1202"/>
                  </a:cubicBezTo>
                  <a:lnTo>
                    <a:pt x="3267" y="3853"/>
                  </a:lnTo>
                  <a:cubicBezTo>
                    <a:pt x="3277" y="3880"/>
                    <a:pt x="3303" y="3897"/>
                    <a:pt x="3331" y="3897"/>
                  </a:cubicBezTo>
                  <a:cubicBezTo>
                    <a:pt x="3339" y="3897"/>
                    <a:pt x="3347" y="3896"/>
                    <a:pt x="3354" y="3893"/>
                  </a:cubicBezTo>
                  <a:cubicBezTo>
                    <a:pt x="3389" y="3880"/>
                    <a:pt x="3407" y="3840"/>
                    <a:pt x="3394" y="3806"/>
                  </a:cubicBezTo>
                  <a:lnTo>
                    <a:pt x="2396" y="1125"/>
                  </a:lnTo>
                  <a:cubicBezTo>
                    <a:pt x="2426" y="1101"/>
                    <a:pt x="2454" y="1075"/>
                    <a:pt x="2480" y="1047"/>
                  </a:cubicBezTo>
                  <a:cubicBezTo>
                    <a:pt x="2680" y="829"/>
                    <a:pt x="2739" y="499"/>
                    <a:pt x="2626" y="226"/>
                  </a:cubicBezTo>
                  <a:cubicBezTo>
                    <a:pt x="2582" y="122"/>
                    <a:pt x="2521" y="52"/>
                    <a:pt x="2443" y="20"/>
                  </a:cubicBezTo>
                  <a:cubicBezTo>
                    <a:pt x="2413" y="7"/>
                    <a:pt x="2381" y="1"/>
                    <a:pt x="2348" y="1"/>
                  </a:cubicBezTo>
                  <a:close/>
                </a:path>
              </a:pathLst>
            </a:custGeom>
            <a:solidFill>
              <a:schemeClr val="dk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sz="5200">
                <a:solidFill>
                  <a:schemeClr val="dk1"/>
                </a:solidFill>
              </a:endParaRPr>
            </a:p>
          </p:txBody>
        </p:sp>
      </p:grpSp>
      <p:grpSp>
        <p:nvGrpSpPr>
          <p:cNvPr id="24" name="Google Shape;24;p2"/>
          <p:cNvGrpSpPr/>
          <p:nvPr/>
        </p:nvGrpSpPr>
        <p:grpSpPr>
          <a:xfrm>
            <a:off x="28112934" y="1925879"/>
            <a:ext cx="1935572" cy="2738774"/>
            <a:chOff x="1524325" y="2743250"/>
            <a:chExt cx="246350" cy="294125"/>
          </a:xfrm>
        </p:grpSpPr>
        <p:sp>
          <p:nvSpPr>
            <p:cNvPr id="25" name="Google Shape;25;p2"/>
            <p:cNvSpPr/>
            <p:nvPr/>
          </p:nvSpPr>
          <p:spPr>
            <a:xfrm>
              <a:off x="1524325" y="2743250"/>
              <a:ext cx="246350" cy="294125"/>
            </a:xfrm>
            <a:custGeom>
              <a:rect b="b" l="l" r="r" t="t"/>
              <a:pathLst>
                <a:path extrusionOk="0" h="11765" w="9854">
                  <a:moveTo>
                    <a:pt x="4576" y="260"/>
                  </a:moveTo>
                  <a:cubicBezTo>
                    <a:pt x="5377" y="260"/>
                    <a:pt x="6153" y="479"/>
                    <a:pt x="6894" y="904"/>
                  </a:cubicBezTo>
                  <a:cubicBezTo>
                    <a:pt x="8319" y="1721"/>
                    <a:pt x="9294" y="3309"/>
                    <a:pt x="9376" y="4949"/>
                  </a:cubicBezTo>
                  <a:cubicBezTo>
                    <a:pt x="9395" y="5316"/>
                    <a:pt x="9375" y="5711"/>
                    <a:pt x="9313" y="6230"/>
                  </a:cubicBezTo>
                  <a:cubicBezTo>
                    <a:pt x="9159" y="7512"/>
                    <a:pt x="8872" y="8493"/>
                    <a:pt x="8410" y="9318"/>
                  </a:cubicBezTo>
                  <a:cubicBezTo>
                    <a:pt x="7849" y="10320"/>
                    <a:pt x="6994" y="11066"/>
                    <a:pt x="6061" y="11364"/>
                  </a:cubicBezTo>
                  <a:cubicBezTo>
                    <a:pt x="5772" y="11456"/>
                    <a:pt x="5484" y="11503"/>
                    <a:pt x="5210" y="11503"/>
                  </a:cubicBezTo>
                  <a:cubicBezTo>
                    <a:pt x="4952" y="11503"/>
                    <a:pt x="4708" y="11462"/>
                    <a:pt x="4487" y="11380"/>
                  </a:cubicBezTo>
                  <a:cubicBezTo>
                    <a:pt x="3971" y="11189"/>
                    <a:pt x="3774" y="11020"/>
                    <a:pt x="3688" y="10540"/>
                  </a:cubicBezTo>
                  <a:cubicBezTo>
                    <a:pt x="3651" y="10324"/>
                    <a:pt x="3477" y="9824"/>
                    <a:pt x="3495" y="9600"/>
                  </a:cubicBezTo>
                  <a:cubicBezTo>
                    <a:pt x="3516" y="9332"/>
                    <a:pt x="3539" y="9056"/>
                    <a:pt x="3474" y="8782"/>
                  </a:cubicBezTo>
                  <a:cubicBezTo>
                    <a:pt x="3308" y="8086"/>
                    <a:pt x="2636" y="7650"/>
                    <a:pt x="2145" y="7384"/>
                  </a:cubicBezTo>
                  <a:cubicBezTo>
                    <a:pt x="2083" y="7350"/>
                    <a:pt x="2021" y="7317"/>
                    <a:pt x="1958" y="7284"/>
                  </a:cubicBezTo>
                  <a:lnTo>
                    <a:pt x="1950" y="7280"/>
                  </a:lnTo>
                  <a:cubicBezTo>
                    <a:pt x="1473" y="7025"/>
                    <a:pt x="979" y="6763"/>
                    <a:pt x="696" y="6327"/>
                  </a:cubicBezTo>
                  <a:cubicBezTo>
                    <a:pt x="555" y="6109"/>
                    <a:pt x="459" y="5839"/>
                    <a:pt x="394" y="5474"/>
                  </a:cubicBezTo>
                  <a:cubicBezTo>
                    <a:pt x="267" y="4766"/>
                    <a:pt x="318" y="4009"/>
                    <a:pt x="541" y="3285"/>
                  </a:cubicBezTo>
                  <a:cubicBezTo>
                    <a:pt x="1022" y="1732"/>
                    <a:pt x="2281" y="769"/>
                    <a:pt x="3092" y="505"/>
                  </a:cubicBezTo>
                  <a:cubicBezTo>
                    <a:pt x="3595" y="341"/>
                    <a:pt x="4090" y="260"/>
                    <a:pt x="4576" y="260"/>
                  </a:cubicBezTo>
                  <a:close/>
                  <a:moveTo>
                    <a:pt x="4424" y="1"/>
                  </a:moveTo>
                  <a:cubicBezTo>
                    <a:pt x="3870" y="1"/>
                    <a:pt x="3314" y="85"/>
                    <a:pt x="2785" y="258"/>
                  </a:cubicBezTo>
                  <a:cubicBezTo>
                    <a:pt x="1571" y="652"/>
                    <a:pt x="658" y="2024"/>
                    <a:pt x="291" y="3208"/>
                  </a:cubicBezTo>
                  <a:cubicBezTo>
                    <a:pt x="55" y="3971"/>
                    <a:pt x="1" y="4771"/>
                    <a:pt x="135" y="5521"/>
                  </a:cubicBezTo>
                  <a:cubicBezTo>
                    <a:pt x="207" y="5920"/>
                    <a:pt x="315" y="6221"/>
                    <a:pt x="476" y="6469"/>
                  </a:cubicBezTo>
                  <a:cubicBezTo>
                    <a:pt x="795" y="6962"/>
                    <a:pt x="784" y="7172"/>
                    <a:pt x="1290" y="7441"/>
                  </a:cubicBezTo>
                  <a:cubicBezTo>
                    <a:pt x="1355" y="7476"/>
                    <a:pt x="1956" y="7580"/>
                    <a:pt x="2020" y="7614"/>
                  </a:cubicBezTo>
                  <a:cubicBezTo>
                    <a:pt x="2466" y="7857"/>
                    <a:pt x="3077" y="8249"/>
                    <a:pt x="3218" y="8843"/>
                  </a:cubicBezTo>
                  <a:cubicBezTo>
                    <a:pt x="3274" y="9076"/>
                    <a:pt x="3255" y="9320"/>
                    <a:pt x="3234" y="9579"/>
                  </a:cubicBezTo>
                  <a:cubicBezTo>
                    <a:pt x="3215" y="9821"/>
                    <a:pt x="3195" y="10070"/>
                    <a:pt x="3240" y="10319"/>
                  </a:cubicBezTo>
                  <a:cubicBezTo>
                    <a:pt x="3340" y="10889"/>
                    <a:pt x="3794" y="11402"/>
                    <a:pt x="4396" y="11626"/>
                  </a:cubicBezTo>
                  <a:cubicBezTo>
                    <a:pt x="4644" y="11717"/>
                    <a:pt x="4918" y="11764"/>
                    <a:pt x="5211" y="11764"/>
                  </a:cubicBezTo>
                  <a:cubicBezTo>
                    <a:pt x="5515" y="11764"/>
                    <a:pt x="5828" y="11714"/>
                    <a:pt x="6140" y="11614"/>
                  </a:cubicBezTo>
                  <a:cubicBezTo>
                    <a:pt x="7151" y="11291"/>
                    <a:pt x="8037" y="10521"/>
                    <a:pt x="8639" y="9445"/>
                  </a:cubicBezTo>
                  <a:cubicBezTo>
                    <a:pt x="9117" y="8591"/>
                    <a:pt x="9414" y="7578"/>
                    <a:pt x="9572" y="6261"/>
                  </a:cubicBezTo>
                  <a:cubicBezTo>
                    <a:pt x="9637" y="5727"/>
                    <a:pt x="9853" y="5252"/>
                    <a:pt x="9834" y="4869"/>
                  </a:cubicBezTo>
                  <a:cubicBezTo>
                    <a:pt x="9747" y="3141"/>
                    <a:pt x="8524" y="1538"/>
                    <a:pt x="7024" y="677"/>
                  </a:cubicBezTo>
                  <a:cubicBezTo>
                    <a:pt x="6244" y="230"/>
                    <a:pt x="5336" y="1"/>
                    <a:pt x="4424" y="1"/>
                  </a:cubicBezTo>
                  <a:close/>
                </a:path>
              </a:pathLst>
            </a:custGeom>
            <a:solidFill>
              <a:schemeClr val="dk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sz="5200">
                <a:solidFill>
                  <a:schemeClr val="dk1"/>
                </a:solidFill>
              </a:endParaRPr>
            </a:p>
          </p:txBody>
        </p:sp>
        <p:sp>
          <p:nvSpPr>
            <p:cNvPr id="26" name="Google Shape;26;p2"/>
            <p:cNvSpPr/>
            <p:nvPr/>
          </p:nvSpPr>
          <p:spPr>
            <a:xfrm>
              <a:off x="1547000" y="2776375"/>
              <a:ext cx="81750" cy="72700"/>
            </a:xfrm>
            <a:custGeom>
              <a:rect b="b" l="l" r="r" t="t"/>
              <a:pathLst>
                <a:path extrusionOk="0" h="2908" w="3270">
                  <a:moveTo>
                    <a:pt x="1800" y="248"/>
                  </a:moveTo>
                  <a:cubicBezTo>
                    <a:pt x="2191" y="248"/>
                    <a:pt x="2675" y="374"/>
                    <a:pt x="2873" y="656"/>
                  </a:cubicBezTo>
                  <a:cubicBezTo>
                    <a:pt x="2963" y="783"/>
                    <a:pt x="3000" y="943"/>
                    <a:pt x="2978" y="1097"/>
                  </a:cubicBezTo>
                  <a:cubicBezTo>
                    <a:pt x="2928" y="1428"/>
                    <a:pt x="2932" y="1447"/>
                    <a:pt x="2684" y="1585"/>
                  </a:cubicBezTo>
                  <a:cubicBezTo>
                    <a:pt x="2583" y="1641"/>
                    <a:pt x="2050" y="1747"/>
                    <a:pt x="1946" y="1797"/>
                  </a:cubicBezTo>
                  <a:lnTo>
                    <a:pt x="1741" y="1957"/>
                  </a:lnTo>
                  <a:cubicBezTo>
                    <a:pt x="1521" y="2063"/>
                    <a:pt x="1435" y="2310"/>
                    <a:pt x="1238" y="2473"/>
                  </a:cubicBezTo>
                  <a:cubicBezTo>
                    <a:pt x="1205" y="2501"/>
                    <a:pt x="853" y="2583"/>
                    <a:pt x="764" y="2622"/>
                  </a:cubicBezTo>
                  <a:cubicBezTo>
                    <a:pt x="721" y="2640"/>
                    <a:pt x="686" y="2649"/>
                    <a:pt x="656" y="2649"/>
                  </a:cubicBezTo>
                  <a:cubicBezTo>
                    <a:pt x="546" y="2649"/>
                    <a:pt x="506" y="2530"/>
                    <a:pt x="396" y="2304"/>
                  </a:cubicBezTo>
                  <a:cubicBezTo>
                    <a:pt x="268" y="2037"/>
                    <a:pt x="294" y="1654"/>
                    <a:pt x="469" y="1251"/>
                  </a:cubicBezTo>
                  <a:cubicBezTo>
                    <a:pt x="632" y="871"/>
                    <a:pt x="905" y="537"/>
                    <a:pt x="1181" y="380"/>
                  </a:cubicBezTo>
                  <a:cubicBezTo>
                    <a:pt x="1332" y="295"/>
                    <a:pt x="1552" y="248"/>
                    <a:pt x="1800" y="248"/>
                  </a:cubicBezTo>
                  <a:close/>
                  <a:moveTo>
                    <a:pt x="1988" y="0"/>
                  </a:moveTo>
                  <a:cubicBezTo>
                    <a:pt x="1871" y="0"/>
                    <a:pt x="1762" y="23"/>
                    <a:pt x="1661" y="58"/>
                  </a:cubicBezTo>
                  <a:cubicBezTo>
                    <a:pt x="1441" y="73"/>
                    <a:pt x="1238" y="124"/>
                    <a:pt x="1085" y="211"/>
                  </a:cubicBezTo>
                  <a:cubicBezTo>
                    <a:pt x="888" y="322"/>
                    <a:pt x="704" y="500"/>
                    <a:pt x="549" y="714"/>
                  </a:cubicBezTo>
                  <a:cubicBezTo>
                    <a:pt x="415" y="831"/>
                    <a:pt x="300" y="974"/>
                    <a:pt x="222" y="1157"/>
                  </a:cubicBezTo>
                  <a:cubicBezTo>
                    <a:pt x="23" y="1626"/>
                    <a:pt x="1" y="2085"/>
                    <a:pt x="160" y="2418"/>
                  </a:cubicBezTo>
                  <a:cubicBezTo>
                    <a:pt x="299" y="2706"/>
                    <a:pt x="604" y="2908"/>
                    <a:pt x="903" y="2908"/>
                  </a:cubicBezTo>
                  <a:cubicBezTo>
                    <a:pt x="992" y="2908"/>
                    <a:pt x="1077" y="2890"/>
                    <a:pt x="1159" y="2856"/>
                  </a:cubicBezTo>
                  <a:cubicBezTo>
                    <a:pt x="1289" y="2801"/>
                    <a:pt x="1393" y="2707"/>
                    <a:pt x="1484" y="2625"/>
                  </a:cubicBezTo>
                  <a:cubicBezTo>
                    <a:pt x="1514" y="2598"/>
                    <a:pt x="1544" y="2570"/>
                    <a:pt x="1576" y="2544"/>
                  </a:cubicBezTo>
                  <a:cubicBezTo>
                    <a:pt x="1749" y="2402"/>
                    <a:pt x="1952" y="2303"/>
                    <a:pt x="2169" y="2199"/>
                  </a:cubicBezTo>
                  <a:cubicBezTo>
                    <a:pt x="2278" y="2146"/>
                    <a:pt x="2391" y="2092"/>
                    <a:pt x="2500" y="2031"/>
                  </a:cubicBezTo>
                  <a:cubicBezTo>
                    <a:pt x="2801" y="1864"/>
                    <a:pt x="3171" y="1573"/>
                    <a:pt x="3236" y="1136"/>
                  </a:cubicBezTo>
                  <a:cubicBezTo>
                    <a:pt x="3270" y="917"/>
                    <a:pt x="3215" y="687"/>
                    <a:pt x="3088" y="505"/>
                  </a:cubicBezTo>
                  <a:cubicBezTo>
                    <a:pt x="2912" y="255"/>
                    <a:pt x="2561" y="75"/>
                    <a:pt x="2127" y="11"/>
                  </a:cubicBezTo>
                  <a:cubicBezTo>
                    <a:pt x="2079" y="4"/>
                    <a:pt x="2033" y="0"/>
                    <a:pt x="1988" y="0"/>
                  </a:cubicBezTo>
                  <a:close/>
                </a:path>
              </a:pathLst>
            </a:custGeom>
            <a:solidFill>
              <a:schemeClr val="dk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sz="5200">
                <a:solidFill>
                  <a:schemeClr val="dk1"/>
                </a:solidFill>
              </a:endParaRPr>
            </a:p>
          </p:txBody>
        </p:sp>
        <p:sp>
          <p:nvSpPr>
            <p:cNvPr id="27" name="Google Shape;27;p2"/>
            <p:cNvSpPr/>
            <p:nvPr/>
          </p:nvSpPr>
          <p:spPr>
            <a:xfrm>
              <a:off x="1646375" y="2771225"/>
              <a:ext cx="68475" cy="74875"/>
            </a:xfrm>
            <a:custGeom>
              <a:rect b="b" l="l" r="r" t="t"/>
              <a:pathLst>
                <a:path extrusionOk="0" h="2995" w="2739">
                  <a:moveTo>
                    <a:pt x="1250" y="363"/>
                  </a:moveTo>
                  <a:cubicBezTo>
                    <a:pt x="1413" y="363"/>
                    <a:pt x="1571" y="399"/>
                    <a:pt x="1694" y="482"/>
                  </a:cubicBezTo>
                  <a:cubicBezTo>
                    <a:pt x="1966" y="664"/>
                    <a:pt x="2299" y="1142"/>
                    <a:pt x="2427" y="1794"/>
                  </a:cubicBezTo>
                  <a:cubicBezTo>
                    <a:pt x="2473" y="2029"/>
                    <a:pt x="2470" y="2219"/>
                    <a:pt x="2415" y="2376"/>
                  </a:cubicBezTo>
                  <a:cubicBezTo>
                    <a:pt x="2353" y="2556"/>
                    <a:pt x="2214" y="2694"/>
                    <a:pt x="2059" y="2725"/>
                  </a:cubicBezTo>
                  <a:cubicBezTo>
                    <a:pt x="2033" y="2730"/>
                    <a:pt x="2007" y="2733"/>
                    <a:pt x="1981" y="2733"/>
                  </a:cubicBezTo>
                  <a:cubicBezTo>
                    <a:pt x="1780" y="2733"/>
                    <a:pt x="1593" y="2587"/>
                    <a:pt x="1493" y="2492"/>
                  </a:cubicBezTo>
                  <a:cubicBezTo>
                    <a:pt x="1429" y="2431"/>
                    <a:pt x="1366" y="2363"/>
                    <a:pt x="1306" y="2297"/>
                  </a:cubicBezTo>
                  <a:lnTo>
                    <a:pt x="1304" y="2295"/>
                  </a:lnTo>
                  <a:cubicBezTo>
                    <a:pt x="1194" y="2174"/>
                    <a:pt x="1179" y="1983"/>
                    <a:pt x="1033" y="1890"/>
                  </a:cubicBezTo>
                  <a:cubicBezTo>
                    <a:pt x="884" y="1797"/>
                    <a:pt x="650" y="1773"/>
                    <a:pt x="582" y="1736"/>
                  </a:cubicBezTo>
                  <a:cubicBezTo>
                    <a:pt x="481" y="1679"/>
                    <a:pt x="525" y="1707"/>
                    <a:pt x="449" y="1637"/>
                  </a:cubicBezTo>
                  <a:cubicBezTo>
                    <a:pt x="336" y="1529"/>
                    <a:pt x="272" y="1372"/>
                    <a:pt x="269" y="1193"/>
                  </a:cubicBezTo>
                  <a:cubicBezTo>
                    <a:pt x="265" y="989"/>
                    <a:pt x="342" y="787"/>
                    <a:pt x="475" y="650"/>
                  </a:cubicBezTo>
                  <a:cubicBezTo>
                    <a:pt x="643" y="478"/>
                    <a:pt x="956" y="363"/>
                    <a:pt x="1250" y="363"/>
                  </a:cubicBezTo>
                  <a:close/>
                  <a:moveTo>
                    <a:pt x="1122" y="0"/>
                  </a:moveTo>
                  <a:cubicBezTo>
                    <a:pt x="813" y="0"/>
                    <a:pt x="528" y="222"/>
                    <a:pt x="287" y="468"/>
                  </a:cubicBezTo>
                  <a:cubicBezTo>
                    <a:pt x="106" y="653"/>
                    <a:pt x="1" y="926"/>
                    <a:pt x="6" y="1197"/>
                  </a:cubicBezTo>
                  <a:cubicBezTo>
                    <a:pt x="11" y="1447"/>
                    <a:pt x="105" y="1671"/>
                    <a:pt x="270" y="1827"/>
                  </a:cubicBezTo>
                  <a:cubicBezTo>
                    <a:pt x="369" y="1921"/>
                    <a:pt x="484" y="1984"/>
                    <a:pt x="595" y="2046"/>
                  </a:cubicBezTo>
                  <a:cubicBezTo>
                    <a:pt x="663" y="2084"/>
                    <a:pt x="727" y="2119"/>
                    <a:pt x="787" y="2162"/>
                  </a:cubicBezTo>
                  <a:cubicBezTo>
                    <a:pt x="904" y="2245"/>
                    <a:pt x="1004" y="2354"/>
                    <a:pt x="1111" y="2471"/>
                  </a:cubicBezTo>
                  <a:cubicBezTo>
                    <a:pt x="1175" y="2541"/>
                    <a:pt x="1241" y="2615"/>
                    <a:pt x="1314" y="2683"/>
                  </a:cubicBezTo>
                  <a:cubicBezTo>
                    <a:pt x="1438" y="2800"/>
                    <a:pt x="1688" y="2994"/>
                    <a:pt x="1981" y="2994"/>
                  </a:cubicBezTo>
                  <a:cubicBezTo>
                    <a:pt x="2025" y="2994"/>
                    <a:pt x="2069" y="2990"/>
                    <a:pt x="2112" y="2981"/>
                  </a:cubicBezTo>
                  <a:cubicBezTo>
                    <a:pt x="2355" y="2932"/>
                    <a:pt x="2572" y="2728"/>
                    <a:pt x="2663" y="2461"/>
                  </a:cubicBezTo>
                  <a:cubicBezTo>
                    <a:pt x="2732" y="2259"/>
                    <a:pt x="2739" y="2024"/>
                    <a:pt x="2684" y="1743"/>
                  </a:cubicBezTo>
                  <a:cubicBezTo>
                    <a:pt x="2649" y="1564"/>
                    <a:pt x="2552" y="1351"/>
                    <a:pt x="2421" y="1139"/>
                  </a:cubicBezTo>
                  <a:cubicBezTo>
                    <a:pt x="2275" y="806"/>
                    <a:pt x="2065" y="496"/>
                    <a:pt x="1803" y="319"/>
                  </a:cubicBezTo>
                  <a:cubicBezTo>
                    <a:pt x="1762" y="293"/>
                    <a:pt x="1720" y="269"/>
                    <a:pt x="1675" y="250"/>
                  </a:cubicBezTo>
                  <a:cubicBezTo>
                    <a:pt x="1621" y="204"/>
                    <a:pt x="1568" y="163"/>
                    <a:pt x="1518" y="129"/>
                  </a:cubicBezTo>
                  <a:cubicBezTo>
                    <a:pt x="1383" y="39"/>
                    <a:pt x="1250" y="0"/>
                    <a:pt x="1122" y="0"/>
                  </a:cubicBezTo>
                  <a:close/>
                </a:path>
              </a:pathLst>
            </a:custGeom>
            <a:solidFill>
              <a:schemeClr val="dk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sz="5200">
                <a:solidFill>
                  <a:schemeClr val="dk1"/>
                </a:solidFill>
              </a:endParaRPr>
            </a:p>
          </p:txBody>
        </p:sp>
        <p:sp>
          <p:nvSpPr>
            <p:cNvPr id="28" name="Google Shape;28;p2"/>
            <p:cNvSpPr/>
            <p:nvPr/>
          </p:nvSpPr>
          <p:spPr>
            <a:xfrm>
              <a:off x="1697225" y="2852600"/>
              <a:ext cx="57100" cy="79325"/>
            </a:xfrm>
            <a:custGeom>
              <a:rect b="b" l="l" r="r" t="t"/>
              <a:pathLst>
                <a:path extrusionOk="0" h="3173" w="2284">
                  <a:moveTo>
                    <a:pt x="1024" y="281"/>
                  </a:moveTo>
                  <a:cubicBezTo>
                    <a:pt x="1047" y="281"/>
                    <a:pt x="1070" y="282"/>
                    <a:pt x="1091" y="284"/>
                  </a:cubicBezTo>
                  <a:cubicBezTo>
                    <a:pt x="1465" y="323"/>
                    <a:pt x="1951" y="526"/>
                    <a:pt x="1983" y="937"/>
                  </a:cubicBezTo>
                  <a:cubicBezTo>
                    <a:pt x="2009" y="1265"/>
                    <a:pt x="1839" y="2018"/>
                    <a:pt x="1408" y="2523"/>
                  </a:cubicBezTo>
                  <a:cubicBezTo>
                    <a:pt x="1252" y="2706"/>
                    <a:pt x="1100" y="2821"/>
                    <a:pt x="943" y="2876"/>
                  </a:cubicBezTo>
                  <a:cubicBezTo>
                    <a:pt x="876" y="2900"/>
                    <a:pt x="808" y="2911"/>
                    <a:pt x="742" y="2911"/>
                  </a:cubicBezTo>
                  <a:cubicBezTo>
                    <a:pt x="630" y="2911"/>
                    <a:pt x="525" y="2878"/>
                    <a:pt x="449" y="2814"/>
                  </a:cubicBezTo>
                  <a:cubicBezTo>
                    <a:pt x="270" y="2663"/>
                    <a:pt x="267" y="2381"/>
                    <a:pt x="280" y="2226"/>
                  </a:cubicBezTo>
                  <a:cubicBezTo>
                    <a:pt x="288" y="2138"/>
                    <a:pt x="303" y="2046"/>
                    <a:pt x="317" y="1955"/>
                  </a:cubicBezTo>
                  <a:cubicBezTo>
                    <a:pt x="344" y="1793"/>
                    <a:pt x="434" y="1769"/>
                    <a:pt x="425" y="1596"/>
                  </a:cubicBezTo>
                  <a:cubicBezTo>
                    <a:pt x="421" y="1509"/>
                    <a:pt x="438" y="1440"/>
                    <a:pt x="425" y="1359"/>
                  </a:cubicBezTo>
                  <a:cubicBezTo>
                    <a:pt x="407" y="1245"/>
                    <a:pt x="295" y="980"/>
                    <a:pt x="303" y="876"/>
                  </a:cubicBezTo>
                  <a:cubicBezTo>
                    <a:pt x="317" y="721"/>
                    <a:pt x="400" y="573"/>
                    <a:pt x="538" y="459"/>
                  </a:cubicBezTo>
                  <a:cubicBezTo>
                    <a:pt x="676" y="346"/>
                    <a:pt x="853" y="281"/>
                    <a:pt x="1024" y="281"/>
                  </a:cubicBezTo>
                  <a:close/>
                  <a:moveTo>
                    <a:pt x="803" y="1"/>
                  </a:moveTo>
                  <a:cubicBezTo>
                    <a:pt x="640" y="1"/>
                    <a:pt x="482" y="29"/>
                    <a:pt x="354" y="135"/>
                  </a:cubicBezTo>
                  <a:cubicBezTo>
                    <a:pt x="162" y="293"/>
                    <a:pt x="62" y="627"/>
                    <a:pt x="42" y="854"/>
                  </a:cubicBezTo>
                  <a:cubicBezTo>
                    <a:pt x="31" y="989"/>
                    <a:pt x="51" y="1118"/>
                    <a:pt x="71" y="1243"/>
                  </a:cubicBezTo>
                  <a:lnTo>
                    <a:pt x="137" y="1233"/>
                  </a:lnTo>
                  <a:lnTo>
                    <a:pt x="137" y="1233"/>
                  </a:lnTo>
                  <a:lnTo>
                    <a:pt x="72" y="1246"/>
                  </a:lnTo>
                  <a:cubicBezTo>
                    <a:pt x="84" y="1323"/>
                    <a:pt x="96" y="1395"/>
                    <a:pt x="100" y="1467"/>
                  </a:cubicBezTo>
                  <a:cubicBezTo>
                    <a:pt x="108" y="1611"/>
                    <a:pt x="84" y="1757"/>
                    <a:pt x="58" y="1912"/>
                  </a:cubicBezTo>
                  <a:lnTo>
                    <a:pt x="58" y="1914"/>
                  </a:lnTo>
                  <a:cubicBezTo>
                    <a:pt x="43" y="2008"/>
                    <a:pt x="27" y="2105"/>
                    <a:pt x="19" y="2203"/>
                  </a:cubicBezTo>
                  <a:cubicBezTo>
                    <a:pt x="1" y="2409"/>
                    <a:pt x="11" y="2787"/>
                    <a:pt x="280" y="3014"/>
                  </a:cubicBezTo>
                  <a:cubicBezTo>
                    <a:pt x="401" y="3116"/>
                    <a:pt x="566" y="3173"/>
                    <a:pt x="744" y="3173"/>
                  </a:cubicBezTo>
                  <a:cubicBezTo>
                    <a:pt x="841" y="3173"/>
                    <a:pt x="938" y="3156"/>
                    <a:pt x="1031" y="3124"/>
                  </a:cubicBezTo>
                  <a:cubicBezTo>
                    <a:pt x="1231" y="3052"/>
                    <a:pt x="1420" y="2911"/>
                    <a:pt x="1606" y="2694"/>
                  </a:cubicBezTo>
                  <a:cubicBezTo>
                    <a:pt x="1952" y="2288"/>
                    <a:pt x="2284" y="1643"/>
                    <a:pt x="2242" y="1114"/>
                  </a:cubicBezTo>
                  <a:cubicBezTo>
                    <a:pt x="2198" y="562"/>
                    <a:pt x="1602" y="75"/>
                    <a:pt x="1119" y="23"/>
                  </a:cubicBezTo>
                  <a:cubicBezTo>
                    <a:pt x="1017" y="13"/>
                    <a:pt x="909" y="1"/>
                    <a:pt x="803" y="1"/>
                  </a:cubicBezTo>
                  <a:close/>
                </a:path>
              </a:pathLst>
            </a:custGeom>
            <a:solidFill>
              <a:schemeClr val="dk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sz="5200">
                <a:solidFill>
                  <a:schemeClr val="dk1"/>
                </a:solidFill>
              </a:endParaRPr>
            </a:p>
          </p:txBody>
        </p:sp>
        <p:sp>
          <p:nvSpPr>
            <p:cNvPr id="29" name="Google Shape;29;p2"/>
            <p:cNvSpPr/>
            <p:nvPr/>
          </p:nvSpPr>
          <p:spPr>
            <a:xfrm>
              <a:off x="1677700" y="2941350"/>
              <a:ext cx="45925" cy="63125"/>
            </a:xfrm>
            <a:custGeom>
              <a:rect b="b" l="l" r="r" t="t"/>
              <a:pathLst>
                <a:path extrusionOk="0" h="2525" w="1837">
                  <a:moveTo>
                    <a:pt x="822" y="262"/>
                  </a:moveTo>
                  <a:cubicBezTo>
                    <a:pt x="838" y="262"/>
                    <a:pt x="855" y="263"/>
                    <a:pt x="871" y="264"/>
                  </a:cubicBezTo>
                  <a:cubicBezTo>
                    <a:pt x="1153" y="294"/>
                    <a:pt x="1444" y="370"/>
                    <a:pt x="1468" y="679"/>
                  </a:cubicBezTo>
                  <a:cubicBezTo>
                    <a:pt x="1487" y="921"/>
                    <a:pt x="1431" y="1582"/>
                    <a:pt x="1100" y="1970"/>
                  </a:cubicBezTo>
                  <a:cubicBezTo>
                    <a:pt x="982" y="2108"/>
                    <a:pt x="867" y="2195"/>
                    <a:pt x="750" y="2237"/>
                  </a:cubicBezTo>
                  <a:cubicBezTo>
                    <a:pt x="720" y="2248"/>
                    <a:pt x="696" y="2252"/>
                    <a:pt x="677" y="2252"/>
                  </a:cubicBezTo>
                  <a:cubicBezTo>
                    <a:pt x="612" y="2252"/>
                    <a:pt x="595" y="2199"/>
                    <a:pt x="529" y="2142"/>
                  </a:cubicBezTo>
                  <a:cubicBezTo>
                    <a:pt x="398" y="2033"/>
                    <a:pt x="353" y="2001"/>
                    <a:pt x="364" y="1885"/>
                  </a:cubicBezTo>
                  <a:cubicBezTo>
                    <a:pt x="369" y="1817"/>
                    <a:pt x="286" y="1619"/>
                    <a:pt x="297" y="1551"/>
                  </a:cubicBezTo>
                  <a:lnTo>
                    <a:pt x="298" y="1548"/>
                  </a:lnTo>
                  <a:cubicBezTo>
                    <a:pt x="318" y="1420"/>
                    <a:pt x="341" y="1287"/>
                    <a:pt x="332" y="1148"/>
                  </a:cubicBezTo>
                  <a:cubicBezTo>
                    <a:pt x="329" y="1079"/>
                    <a:pt x="318" y="1014"/>
                    <a:pt x="307" y="950"/>
                  </a:cubicBezTo>
                  <a:cubicBezTo>
                    <a:pt x="294" y="862"/>
                    <a:pt x="280" y="780"/>
                    <a:pt x="287" y="702"/>
                  </a:cubicBezTo>
                  <a:cubicBezTo>
                    <a:pt x="297" y="587"/>
                    <a:pt x="358" y="478"/>
                    <a:pt x="460" y="395"/>
                  </a:cubicBezTo>
                  <a:cubicBezTo>
                    <a:pt x="563" y="311"/>
                    <a:pt x="695" y="262"/>
                    <a:pt x="822" y="262"/>
                  </a:cubicBezTo>
                  <a:close/>
                  <a:moveTo>
                    <a:pt x="822" y="0"/>
                  </a:moveTo>
                  <a:cubicBezTo>
                    <a:pt x="635" y="0"/>
                    <a:pt x="443" y="70"/>
                    <a:pt x="294" y="193"/>
                  </a:cubicBezTo>
                  <a:cubicBezTo>
                    <a:pt x="136" y="323"/>
                    <a:pt x="41" y="495"/>
                    <a:pt x="25" y="679"/>
                  </a:cubicBezTo>
                  <a:cubicBezTo>
                    <a:pt x="16" y="789"/>
                    <a:pt x="33" y="892"/>
                    <a:pt x="49" y="991"/>
                  </a:cubicBezTo>
                  <a:lnTo>
                    <a:pt x="115" y="981"/>
                  </a:lnTo>
                  <a:lnTo>
                    <a:pt x="49" y="993"/>
                  </a:lnTo>
                  <a:cubicBezTo>
                    <a:pt x="59" y="1053"/>
                    <a:pt x="68" y="1109"/>
                    <a:pt x="71" y="1162"/>
                  </a:cubicBezTo>
                  <a:cubicBezTo>
                    <a:pt x="77" y="1273"/>
                    <a:pt x="59" y="1387"/>
                    <a:pt x="39" y="1506"/>
                  </a:cubicBezTo>
                  <a:cubicBezTo>
                    <a:pt x="26" y="1580"/>
                    <a:pt x="117" y="1960"/>
                    <a:pt x="111" y="2039"/>
                  </a:cubicBezTo>
                  <a:cubicBezTo>
                    <a:pt x="96" y="2206"/>
                    <a:pt x="1" y="2208"/>
                    <a:pt x="222" y="2394"/>
                  </a:cubicBezTo>
                  <a:cubicBezTo>
                    <a:pt x="321" y="2478"/>
                    <a:pt x="457" y="2524"/>
                    <a:pt x="603" y="2524"/>
                  </a:cubicBezTo>
                  <a:cubicBezTo>
                    <a:pt x="682" y="2524"/>
                    <a:pt x="760" y="2511"/>
                    <a:pt x="837" y="2485"/>
                  </a:cubicBezTo>
                  <a:cubicBezTo>
                    <a:pt x="999" y="2427"/>
                    <a:pt x="1150" y="2314"/>
                    <a:pt x="1300" y="2140"/>
                  </a:cubicBezTo>
                  <a:cubicBezTo>
                    <a:pt x="1574" y="1818"/>
                    <a:pt x="1836" y="1305"/>
                    <a:pt x="1803" y="883"/>
                  </a:cubicBezTo>
                  <a:cubicBezTo>
                    <a:pt x="1769" y="438"/>
                    <a:pt x="1289" y="45"/>
                    <a:pt x="899" y="4"/>
                  </a:cubicBezTo>
                  <a:cubicBezTo>
                    <a:pt x="874" y="1"/>
                    <a:pt x="848" y="0"/>
                    <a:pt x="822" y="0"/>
                  </a:cubicBezTo>
                  <a:close/>
                </a:path>
              </a:pathLst>
            </a:custGeom>
            <a:solidFill>
              <a:schemeClr val="dk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sz="5200">
                <a:solidFill>
                  <a:schemeClr val="dk1"/>
                </a:solidFill>
              </a:endParaRPr>
            </a:p>
          </p:txBody>
        </p:sp>
      </p:grpSp>
      <p:grpSp>
        <p:nvGrpSpPr>
          <p:cNvPr id="30" name="Google Shape;30;p2"/>
          <p:cNvGrpSpPr/>
          <p:nvPr/>
        </p:nvGrpSpPr>
        <p:grpSpPr>
          <a:xfrm rot="-2194377">
            <a:off x="1306105" y="16182264"/>
            <a:ext cx="4240271" cy="4580426"/>
            <a:chOff x="1405075" y="832450"/>
            <a:chExt cx="484700" cy="486400"/>
          </a:xfrm>
        </p:grpSpPr>
        <p:sp>
          <p:nvSpPr>
            <p:cNvPr id="31" name="Google Shape;31;p2"/>
            <p:cNvSpPr/>
            <p:nvPr/>
          </p:nvSpPr>
          <p:spPr>
            <a:xfrm>
              <a:off x="1758650" y="993075"/>
              <a:ext cx="127300" cy="146300"/>
            </a:xfrm>
            <a:custGeom>
              <a:rect b="b" l="l" r="r" t="t"/>
              <a:pathLst>
                <a:path extrusionOk="0" h="5852" w="5092">
                  <a:moveTo>
                    <a:pt x="3723" y="0"/>
                  </a:moveTo>
                  <a:cubicBezTo>
                    <a:pt x="3675" y="0"/>
                    <a:pt x="3631" y="31"/>
                    <a:pt x="3616" y="79"/>
                  </a:cubicBezTo>
                  <a:cubicBezTo>
                    <a:pt x="3598" y="137"/>
                    <a:pt x="3632" y="199"/>
                    <a:pt x="3691" y="217"/>
                  </a:cubicBezTo>
                  <a:cubicBezTo>
                    <a:pt x="3692" y="217"/>
                    <a:pt x="3715" y="226"/>
                    <a:pt x="3756" y="241"/>
                  </a:cubicBezTo>
                  <a:cubicBezTo>
                    <a:pt x="3941" y="313"/>
                    <a:pt x="4231" y="457"/>
                    <a:pt x="4434" y="978"/>
                  </a:cubicBezTo>
                  <a:cubicBezTo>
                    <a:pt x="4613" y="1433"/>
                    <a:pt x="5091" y="1085"/>
                    <a:pt x="4410" y="2298"/>
                  </a:cubicBezTo>
                  <a:cubicBezTo>
                    <a:pt x="3566" y="3798"/>
                    <a:pt x="2146" y="5308"/>
                    <a:pt x="1258" y="5569"/>
                  </a:cubicBezTo>
                  <a:cubicBezTo>
                    <a:pt x="1204" y="5585"/>
                    <a:pt x="1152" y="5598"/>
                    <a:pt x="1102" y="5608"/>
                  </a:cubicBezTo>
                  <a:cubicBezTo>
                    <a:pt x="1082" y="5612"/>
                    <a:pt x="1061" y="5615"/>
                    <a:pt x="1041" y="5620"/>
                  </a:cubicBezTo>
                  <a:cubicBezTo>
                    <a:pt x="992" y="5627"/>
                    <a:pt x="946" y="5630"/>
                    <a:pt x="903" y="5630"/>
                  </a:cubicBezTo>
                  <a:cubicBezTo>
                    <a:pt x="793" y="5630"/>
                    <a:pt x="707" y="5607"/>
                    <a:pt x="647" y="5561"/>
                  </a:cubicBezTo>
                  <a:cubicBezTo>
                    <a:pt x="273" y="5276"/>
                    <a:pt x="608" y="4239"/>
                    <a:pt x="835" y="3699"/>
                  </a:cubicBezTo>
                  <a:cubicBezTo>
                    <a:pt x="845" y="3673"/>
                    <a:pt x="855" y="3650"/>
                    <a:pt x="865" y="3627"/>
                  </a:cubicBezTo>
                  <a:cubicBezTo>
                    <a:pt x="871" y="3610"/>
                    <a:pt x="880" y="3594"/>
                    <a:pt x="887" y="3577"/>
                  </a:cubicBezTo>
                  <a:cubicBezTo>
                    <a:pt x="894" y="3562"/>
                    <a:pt x="901" y="3547"/>
                    <a:pt x="908" y="3533"/>
                  </a:cubicBezTo>
                  <a:cubicBezTo>
                    <a:pt x="916" y="3514"/>
                    <a:pt x="920" y="3493"/>
                    <a:pt x="917" y="3472"/>
                  </a:cubicBezTo>
                  <a:cubicBezTo>
                    <a:pt x="912" y="3435"/>
                    <a:pt x="889" y="3402"/>
                    <a:pt x="854" y="3386"/>
                  </a:cubicBezTo>
                  <a:cubicBezTo>
                    <a:pt x="840" y="3380"/>
                    <a:pt x="825" y="3376"/>
                    <a:pt x="810" y="3376"/>
                  </a:cubicBezTo>
                  <a:cubicBezTo>
                    <a:pt x="807" y="3376"/>
                    <a:pt x="803" y="3376"/>
                    <a:pt x="800" y="3376"/>
                  </a:cubicBezTo>
                  <a:cubicBezTo>
                    <a:pt x="760" y="3378"/>
                    <a:pt x="725" y="3401"/>
                    <a:pt x="706" y="3439"/>
                  </a:cubicBezTo>
                  <a:cubicBezTo>
                    <a:pt x="690" y="3474"/>
                    <a:pt x="649" y="3562"/>
                    <a:pt x="600" y="3686"/>
                  </a:cubicBezTo>
                  <a:cubicBezTo>
                    <a:pt x="386" y="4206"/>
                    <a:pt x="1" y="5345"/>
                    <a:pt x="511" y="5737"/>
                  </a:cubicBezTo>
                  <a:cubicBezTo>
                    <a:pt x="532" y="5753"/>
                    <a:pt x="553" y="5767"/>
                    <a:pt x="576" y="5780"/>
                  </a:cubicBezTo>
                  <a:cubicBezTo>
                    <a:pt x="665" y="5828"/>
                    <a:pt x="772" y="5852"/>
                    <a:pt x="898" y="5852"/>
                  </a:cubicBezTo>
                  <a:cubicBezTo>
                    <a:pt x="950" y="5852"/>
                    <a:pt x="1005" y="5848"/>
                    <a:pt x="1064" y="5840"/>
                  </a:cubicBezTo>
                  <a:cubicBezTo>
                    <a:pt x="1090" y="5836"/>
                    <a:pt x="1117" y="5832"/>
                    <a:pt x="1145" y="5827"/>
                  </a:cubicBezTo>
                  <a:cubicBezTo>
                    <a:pt x="1189" y="5817"/>
                    <a:pt x="1235" y="5808"/>
                    <a:pt x="1283" y="5794"/>
                  </a:cubicBezTo>
                  <a:cubicBezTo>
                    <a:pt x="1391" y="5764"/>
                    <a:pt x="1506" y="5722"/>
                    <a:pt x="1625" y="5671"/>
                  </a:cubicBezTo>
                  <a:cubicBezTo>
                    <a:pt x="1719" y="5631"/>
                    <a:pt x="1815" y="5584"/>
                    <a:pt x="1914" y="5531"/>
                  </a:cubicBezTo>
                  <a:cubicBezTo>
                    <a:pt x="2655" y="5131"/>
                    <a:pt x="3531" y="4376"/>
                    <a:pt x="4237" y="3358"/>
                  </a:cubicBezTo>
                  <a:cubicBezTo>
                    <a:pt x="4281" y="3293"/>
                    <a:pt x="4326" y="3224"/>
                    <a:pt x="4371" y="3157"/>
                  </a:cubicBezTo>
                  <a:cubicBezTo>
                    <a:pt x="4434" y="3059"/>
                    <a:pt x="4497" y="2958"/>
                    <a:pt x="4557" y="2855"/>
                  </a:cubicBezTo>
                  <a:cubicBezTo>
                    <a:pt x="4972" y="2147"/>
                    <a:pt x="5078" y="1522"/>
                    <a:pt x="4873" y="999"/>
                  </a:cubicBezTo>
                  <a:cubicBezTo>
                    <a:pt x="4631" y="380"/>
                    <a:pt x="4029" y="106"/>
                    <a:pt x="3823" y="28"/>
                  </a:cubicBezTo>
                  <a:cubicBezTo>
                    <a:pt x="3785" y="13"/>
                    <a:pt x="3760" y="7"/>
                    <a:pt x="3754" y="5"/>
                  </a:cubicBezTo>
                  <a:cubicBezTo>
                    <a:pt x="3743" y="2"/>
                    <a:pt x="3733" y="0"/>
                    <a:pt x="3723" y="0"/>
                  </a:cubicBezTo>
                  <a:close/>
                </a:path>
              </a:pathLst>
            </a:custGeom>
            <a:solidFill>
              <a:schemeClr val="dk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sz="5200">
                <a:solidFill>
                  <a:schemeClr val="dk1"/>
                </a:solidFill>
              </a:endParaRPr>
            </a:p>
          </p:txBody>
        </p:sp>
        <p:sp>
          <p:nvSpPr>
            <p:cNvPr id="32" name="Google Shape;32;p2"/>
            <p:cNvSpPr/>
            <p:nvPr/>
          </p:nvSpPr>
          <p:spPr>
            <a:xfrm>
              <a:off x="1784050" y="1071525"/>
              <a:ext cx="105725" cy="116325"/>
            </a:xfrm>
            <a:custGeom>
              <a:rect b="b" l="l" r="r" t="t"/>
              <a:pathLst>
                <a:path extrusionOk="0" h="4653" w="4229">
                  <a:moveTo>
                    <a:pt x="3243" y="1"/>
                  </a:moveTo>
                  <a:cubicBezTo>
                    <a:pt x="3186" y="1"/>
                    <a:pt x="3137" y="44"/>
                    <a:pt x="3132" y="101"/>
                  </a:cubicBezTo>
                  <a:cubicBezTo>
                    <a:pt x="3127" y="163"/>
                    <a:pt x="3171" y="217"/>
                    <a:pt x="3232" y="222"/>
                  </a:cubicBezTo>
                  <a:cubicBezTo>
                    <a:pt x="3237" y="222"/>
                    <a:pt x="3379" y="398"/>
                    <a:pt x="3584" y="715"/>
                  </a:cubicBezTo>
                  <a:cubicBezTo>
                    <a:pt x="3773" y="1005"/>
                    <a:pt x="3996" y="1298"/>
                    <a:pt x="3805" y="1863"/>
                  </a:cubicBezTo>
                  <a:cubicBezTo>
                    <a:pt x="3427" y="2979"/>
                    <a:pt x="2253" y="3710"/>
                    <a:pt x="1367" y="3949"/>
                  </a:cubicBezTo>
                  <a:cubicBezTo>
                    <a:pt x="1130" y="4013"/>
                    <a:pt x="923" y="4167"/>
                    <a:pt x="798" y="4167"/>
                  </a:cubicBezTo>
                  <a:cubicBezTo>
                    <a:pt x="772" y="4167"/>
                    <a:pt x="749" y="4160"/>
                    <a:pt x="730" y="4144"/>
                  </a:cubicBezTo>
                  <a:cubicBezTo>
                    <a:pt x="351" y="3814"/>
                    <a:pt x="1052" y="2469"/>
                    <a:pt x="1225" y="2110"/>
                  </a:cubicBezTo>
                  <a:cubicBezTo>
                    <a:pt x="1227" y="2105"/>
                    <a:pt x="1227" y="2102"/>
                    <a:pt x="1223" y="2102"/>
                  </a:cubicBezTo>
                  <a:cubicBezTo>
                    <a:pt x="1189" y="2102"/>
                    <a:pt x="916" y="2303"/>
                    <a:pt x="846" y="2303"/>
                  </a:cubicBezTo>
                  <a:cubicBezTo>
                    <a:pt x="843" y="2303"/>
                    <a:pt x="840" y="2302"/>
                    <a:pt x="837" y="2301"/>
                  </a:cubicBezTo>
                  <a:cubicBezTo>
                    <a:pt x="822" y="2294"/>
                    <a:pt x="805" y="2290"/>
                    <a:pt x="789" y="2290"/>
                  </a:cubicBezTo>
                  <a:cubicBezTo>
                    <a:pt x="748" y="2290"/>
                    <a:pt x="708" y="2313"/>
                    <a:pt x="689" y="2352"/>
                  </a:cubicBezTo>
                  <a:cubicBezTo>
                    <a:pt x="660" y="2412"/>
                    <a:pt x="1" y="3802"/>
                    <a:pt x="584" y="4312"/>
                  </a:cubicBezTo>
                  <a:cubicBezTo>
                    <a:pt x="610" y="4333"/>
                    <a:pt x="708" y="4616"/>
                    <a:pt x="738" y="4632"/>
                  </a:cubicBezTo>
                  <a:cubicBezTo>
                    <a:pt x="764" y="4646"/>
                    <a:pt x="790" y="4652"/>
                    <a:pt x="816" y="4652"/>
                  </a:cubicBezTo>
                  <a:cubicBezTo>
                    <a:pt x="968" y="4652"/>
                    <a:pt x="1140" y="4455"/>
                    <a:pt x="1408" y="4382"/>
                  </a:cubicBezTo>
                  <a:cubicBezTo>
                    <a:pt x="2221" y="4163"/>
                    <a:pt x="3568" y="3258"/>
                    <a:pt x="4015" y="1934"/>
                  </a:cubicBezTo>
                  <a:cubicBezTo>
                    <a:pt x="4229" y="1301"/>
                    <a:pt x="3953" y="798"/>
                    <a:pt x="3726" y="448"/>
                  </a:cubicBezTo>
                  <a:cubicBezTo>
                    <a:pt x="3462" y="43"/>
                    <a:pt x="3272" y="3"/>
                    <a:pt x="3253" y="1"/>
                  </a:cubicBezTo>
                  <a:cubicBezTo>
                    <a:pt x="3249" y="1"/>
                    <a:pt x="3246" y="1"/>
                    <a:pt x="3243" y="1"/>
                  </a:cubicBezTo>
                  <a:close/>
                </a:path>
              </a:pathLst>
            </a:custGeom>
            <a:solidFill>
              <a:schemeClr val="dk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sz="5200">
                <a:solidFill>
                  <a:schemeClr val="dk1"/>
                </a:solidFill>
              </a:endParaRPr>
            </a:p>
          </p:txBody>
        </p:sp>
        <p:sp>
          <p:nvSpPr>
            <p:cNvPr id="33" name="Google Shape;33;p2"/>
            <p:cNvSpPr/>
            <p:nvPr/>
          </p:nvSpPr>
          <p:spPr>
            <a:xfrm>
              <a:off x="1795250" y="1146275"/>
              <a:ext cx="88800" cy="86400"/>
            </a:xfrm>
            <a:custGeom>
              <a:rect b="b" l="l" r="r" t="t"/>
              <a:pathLst>
                <a:path extrusionOk="0" h="3456" w="3552">
                  <a:moveTo>
                    <a:pt x="2840" y="1"/>
                  </a:moveTo>
                  <a:cubicBezTo>
                    <a:pt x="2802" y="1"/>
                    <a:pt x="2764" y="21"/>
                    <a:pt x="2744" y="56"/>
                  </a:cubicBezTo>
                  <a:cubicBezTo>
                    <a:pt x="2713" y="109"/>
                    <a:pt x="2730" y="176"/>
                    <a:pt x="2783" y="207"/>
                  </a:cubicBezTo>
                  <a:cubicBezTo>
                    <a:pt x="2786" y="209"/>
                    <a:pt x="2908" y="436"/>
                    <a:pt x="2982" y="818"/>
                  </a:cubicBezTo>
                  <a:cubicBezTo>
                    <a:pt x="3048" y="1158"/>
                    <a:pt x="3098" y="1507"/>
                    <a:pt x="2766" y="1940"/>
                  </a:cubicBezTo>
                  <a:cubicBezTo>
                    <a:pt x="2049" y="2872"/>
                    <a:pt x="1212" y="3099"/>
                    <a:pt x="767" y="3099"/>
                  </a:cubicBezTo>
                  <a:cubicBezTo>
                    <a:pt x="728" y="3099"/>
                    <a:pt x="693" y="3097"/>
                    <a:pt x="661" y="3094"/>
                  </a:cubicBezTo>
                  <a:cubicBezTo>
                    <a:pt x="654" y="3093"/>
                    <a:pt x="648" y="3093"/>
                    <a:pt x="642" y="3093"/>
                  </a:cubicBezTo>
                  <a:cubicBezTo>
                    <a:pt x="560" y="3093"/>
                    <a:pt x="490" y="3143"/>
                    <a:pt x="449" y="3143"/>
                  </a:cubicBezTo>
                  <a:cubicBezTo>
                    <a:pt x="436" y="3143"/>
                    <a:pt x="426" y="3138"/>
                    <a:pt x="419" y="3125"/>
                  </a:cubicBezTo>
                  <a:cubicBezTo>
                    <a:pt x="301" y="2888"/>
                    <a:pt x="1022" y="1805"/>
                    <a:pt x="1406" y="1225"/>
                  </a:cubicBezTo>
                  <a:cubicBezTo>
                    <a:pt x="1414" y="1214"/>
                    <a:pt x="1407" y="1210"/>
                    <a:pt x="1391" y="1210"/>
                  </a:cubicBezTo>
                  <a:cubicBezTo>
                    <a:pt x="1349" y="1210"/>
                    <a:pt x="1244" y="1239"/>
                    <a:pt x="1181" y="1239"/>
                  </a:cubicBezTo>
                  <a:cubicBezTo>
                    <a:pt x="1164" y="1239"/>
                    <a:pt x="1150" y="1236"/>
                    <a:pt x="1141" y="1231"/>
                  </a:cubicBezTo>
                  <a:cubicBezTo>
                    <a:pt x="1123" y="1218"/>
                    <a:pt x="1101" y="1212"/>
                    <a:pt x="1080" y="1212"/>
                  </a:cubicBezTo>
                  <a:cubicBezTo>
                    <a:pt x="1044" y="1212"/>
                    <a:pt x="1009" y="1229"/>
                    <a:pt x="987" y="1262"/>
                  </a:cubicBezTo>
                  <a:cubicBezTo>
                    <a:pt x="821" y="1513"/>
                    <a:pt x="0" y="2788"/>
                    <a:pt x="221" y="3225"/>
                  </a:cubicBezTo>
                  <a:cubicBezTo>
                    <a:pt x="248" y="3278"/>
                    <a:pt x="295" y="3338"/>
                    <a:pt x="381" y="3384"/>
                  </a:cubicBezTo>
                  <a:cubicBezTo>
                    <a:pt x="442" y="3418"/>
                    <a:pt x="522" y="3443"/>
                    <a:pt x="627" y="3453"/>
                  </a:cubicBezTo>
                  <a:cubicBezTo>
                    <a:pt x="649" y="3455"/>
                    <a:pt x="672" y="3456"/>
                    <a:pt x="695" y="3456"/>
                  </a:cubicBezTo>
                  <a:cubicBezTo>
                    <a:pt x="1300" y="3456"/>
                    <a:pt x="2457" y="2775"/>
                    <a:pt x="3178" y="1835"/>
                  </a:cubicBezTo>
                  <a:cubicBezTo>
                    <a:pt x="3551" y="1349"/>
                    <a:pt x="3293" y="1189"/>
                    <a:pt x="3214" y="783"/>
                  </a:cubicBezTo>
                  <a:cubicBezTo>
                    <a:pt x="3120" y="305"/>
                    <a:pt x="2911" y="26"/>
                    <a:pt x="2895" y="16"/>
                  </a:cubicBezTo>
                  <a:cubicBezTo>
                    <a:pt x="2894" y="16"/>
                    <a:pt x="2893" y="15"/>
                    <a:pt x="2892" y="14"/>
                  </a:cubicBezTo>
                  <a:cubicBezTo>
                    <a:pt x="2876" y="5"/>
                    <a:pt x="2858" y="1"/>
                    <a:pt x="2840" y="1"/>
                  </a:cubicBezTo>
                  <a:close/>
                </a:path>
              </a:pathLst>
            </a:custGeom>
            <a:solidFill>
              <a:schemeClr val="dk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sz="5200">
                <a:solidFill>
                  <a:schemeClr val="dk1"/>
                </a:solidFill>
              </a:endParaRPr>
            </a:p>
          </p:txBody>
        </p:sp>
        <p:sp>
          <p:nvSpPr>
            <p:cNvPr id="34" name="Google Shape;34;p2"/>
            <p:cNvSpPr/>
            <p:nvPr/>
          </p:nvSpPr>
          <p:spPr>
            <a:xfrm>
              <a:off x="1521425" y="1020725"/>
              <a:ext cx="237225" cy="123775"/>
            </a:xfrm>
            <a:custGeom>
              <a:rect b="b" l="l" r="r" t="t"/>
              <a:pathLst>
                <a:path extrusionOk="0" h="4951" w="9489">
                  <a:moveTo>
                    <a:pt x="8101" y="0"/>
                  </a:moveTo>
                  <a:cubicBezTo>
                    <a:pt x="8053" y="0"/>
                    <a:pt x="8003" y="1"/>
                    <a:pt x="7954" y="3"/>
                  </a:cubicBezTo>
                  <a:cubicBezTo>
                    <a:pt x="7882" y="5"/>
                    <a:pt x="7807" y="10"/>
                    <a:pt x="7731" y="16"/>
                  </a:cubicBezTo>
                  <a:cubicBezTo>
                    <a:pt x="7452" y="37"/>
                    <a:pt x="7155" y="82"/>
                    <a:pt x="6854" y="139"/>
                  </a:cubicBezTo>
                  <a:cubicBezTo>
                    <a:pt x="6782" y="152"/>
                    <a:pt x="6708" y="167"/>
                    <a:pt x="6635" y="181"/>
                  </a:cubicBezTo>
                  <a:cubicBezTo>
                    <a:pt x="6317" y="246"/>
                    <a:pt x="6000" y="318"/>
                    <a:pt x="5698" y="389"/>
                  </a:cubicBezTo>
                  <a:cubicBezTo>
                    <a:pt x="5397" y="458"/>
                    <a:pt x="5113" y="525"/>
                    <a:pt x="4868" y="572"/>
                  </a:cubicBezTo>
                  <a:cubicBezTo>
                    <a:pt x="3470" y="838"/>
                    <a:pt x="124" y="1887"/>
                    <a:pt x="91" y="1897"/>
                  </a:cubicBezTo>
                  <a:cubicBezTo>
                    <a:pt x="31" y="1915"/>
                    <a:pt x="0" y="1979"/>
                    <a:pt x="17" y="2036"/>
                  </a:cubicBezTo>
                  <a:cubicBezTo>
                    <a:pt x="33" y="2084"/>
                    <a:pt x="77" y="2114"/>
                    <a:pt x="124" y="2114"/>
                  </a:cubicBezTo>
                  <a:cubicBezTo>
                    <a:pt x="135" y="2114"/>
                    <a:pt x="146" y="2112"/>
                    <a:pt x="157" y="2109"/>
                  </a:cubicBezTo>
                  <a:cubicBezTo>
                    <a:pt x="190" y="2098"/>
                    <a:pt x="955" y="1859"/>
                    <a:pt x="2342" y="1594"/>
                  </a:cubicBezTo>
                  <a:cubicBezTo>
                    <a:pt x="2591" y="1547"/>
                    <a:pt x="5388" y="882"/>
                    <a:pt x="5691" y="812"/>
                  </a:cubicBezTo>
                  <a:cubicBezTo>
                    <a:pt x="5979" y="746"/>
                    <a:pt x="6251" y="591"/>
                    <a:pt x="6566" y="527"/>
                  </a:cubicBezTo>
                  <a:cubicBezTo>
                    <a:pt x="6637" y="513"/>
                    <a:pt x="6807" y="471"/>
                    <a:pt x="6881" y="457"/>
                  </a:cubicBezTo>
                  <a:cubicBezTo>
                    <a:pt x="7182" y="402"/>
                    <a:pt x="7256" y="422"/>
                    <a:pt x="7536" y="402"/>
                  </a:cubicBezTo>
                  <a:cubicBezTo>
                    <a:pt x="7612" y="396"/>
                    <a:pt x="7911" y="229"/>
                    <a:pt x="7982" y="227"/>
                  </a:cubicBezTo>
                  <a:cubicBezTo>
                    <a:pt x="8020" y="225"/>
                    <a:pt x="8058" y="225"/>
                    <a:pt x="8095" y="225"/>
                  </a:cubicBezTo>
                  <a:cubicBezTo>
                    <a:pt x="8444" y="225"/>
                    <a:pt x="8746" y="277"/>
                    <a:pt x="8957" y="409"/>
                  </a:cubicBezTo>
                  <a:cubicBezTo>
                    <a:pt x="9075" y="482"/>
                    <a:pt x="9165" y="580"/>
                    <a:pt x="9221" y="710"/>
                  </a:cubicBezTo>
                  <a:cubicBezTo>
                    <a:pt x="9226" y="721"/>
                    <a:pt x="9231" y="733"/>
                    <a:pt x="9236" y="746"/>
                  </a:cubicBezTo>
                  <a:cubicBezTo>
                    <a:pt x="9241" y="761"/>
                    <a:pt x="9241" y="781"/>
                    <a:pt x="9234" y="811"/>
                  </a:cubicBezTo>
                  <a:lnTo>
                    <a:pt x="9233" y="811"/>
                  </a:lnTo>
                  <a:cubicBezTo>
                    <a:pt x="9217" y="877"/>
                    <a:pt x="9162" y="979"/>
                    <a:pt x="9050" y="1121"/>
                  </a:cubicBezTo>
                  <a:cubicBezTo>
                    <a:pt x="8897" y="1318"/>
                    <a:pt x="8663" y="1295"/>
                    <a:pt x="8239" y="1664"/>
                  </a:cubicBezTo>
                  <a:cubicBezTo>
                    <a:pt x="8176" y="1720"/>
                    <a:pt x="8079" y="2079"/>
                    <a:pt x="8007" y="2139"/>
                  </a:cubicBezTo>
                  <a:cubicBezTo>
                    <a:pt x="7819" y="2297"/>
                    <a:pt x="7604" y="2470"/>
                    <a:pt x="7360" y="2659"/>
                  </a:cubicBezTo>
                  <a:cubicBezTo>
                    <a:pt x="7298" y="2707"/>
                    <a:pt x="7236" y="2754"/>
                    <a:pt x="7172" y="2802"/>
                  </a:cubicBezTo>
                  <a:cubicBezTo>
                    <a:pt x="7104" y="2853"/>
                    <a:pt x="7044" y="2924"/>
                    <a:pt x="6965" y="2957"/>
                  </a:cubicBezTo>
                  <a:cubicBezTo>
                    <a:pt x="5836" y="3434"/>
                    <a:pt x="4819" y="4437"/>
                    <a:pt x="4164" y="4740"/>
                  </a:cubicBezTo>
                  <a:cubicBezTo>
                    <a:pt x="4108" y="4765"/>
                    <a:pt x="4083" y="4832"/>
                    <a:pt x="4109" y="4887"/>
                  </a:cubicBezTo>
                  <a:cubicBezTo>
                    <a:pt x="4120" y="4910"/>
                    <a:pt x="4137" y="4926"/>
                    <a:pt x="4158" y="4938"/>
                  </a:cubicBezTo>
                  <a:cubicBezTo>
                    <a:pt x="4174" y="4946"/>
                    <a:pt x="4192" y="4951"/>
                    <a:pt x="4210" y="4951"/>
                  </a:cubicBezTo>
                  <a:cubicBezTo>
                    <a:pt x="4226" y="4951"/>
                    <a:pt x="4242" y="4948"/>
                    <a:pt x="4257" y="4941"/>
                  </a:cubicBezTo>
                  <a:cubicBezTo>
                    <a:pt x="4632" y="4769"/>
                    <a:pt x="5150" y="4467"/>
                    <a:pt x="5719" y="4098"/>
                  </a:cubicBezTo>
                  <a:cubicBezTo>
                    <a:pt x="5790" y="4050"/>
                    <a:pt x="5863" y="4003"/>
                    <a:pt x="5936" y="3956"/>
                  </a:cubicBezTo>
                  <a:cubicBezTo>
                    <a:pt x="6282" y="3724"/>
                    <a:pt x="6643" y="3472"/>
                    <a:pt x="6996" y="3210"/>
                  </a:cubicBezTo>
                  <a:cubicBezTo>
                    <a:pt x="7065" y="3161"/>
                    <a:pt x="7133" y="3110"/>
                    <a:pt x="7203" y="3057"/>
                  </a:cubicBezTo>
                  <a:cubicBezTo>
                    <a:pt x="7301" y="2984"/>
                    <a:pt x="7400" y="2909"/>
                    <a:pt x="7496" y="2834"/>
                  </a:cubicBezTo>
                  <a:cubicBezTo>
                    <a:pt x="7693" y="2683"/>
                    <a:pt x="7875" y="2537"/>
                    <a:pt x="8041" y="2399"/>
                  </a:cubicBezTo>
                  <a:cubicBezTo>
                    <a:pt x="8112" y="2342"/>
                    <a:pt x="8179" y="2285"/>
                    <a:pt x="8243" y="2231"/>
                  </a:cubicBezTo>
                  <a:cubicBezTo>
                    <a:pt x="8607" y="1921"/>
                    <a:pt x="8888" y="1653"/>
                    <a:pt x="9089" y="1422"/>
                  </a:cubicBezTo>
                  <a:cubicBezTo>
                    <a:pt x="9104" y="1405"/>
                    <a:pt x="9119" y="1389"/>
                    <a:pt x="9133" y="1372"/>
                  </a:cubicBezTo>
                  <a:cubicBezTo>
                    <a:pt x="9191" y="1303"/>
                    <a:pt x="9241" y="1239"/>
                    <a:pt x="9281" y="1178"/>
                  </a:cubicBezTo>
                  <a:cubicBezTo>
                    <a:pt x="9435" y="960"/>
                    <a:pt x="9489" y="791"/>
                    <a:pt x="9445" y="669"/>
                  </a:cubicBezTo>
                  <a:cubicBezTo>
                    <a:pt x="9427" y="623"/>
                    <a:pt x="9408" y="579"/>
                    <a:pt x="9384" y="538"/>
                  </a:cubicBezTo>
                  <a:cubicBezTo>
                    <a:pt x="9327" y="435"/>
                    <a:pt x="9254" y="348"/>
                    <a:pt x="9165" y="279"/>
                  </a:cubicBezTo>
                  <a:cubicBezTo>
                    <a:pt x="9093" y="222"/>
                    <a:pt x="9012" y="175"/>
                    <a:pt x="8923" y="138"/>
                  </a:cubicBezTo>
                  <a:cubicBezTo>
                    <a:pt x="8696" y="41"/>
                    <a:pt x="8415" y="0"/>
                    <a:pt x="8101" y="0"/>
                  </a:cubicBezTo>
                  <a:close/>
                </a:path>
              </a:pathLst>
            </a:custGeom>
            <a:solidFill>
              <a:schemeClr val="dk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sz="5200">
                <a:solidFill>
                  <a:schemeClr val="dk1"/>
                </a:solidFill>
              </a:endParaRPr>
            </a:p>
          </p:txBody>
        </p:sp>
        <p:sp>
          <p:nvSpPr>
            <p:cNvPr id="35" name="Google Shape;35;p2"/>
            <p:cNvSpPr/>
            <p:nvPr/>
          </p:nvSpPr>
          <p:spPr>
            <a:xfrm>
              <a:off x="1624300" y="1115525"/>
              <a:ext cx="48525" cy="116775"/>
            </a:xfrm>
            <a:custGeom>
              <a:rect b="b" l="l" r="r" t="t"/>
              <a:pathLst>
                <a:path extrusionOk="0" h="4671" w="1941">
                  <a:moveTo>
                    <a:pt x="1705" y="0"/>
                  </a:moveTo>
                  <a:cubicBezTo>
                    <a:pt x="1702" y="0"/>
                    <a:pt x="1699" y="0"/>
                    <a:pt x="1697" y="0"/>
                  </a:cubicBezTo>
                  <a:cubicBezTo>
                    <a:pt x="1635" y="7"/>
                    <a:pt x="1590" y="59"/>
                    <a:pt x="1595" y="121"/>
                  </a:cubicBezTo>
                  <a:cubicBezTo>
                    <a:pt x="1596" y="125"/>
                    <a:pt x="1601" y="193"/>
                    <a:pt x="1604" y="306"/>
                  </a:cubicBezTo>
                  <a:cubicBezTo>
                    <a:pt x="1623" y="990"/>
                    <a:pt x="1724" y="3031"/>
                    <a:pt x="209" y="4099"/>
                  </a:cubicBezTo>
                  <a:cubicBezTo>
                    <a:pt x="159" y="4135"/>
                    <a:pt x="0" y="4573"/>
                    <a:pt x="36" y="4624"/>
                  </a:cubicBezTo>
                  <a:cubicBezTo>
                    <a:pt x="46" y="4638"/>
                    <a:pt x="59" y="4650"/>
                    <a:pt x="74" y="4657"/>
                  </a:cubicBezTo>
                  <a:cubicBezTo>
                    <a:pt x="90" y="4666"/>
                    <a:pt x="108" y="4671"/>
                    <a:pt x="126" y="4671"/>
                  </a:cubicBezTo>
                  <a:cubicBezTo>
                    <a:pt x="148" y="4671"/>
                    <a:pt x="171" y="4664"/>
                    <a:pt x="190" y="4650"/>
                  </a:cubicBezTo>
                  <a:cubicBezTo>
                    <a:pt x="1940" y="3416"/>
                    <a:pt x="1847" y="624"/>
                    <a:pt x="1821" y="164"/>
                  </a:cubicBezTo>
                  <a:cubicBezTo>
                    <a:pt x="1818" y="132"/>
                    <a:pt x="1817" y="112"/>
                    <a:pt x="1816" y="103"/>
                  </a:cubicBezTo>
                  <a:cubicBezTo>
                    <a:pt x="1811" y="45"/>
                    <a:pt x="1763" y="0"/>
                    <a:pt x="1705" y="0"/>
                  </a:cubicBezTo>
                  <a:close/>
                </a:path>
              </a:pathLst>
            </a:custGeom>
            <a:solidFill>
              <a:schemeClr val="dk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sz="5200">
                <a:solidFill>
                  <a:schemeClr val="dk1"/>
                </a:solidFill>
              </a:endParaRPr>
            </a:p>
          </p:txBody>
        </p:sp>
        <p:sp>
          <p:nvSpPr>
            <p:cNvPr id="36" name="Google Shape;36;p2"/>
            <p:cNvSpPr/>
            <p:nvPr/>
          </p:nvSpPr>
          <p:spPr>
            <a:xfrm>
              <a:off x="1712000" y="950175"/>
              <a:ext cx="19550" cy="6200"/>
            </a:xfrm>
            <a:custGeom>
              <a:rect b="b" l="l" r="r" t="t"/>
              <a:pathLst>
                <a:path extrusionOk="0" h="248" w="782">
                  <a:moveTo>
                    <a:pt x="529" y="0"/>
                  </a:moveTo>
                  <a:cubicBezTo>
                    <a:pt x="499" y="0"/>
                    <a:pt x="470" y="2"/>
                    <a:pt x="440" y="6"/>
                  </a:cubicBezTo>
                  <a:cubicBezTo>
                    <a:pt x="266" y="28"/>
                    <a:pt x="112" y="113"/>
                    <a:pt x="0" y="247"/>
                  </a:cubicBezTo>
                  <a:cubicBezTo>
                    <a:pt x="253" y="181"/>
                    <a:pt x="514" y="112"/>
                    <a:pt x="781" y="48"/>
                  </a:cubicBezTo>
                  <a:cubicBezTo>
                    <a:pt x="702" y="17"/>
                    <a:pt x="617" y="0"/>
                    <a:pt x="529" y="0"/>
                  </a:cubicBezTo>
                  <a:close/>
                </a:path>
              </a:pathLst>
            </a:custGeom>
            <a:solidFill>
              <a:schemeClr val="dk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sz="5200">
                <a:solidFill>
                  <a:schemeClr val="dk1"/>
                </a:solidFill>
              </a:endParaRPr>
            </a:p>
          </p:txBody>
        </p:sp>
        <p:sp>
          <p:nvSpPr>
            <p:cNvPr id="37" name="Google Shape;37;p2"/>
            <p:cNvSpPr/>
            <p:nvPr/>
          </p:nvSpPr>
          <p:spPr>
            <a:xfrm>
              <a:off x="1747750" y="936200"/>
              <a:ext cx="109225" cy="153200"/>
            </a:xfrm>
            <a:custGeom>
              <a:rect b="b" l="l" r="r" t="t"/>
              <a:pathLst>
                <a:path extrusionOk="0" h="6128" w="4369">
                  <a:moveTo>
                    <a:pt x="1866" y="0"/>
                  </a:moveTo>
                  <a:cubicBezTo>
                    <a:pt x="1573" y="0"/>
                    <a:pt x="1241" y="32"/>
                    <a:pt x="863" y="84"/>
                  </a:cubicBezTo>
                  <a:cubicBezTo>
                    <a:pt x="790" y="95"/>
                    <a:pt x="718" y="106"/>
                    <a:pt x="643" y="117"/>
                  </a:cubicBezTo>
                  <a:lnTo>
                    <a:pt x="665" y="333"/>
                  </a:lnTo>
                  <a:cubicBezTo>
                    <a:pt x="740" y="320"/>
                    <a:pt x="813" y="310"/>
                    <a:pt x="887" y="300"/>
                  </a:cubicBezTo>
                  <a:cubicBezTo>
                    <a:pt x="1169" y="261"/>
                    <a:pt x="1430" y="240"/>
                    <a:pt x="1670" y="240"/>
                  </a:cubicBezTo>
                  <a:cubicBezTo>
                    <a:pt x="2329" y="240"/>
                    <a:pt x="2830" y="401"/>
                    <a:pt x="3195" y="806"/>
                  </a:cubicBezTo>
                  <a:cubicBezTo>
                    <a:pt x="4091" y="1801"/>
                    <a:pt x="4112" y="2167"/>
                    <a:pt x="3912" y="2607"/>
                  </a:cubicBezTo>
                  <a:cubicBezTo>
                    <a:pt x="3725" y="3019"/>
                    <a:pt x="2397" y="4590"/>
                    <a:pt x="1433" y="5409"/>
                  </a:cubicBezTo>
                  <a:cubicBezTo>
                    <a:pt x="1363" y="5468"/>
                    <a:pt x="1294" y="5524"/>
                    <a:pt x="1228" y="5575"/>
                  </a:cubicBezTo>
                  <a:cubicBezTo>
                    <a:pt x="961" y="5781"/>
                    <a:pt x="738" y="5908"/>
                    <a:pt x="593" y="5908"/>
                  </a:cubicBezTo>
                  <a:cubicBezTo>
                    <a:pt x="573" y="5908"/>
                    <a:pt x="554" y="5905"/>
                    <a:pt x="537" y="5900"/>
                  </a:cubicBezTo>
                  <a:cubicBezTo>
                    <a:pt x="481" y="5883"/>
                    <a:pt x="431" y="5854"/>
                    <a:pt x="392" y="5812"/>
                  </a:cubicBezTo>
                  <a:cubicBezTo>
                    <a:pt x="352" y="5771"/>
                    <a:pt x="320" y="5716"/>
                    <a:pt x="297" y="5649"/>
                  </a:cubicBezTo>
                  <a:cubicBezTo>
                    <a:pt x="235" y="5478"/>
                    <a:pt x="224" y="5229"/>
                    <a:pt x="275" y="4916"/>
                  </a:cubicBezTo>
                  <a:cubicBezTo>
                    <a:pt x="352" y="4441"/>
                    <a:pt x="445" y="4521"/>
                    <a:pt x="837" y="3783"/>
                  </a:cubicBezTo>
                  <a:cubicBezTo>
                    <a:pt x="895" y="3672"/>
                    <a:pt x="1081" y="2853"/>
                    <a:pt x="1147" y="2737"/>
                  </a:cubicBezTo>
                  <a:cubicBezTo>
                    <a:pt x="1278" y="2511"/>
                    <a:pt x="1461" y="2464"/>
                    <a:pt x="1585" y="2033"/>
                  </a:cubicBezTo>
                  <a:cubicBezTo>
                    <a:pt x="1602" y="1974"/>
                    <a:pt x="1605" y="1913"/>
                    <a:pt x="1555" y="1879"/>
                  </a:cubicBezTo>
                  <a:cubicBezTo>
                    <a:pt x="1536" y="1866"/>
                    <a:pt x="1515" y="1861"/>
                    <a:pt x="1494" y="1861"/>
                  </a:cubicBezTo>
                  <a:cubicBezTo>
                    <a:pt x="1458" y="1861"/>
                    <a:pt x="1422" y="1878"/>
                    <a:pt x="1400" y="1910"/>
                  </a:cubicBezTo>
                  <a:cubicBezTo>
                    <a:pt x="1298" y="2065"/>
                    <a:pt x="1201" y="2219"/>
                    <a:pt x="1108" y="2369"/>
                  </a:cubicBezTo>
                  <a:cubicBezTo>
                    <a:pt x="1043" y="2478"/>
                    <a:pt x="978" y="2586"/>
                    <a:pt x="920" y="2693"/>
                  </a:cubicBezTo>
                  <a:cubicBezTo>
                    <a:pt x="675" y="3123"/>
                    <a:pt x="477" y="3536"/>
                    <a:pt x="331" y="3918"/>
                  </a:cubicBezTo>
                  <a:cubicBezTo>
                    <a:pt x="279" y="4052"/>
                    <a:pt x="235" y="4179"/>
                    <a:pt x="195" y="4304"/>
                  </a:cubicBezTo>
                  <a:cubicBezTo>
                    <a:pt x="146" y="4461"/>
                    <a:pt x="108" y="4611"/>
                    <a:pt x="80" y="4753"/>
                  </a:cubicBezTo>
                  <a:cubicBezTo>
                    <a:pt x="67" y="4807"/>
                    <a:pt x="59" y="4861"/>
                    <a:pt x="50" y="4913"/>
                  </a:cubicBezTo>
                  <a:cubicBezTo>
                    <a:pt x="1" y="5238"/>
                    <a:pt x="12" y="5513"/>
                    <a:pt x="89" y="5725"/>
                  </a:cubicBezTo>
                  <a:cubicBezTo>
                    <a:pt x="112" y="5790"/>
                    <a:pt x="143" y="5848"/>
                    <a:pt x="179" y="5898"/>
                  </a:cubicBezTo>
                  <a:cubicBezTo>
                    <a:pt x="242" y="5991"/>
                    <a:pt x="328" y="6058"/>
                    <a:pt x="428" y="6099"/>
                  </a:cubicBezTo>
                  <a:cubicBezTo>
                    <a:pt x="443" y="6104"/>
                    <a:pt x="458" y="6109"/>
                    <a:pt x="473" y="6114"/>
                  </a:cubicBezTo>
                  <a:cubicBezTo>
                    <a:pt x="503" y="6123"/>
                    <a:pt x="535" y="6127"/>
                    <a:pt x="569" y="6127"/>
                  </a:cubicBezTo>
                  <a:cubicBezTo>
                    <a:pt x="698" y="6127"/>
                    <a:pt x="857" y="6066"/>
                    <a:pt x="1036" y="5961"/>
                  </a:cubicBezTo>
                  <a:cubicBezTo>
                    <a:pt x="1106" y="5920"/>
                    <a:pt x="1179" y="5873"/>
                    <a:pt x="1254" y="5820"/>
                  </a:cubicBezTo>
                  <a:cubicBezTo>
                    <a:pt x="1286" y="5796"/>
                    <a:pt x="1320" y="5772"/>
                    <a:pt x="1353" y="5747"/>
                  </a:cubicBezTo>
                  <a:cubicBezTo>
                    <a:pt x="1389" y="5721"/>
                    <a:pt x="1425" y="5693"/>
                    <a:pt x="1461" y="5664"/>
                  </a:cubicBezTo>
                  <a:lnTo>
                    <a:pt x="1461" y="5663"/>
                  </a:lnTo>
                  <a:cubicBezTo>
                    <a:pt x="2539" y="4807"/>
                    <a:pt x="3950" y="3459"/>
                    <a:pt x="4114" y="2698"/>
                  </a:cubicBezTo>
                  <a:cubicBezTo>
                    <a:pt x="4129" y="2633"/>
                    <a:pt x="4167" y="2577"/>
                    <a:pt x="4192" y="2517"/>
                  </a:cubicBezTo>
                  <a:cubicBezTo>
                    <a:pt x="4219" y="2446"/>
                    <a:pt x="4242" y="2375"/>
                    <a:pt x="4259" y="2303"/>
                  </a:cubicBezTo>
                  <a:cubicBezTo>
                    <a:pt x="4368" y="1870"/>
                    <a:pt x="4017" y="1340"/>
                    <a:pt x="3314" y="560"/>
                  </a:cubicBezTo>
                  <a:cubicBezTo>
                    <a:pt x="2942" y="146"/>
                    <a:pt x="2489" y="0"/>
                    <a:pt x="1866" y="0"/>
                  </a:cubicBezTo>
                  <a:close/>
                </a:path>
              </a:pathLst>
            </a:custGeom>
            <a:solidFill>
              <a:schemeClr val="dk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sz="5200">
                <a:solidFill>
                  <a:schemeClr val="dk1"/>
                </a:solidFill>
              </a:endParaRPr>
            </a:p>
          </p:txBody>
        </p:sp>
        <p:sp>
          <p:nvSpPr>
            <p:cNvPr id="38" name="Google Shape;38;p2"/>
            <p:cNvSpPr/>
            <p:nvPr/>
          </p:nvSpPr>
          <p:spPr>
            <a:xfrm>
              <a:off x="1405075" y="959225"/>
              <a:ext cx="314525" cy="337575"/>
            </a:xfrm>
            <a:custGeom>
              <a:rect b="b" l="l" r="r" t="t"/>
              <a:pathLst>
                <a:path extrusionOk="0" h="13503" w="12581">
                  <a:moveTo>
                    <a:pt x="11199" y="1"/>
                  </a:moveTo>
                  <a:cubicBezTo>
                    <a:pt x="11129" y="28"/>
                    <a:pt x="11059" y="55"/>
                    <a:pt x="10985" y="85"/>
                  </a:cubicBezTo>
                  <a:cubicBezTo>
                    <a:pt x="8233" y="1205"/>
                    <a:pt x="2439" y="4322"/>
                    <a:pt x="2292" y="4482"/>
                  </a:cubicBezTo>
                  <a:lnTo>
                    <a:pt x="2017" y="4922"/>
                  </a:lnTo>
                  <a:cubicBezTo>
                    <a:pt x="2007" y="4932"/>
                    <a:pt x="2001" y="4944"/>
                    <a:pt x="1995" y="4957"/>
                  </a:cubicBezTo>
                  <a:lnTo>
                    <a:pt x="104" y="10206"/>
                  </a:lnTo>
                  <a:cubicBezTo>
                    <a:pt x="1" y="10479"/>
                    <a:pt x="408" y="11108"/>
                    <a:pt x="675" y="11224"/>
                  </a:cubicBezTo>
                  <a:lnTo>
                    <a:pt x="2837" y="11967"/>
                  </a:lnTo>
                  <a:cubicBezTo>
                    <a:pt x="2996" y="12042"/>
                    <a:pt x="6138" y="13502"/>
                    <a:pt x="8598" y="13502"/>
                  </a:cubicBezTo>
                  <a:cubicBezTo>
                    <a:pt x="9112" y="13502"/>
                    <a:pt x="9597" y="13438"/>
                    <a:pt x="10018" y="13285"/>
                  </a:cubicBezTo>
                  <a:cubicBezTo>
                    <a:pt x="11100" y="12891"/>
                    <a:pt x="11864" y="12321"/>
                    <a:pt x="12381" y="11801"/>
                  </a:cubicBezTo>
                  <a:cubicBezTo>
                    <a:pt x="12453" y="11731"/>
                    <a:pt x="12519" y="11661"/>
                    <a:pt x="12581" y="11592"/>
                  </a:cubicBezTo>
                  <a:lnTo>
                    <a:pt x="12543" y="11286"/>
                  </a:lnTo>
                  <a:cubicBezTo>
                    <a:pt x="12483" y="11359"/>
                    <a:pt x="12419" y="11433"/>
                    <a:pt x="12347" y="11510"/>
                  </a:cubicBezTo>
                  <a:cubicBezTo>
                    <a:pt x="11847" y="12044"/>
                    <a:pt x="11071" y="12664"/>
                    <a:pt x="9941" y="13076"/>
                  </a:cubicBezTo>
                  <a:cubicBezTo>
                    <a:pt x="9579" y="13208"/>
                    <a:pt x="9165" y="13264"/>
                    <a:pt x="8722" y="13264"/>
                  </a:cubicBezTo>
                  <a:cubicBezTo>
                    <a:pt x="6289" y="13264"/>
                    <a:pt x="3005" y="11574"/>
                    <a:pt x="2963" y="11554"/>
                  </a:cubicBezTo>
                  <a:lnTo>
                    <a:pt x="1028" y="10611"/>
                  </a:lnTo>
                  <a:cubicBezTo>
                    <a:pt x="644" y="10448"/>
                    <a:pt x="523" y="10221"/>
                    <a:pt x="651" y="9824"/>
                  </a:cubicBezTo>
                  <a:lnTo>
                    <a:pt x="1735" y="6549"/>
                  </a:lnTo>
                  <a:cubicBezTo>
                    <a:pt x="2216" y="5284"/>
                    <a:pt x="3092" y="4137"/>
                    <a:pt x="4335" y="3597"/>
                  </a:cubicBezTo>
                  <a:cubicBezTo>
                    <a:pt x="8435" y="1813"/>
                    <a:pt x="8970" y="1147"/>
                    <a:pt x="10745" y="423"/>
                  </a:cubicBezTo>
                  <a:cubicBezTo>
                    <a:pt x="10817" y="393"/>
                    <a:pt x="11156" y="253"/>
                    <a:pt x="11225" y="226"/>
                  </a:cubicBezTo>
                  <a:lnTo>
                    <a:pt x="11199" y="1"/>
                  </a:lnTo>
                  <a:close/>
                </a:path>
              </a:pathLst>
            </a:custGeom>
            <a:solidFill>
              <a:schemeClr val="dk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sz="5200">
                <a:solidFill>
                  <a:schemeClr val="dk1"/>
                </a:solidFill>
              </a:endParaRPr>
            </a:p>
          </p:txBody>
        </p:sp>
        <p:sp>
          <p:nvSpPr>
            <p:cNvPr id="39" name="Google Shape;39;p2"/>
            <p:cNvSpPr/>
            <p:nvPr/>
          </p:nvSpPr>
          <p:spPr>
            <a:xfrm>
              <a:off x="1790975" y="1180175"/>
              <a:ext cx="31175" cy="18175"/>
            </a:xfrm>
            <a:custGeom>
              <a:rect b="b" l="l" r="r" t="t"/>
              <a:pathLst>
                <a:path extrusionOk="0" h="727" w="1247">
                  <a:moveTo>
                    <a:pt x="1116" y="0"/>
                  </a:moveTo>
                  <a:cubicBezTo>
                    <a:pt x="1110" y="0"/>
                    <a:pt x="1103" y="1"/>
                    <a:pt x="1096" y="2"/>
                  </a:cubicBezTo>
                  <a:cubicBezTo>
                    <a:pt x="1089" y="3"/>
                    <a:pt x="1080" y="6"/>
                    <a:pt x="1073" y="9"/>
                  </a:cubicBezTo>
                  <a:cubicBezTo>
                    <a:pt x="1058" y="17"/>
                    <a:pt x="999" y="41"/>
                    <a:pt x="912" y="83"/>
                  </a:cubicBezTo>
                  <a:lnTo>
                    <a:pt x="911" y="83"/>
                  </a:lnTo>
                  <a:cubicBezTo>
                    <a:pt x="756" y="152"/>
                    <a:pt x="507" y="266"/>
                    <a:pt x="214" y="398"/>
                  </a:cubicBezTo>
                  <a:cubicBezTo>
                    <a:pt x="144" y="429"/>
                    <a:pt x="73" y="461"/>
                    <a:pt x="0" y="495"/>
                  </a:cubicBezTo>
                  <a:lnTo>
                    <a:pt x="25" y="726"/>
                  </a:lnTo>
                  <a:cubicBezTo>
                    <a:pt x="98" y="694"/>
                    <a:pt x="168" y="661"/>
                    <a:pt x="239" y="630"/>
                  </a:cubicBezTo>
                  <a:cubicBezTo>
                    <a:pt x="467" y="525"/>
                    <a:pt x="691" y="426"/>
                    <a:pt x="891" y="335"/>
                  </a:cubicBezTo>
                  <a:cubicBezTo>
                    <a:pt x="989" y="291"/>
                    <a:pt x="1078" y="251"/>
                    <a:pt x="1164" y="212"/>
                  </a:cubicBezTo>
                  <a:cubicBezTo>
                    <a:pt x="1220" y="187"/>
                    <a:pt x="1246" y="120"/>
                    <a:pt x="1220" y="66"/>
                  </a:cubicBezTo>
                  <a:cubicBezTo>
                    <a:pt x="1212" y="48"/>
                    <a:pt x="1199" y="33"/>
                    <a:pt x="1184" y="22"/>
                  </a:cubicBezTo>
                  <a:cubicBezTo>
                    <a:pt x="1165" y="8"/>
                    <a:pt x="1141" y="0"/>
                    <a:pt x="1116" y="0"/>
                  </a:cubicBezTo>
                  <a:close/>
                </a:path>
              </a:pathLst>
            </a:custGeom>
            <a:solidFill>
              <a:schemeClr val="dk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sz="5200">
                <a:solidFill>
                  <a:schemeClr val="dk1"/>
                </a:solidFill>
              </a:endParaRPr>
            </a:p>
          </p:txBody>
        </p:sp>
        <p:sp>
          <p:nvSpPr>
            <p:cNvPr id="40" name="Google Shape;40;p2"/>
            <p:cNvSpPr/>
            <p:nvPr/>
          </p:nvSpPr>
          <p:spPr>
            <a:xfrm>
              <a:off x="1668125" y="832450"/>
              <a:ext cx="134425" cy="486400"/>
            </a:xfrm>
            <a:custGeom>
              <a:rect b="b" l="l" r="r" t="t"/>
              <a:pathLst>
                <a:path extrusionOk="0" h="19456" w="5377">
                  <a:moveTo>
                    <a:pt x="1097" y="1"/>
                  </a:moveTo>
                  <a:cubicBezTo>
                    <a:pt x="869" y="21"/>
                    <a:pt x="300" y="249"/>
                    <a:pt x="157" y="426"/>
                  </a:cubicBezTo>
                  <a:cubicBezTo>
                    <a:pt x="12" y="604"/>
                    <a:pt x="0" y="1276"/>
                    <a:pt x="28" y="1504"/>
                  </a:cubicBezTo>
                  <a:lnTo>
                    <a:pt x="463" y="5156"/>
                  </a:lnTo>
                  <a:lnTo>
                    <a:pt x="437" y="5776"/>
                  </a:lnTo>
                  <a:lnTo>
                    <a:pt x="767" y="7711"/>
                  </a:lnTo>
                  <a:lnTo>
                    <a:pt x="794" y="7933"/>
                  </a:lnTo>
                  <a:cubicBezTo>
                    <a:pt x="866" y="7919"/>
                    <a:pt x="939" y="7904"/>
                    <a:pt x="1013" y="7891"/>
                  </a:cubicBezTo>
                  <a:lnTo>
                    <a:pt x="986" y="7669"/>
                  </a:lnTo>
                  <a:lnTo>
                    <a:pt x="703" y="5297"/>
                  </a:lnTo>
                  <a:lnTo>
                    <a:pt x="677" y="5072"/>
                  </a:lnTo>
                  <a:lnTo>
                    <a:pt x="353" y="2353"/>
                  </a:lnTo>
                  <a:lnTo>
                    <a:pt x="326" y="2133"/>
                  </a:lnTo>
                  <a:lnTo>
                    <a:pt x="252" y="1511"/>
                  </a:lnTo>
                  <a:cubicBezTo>
                    <a:pt x="232" y="1344"/>
                    <a:pt x="383" y="835"/>
                    <a:pt x="490" y="705"/>
                  </a:cubicBezTo>
                  <a:cubicBezTo>
                    <a:pt x="596" y="573"/>
                    <a:pt x="586" y="355"/>
                    <a:pt x="664" y="349"/>
                  </a:cubicBezTo>
                  <a:lnTo>
                    <a:pt x="1591" y="269"/>
                  </a:lnTo>
                  <a:cubicBezTo>
                    <a:pt x="1633" y="265"/>
                    <a:pt x="1685" y="263"/>
                    <a:pt x="1744" y="263"/>
                  </a:cubicBezTo>
                  <a:cubicBezTo>
                    <a:pt x="2279" y="263"/>
                    <a:pt x="3417" y="416"/>
                    <a:pt x="3448" y="714"/>
                  </a:cubicBezTo>
                  <a:lnTo>
                    <a:pt x="3565" y="1810"/>
                  </a:lnTo>
                  <a:lnTo>
                    <a:pt x="3590" y="2031"/>
                  </a:lnTo>
                  <a:lnTo>
                    <a:pt x="3828" y="4267"/>
                  </a:lnTo>
                  <a:lnTo>
                    <a:pt x="3850" y="4483"/>
                  </a:lnTo>
                  <a:lnTo>
                    <a:pt x="4105" y="6843"/>
                  </a:lnTo>
                  <a:lnTo>
                    <a:pt x="4145" y="7227"/>
                  </a:lnTo>
                  <a:cubicBezTo>
                    <a:pt x="4203" y="7115"/>
                    <a:pt x="4266" y="7003"/>
                    <a:pt x="4332" y="6887"/>
                  </a:cubicBezTo>
                  <a:lnTo>
                    <a:pt x="4293" y="6519"/>
                  </a:lnTo>
                  <a:lnTo>
                    <a:pt x="4072" y="4450"/>
                  </a:lnTo>
                  <a:lnTo>
                    <a:pt x="4048" y="4234"/>
                  </a:lnTo>
                  <a:lnTo>
                    <a:pt x="3669" y="691"/>
                  </a:lnTo>
                  <a:cubicBezTo>
                    <a:pt x="3625" y="269"/>
                    <a:pt x="2648" y="1"/>
                    <a:pt x="2153" y="1"/>
                  </a:cubicBezTo>
                  <a:cubicBezTo>
                    <a:pt x="2119" y="1"/>
                    <a:pt x="2088" y="2"/>
                    <a:pt x="2059" y="5"/>
                  </a:cubicBezTo>
                  <a:lnTo>
                    <a:pt x="1097" y="1"/>
                  </a:lnTo>
                  <a:close/>
                  <a:moveTo>
                    <a:pt x="4620" y="9559"/>
                  </a:moveTo>
                  <a:cubicBezTo>
                    <a:pt x="4548" y="9618"/>
                    <a:pt x="4479" y="9674"/>
                    <a:pt x="4413" y="9725"/>
                  </a:cubicBezTo>
                  <a:lnTo>
                    <a:pt x="4422" y="9801"/>
                  </a:lnTo>
                  <a:lnTo>
                    <a:pt x="4439" y="9970"/>
                  </a:lnTo>
                  <a:lnTo>
                    <a:pt x="4456" y="10124"/>
                  </a:lnTo>
                  <a:cubicBezTo>
                    <a:pt x="4466" y="10099"/>
                    <a:pt x="4476" y="10076"/>
                    <a:pt x="4486" y="10052"/>
                  </a:cubicBezTo>
                  <a:cubicBezTo>
                    <a:pt x="4493" y="10037"/>
                    <a:pt x="4499" y="10023"/>
                    <a:pt x="4506" y="10009"/>
                  </a:cubicBezTo>
                  <a:lnTo>
                    <a:pt x="4506" y="10009"/>
                  </a:lnTo>
                  <a:cubicBezTo>
                    <a:pt x="4506" y="10007"/>
                    <a:pt x="4507" y="10005"/>
                    <a:pt x="4508" y="10003"/>
                  </a:cubicBezTo>
                  <a:cubicBezTo>
                    <a:pt x="4515" y="9987"/>
                    <a:pt x="4522" y="9972"/>
                    <a:pt x="4529" y="9958"/>
                  </a:cubicBezTo>
                  <a:cubicBezTo>
                    <a:pt x="4537" y="9939"/>
                    <a:pt x="4541" y="9918"/>
                    <a:pt x="4538" y="9897"/>
                  </a:cubicBezTo>
                  <a:lnTo>
                    <a:pt x="4538" y="9897"/>
                  </a:lnTo>
                  <a:cubicBezTo>
                    <a:pt x="4538" y="9897"/>
                    <a:pt x="4538" y="9897"/>
                    <a:pt x="4538" y="9897"/>
                  </a:cubicBezTo>
                  <a:cubicBezTo>
                    <a:pt x="4574" y="9871"/>
                    <a:pt x="4610" y="9843"/>
                    <a:pt x="4646" y="9814"/>
                  </a:cubicBezTo>
                  <a:lnTo>
                    <a:pt x="4646" y="9813"/>
                  </a:lnTo>
                  <a:lnTo>
                    <a:pt x="4620" y="9559"/>
                  </a:lnTo>
                  <a:close/>
                  <a:moveTo>
                    <a:pt x="1304" y="10333"/>
                  </a:moveTo>
                  <a:cubicBezTo>
                    <a:pt x="1236" y="10384"/>
                    <a:pt x="1167" y="10437"/>
                    <a:pt x="1097" y="10488"/>
                  </a:cubicBezTo>
                  <a:lnTo>
                    <a:pt x="1128" y="10741"/>
                  </a:lnTo>
                  <a:lnTo>
                    <a:pt x="1825" y="16579"/>
                  </a:lnTo>
                  <a:lnTo>
                    <a:pt x="1859" y="16872"/>
                  </a:lnTo>
                  <a:lnTo>
                    <a:pt x="1908" y="17286"/>
                  </a:lnTo>
                  <a:cubicBezTo>
                    <a:pt x="1911" y="17310"/>
                    <a:pt x="1922" y="17333"/>
                    <a:pt x="1940" y="17351"/>
                  </a:cubicBezTo>
                  <a:lnTo>
                    <a:pt x="4006" y="19422"/>
                  </a:lnTo>
                  <a:cubicBezTo>
                    <a:pt x="4013" y="19431"/>
                    <a:pt x="4021" y="19437"/>
                    <a:pt x="4031" y="19442"/>
                  </a:cubicBezTo>
                  <a:cubicBezTo>
                    <a:pt x="4048" y="19451"/>
                    <a:pt x="4067" y="19456"/>
                    <a:pt x="4086" y="19456"/>
                  </a:cubicBezTo>
                  <a:cubicBezTo>
                    <a:pt x="4093" y="19456"/>
                    <a:pt x="4099" y="19455"/>
                    <a:pt x="4106" y="19454"/>
                  </a:cubicBezTo>
                  <a:cubicBezTo>
                    <a:pt x="4141" y="19447"/>
                    <a:pt x="4172" y="19422"/>
                    <a:pt x="4186" y="19389"/>
                  </a:cubicBezTo>
                  <a:lnTo>
                    <a:pt x="5366" y="16666"/>
                  </a:lnTo>
                  <a:cubicBezTo>
                    <a:pt x="5374" y="16648"/>
                    <a:pt x="5377" y="16629"/>
                    <a:pt x="5374" y="16609"/>
                  </a:cubicBezTo>
                  <a:lnTo>
                    <a:pt x="5273" y="15665"/>
                  </a:lnTo>
                  <a:lnTo>
                    <a:pt x="5269" y="15633"/>
                  </a:lnTo>
                  <a:lnTo>
                    <a:pt x="5153" y="14539"/>
                  </a:lnTo>
                  <a:lnTo>
                    <a:pt x="5128" y="14307"/>
                  </a:lnTo>
                  <a:lnTo>
                    <a:pt x="5058" y="13647"/>
                  </a:lnTo>
                  <a:lnTo>
                    <a:pt x="5056" y="13645"/>
                  </a:lnTo>
                  <a:lnTo>
                    <a:pt x="4991" y="13037"/>
                  </a:lnTo>
                  <a:lnTo>
                    <a:pt x="4991" y="13035"/>
                  </a:lnTo>
                  <a:lnTo>
                    <a:pt x="4904" y="12219"/>
                  </a:lnTo>
                  <a:lnTo>
                    <a:pt x="4879" y="11993"/>
                  </a:lnTo>
                  <a:cubicBezTo>
                    <a:pt x="4825" y="12011"/>
                    <a:pt x="4773" y="12023"/>
                    <a:pt x="4724" y="12033"/>
                  </a:cubicBezTo>
                  <a:cubicBezTo>
                    <a:pt x="4703" y="12037"/>
                    <a:pt x="4682" y="12040"/>
                    <a:pt x="4662" y="12043"/>
                  </a:cubicBezTo>
                  <a:lnTo>
                    <a:pt x="4686" y="12265"/>
                  </a:lnTo>
                  <a:lnTo>
                    <a:pt x="4914" y="14403"/>
                  </a:lnTo>
                  <a:lnTo>
                    <a:pt x="4939" y="14634"/>
                  </a:lnTo>
                  <a:lnTo>
                    <a:pt x="5138" y="16489"/>
                  </a:lnTo>
                  <a:lnTo>
                    <a:pt x="5150" y="16604"/>
                  </a:lnTo>
                  <a:lnTo>
                    <a:pt x="5099" y="16722"/>
                  </a:lnTo>
                  <a:lnTo>
                    <a:pt x="4267" y="18869"/>
                  </a:lnTo>
                  <a:cubicBezTo>
                    <a:pt x="4209" y="19002"/>
                    <a:pt x="4114" y="19056"/>
                    <a:pt x="4003" y="19056"/>
                  </a:cubicBezTo>
                  <a:cubicBezTo>
                    <a:pt x="3821" y="19056"/>
                    <a:pt x="3596" y="18911"/>
                    <a:pt x="3427" y="18741"/>
                  </a:cubicBezTo>
                  <a:lnTo>
                    <a:pt x="2177" y="17274"/>
                  </a:lnTo>
                  <a:lnTo>
                    <a:pt x="2125" y="17220"/>
                  </a:lnTo>
                  <a:lnTo>
                    <a:pt x="2106" y="17061"/>
                  </a:lnTo>
                  <a:lnTo>
                    <a:pt x="2059" y="16663"/>
                  </a:lnTo>
                  <a:lnTo>
                    <a:pt x="1789" y="12645"/>
                  </a:lnTo>
                  <a:cubicBezTo>
                    <a:pt x="1766" y="12312"/>
                    <a:pt x="1712" y="11982"/>
                    <a:pt x="1624" y="11659"/>
                  </a:cubicBezTo>
                  <a:lnTo>
                    <a:pt x="1335" y="10588"/>
                  </a:lnTo>
                  <a:lnTo>
                    <a:pt x="1304" y="10333"/>
                  </a:lnTo>
                  <a:close/>
                </a:path>
              </a:pathLst>
            </a:custGeom>
            <a:solidFill>
              <a:schemeClr val="dk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sz="5200">
                <a:solidFill>
                  <a:schemeClr val="dk1"/>
                </a:solidFill>
              </a:endParaRPr>
            </a:p>
          </p:txBody>
        </p:sp>
        <p:sp>
          <p:nvSpPr>
            <p:cNvPr id="41" name="Google Shape;41;p2"/>
            <p:cNvSpPr/>
            <p:nvPr/>
          </p:nvSpPr>
          <p:spPr>
            <a:xfrm>
              <a:off x="1671625" y="877425"/>
              <a:ext cx="91400" cy="14075"/>
            </a:xfrm>
            <a:custGeom>
              <a:rect b="b" l="l" r="r" t="t"/>
              <a:pathLst>
                <a:path extrusionOk="0" h="563" w="3656">
                  <a:moveTo>
                    <a:pt x="3539" y="0"/>
                  </a:moveTo>
                  <a:cubicBezTo>
                    <a:pt x="3535" y="0"/>
                    <a:pt x="3532" y="0"/>
                    <a:pt x="3529" y="1"/>
                  </a:cubicBezTo>
                  <a:lnTo>
                    <a:pt x="3425" y="11"/>
                  </a:lnTo>
                  <a:lnTo>
                    <a:pt x="186" y="334"/>
                  </a:lnTo>
                  <a:lnTo>
                    <a:pt x="107" y="341"/>
                  </a:lnTo>
                  <a:cubicBezTo>
                    <a:pt x="45" y="347"/>
                    <a:pt x="0" y="401"/>
                    <a:pt x="7" y="462"/>
                  </a:cubicBezTo>
                  <a:cubicBezTo>
                    <a:pt x="11" y="501"/>
                    <a:pt x="33" y="533"/>
                    <a:pt x="65" y="549"/>
                  </a:cubicBezTo>
                  <a:cubicBezTo>
                    <a:pt x="82" y="558"/>
                    <a:pt x="102" y="563"/>
                    <a:pt x="122" y="563"/>
                  </a:cubicBezTo>
                  <a:cubicBezTo>
                    <a:pt x="124" y="563"/>
                    <a:pt x="126" y="563"/>
                    <a:pt x="128" y="563"/>
                  </a:cubicBezTo>
                  <a:lnTo>
                    <a:pt x="213" y="554"/>
                  </a:lnTo>
                  <a:lnTo>
                    <a:pt x="3450" y="232"/>
                  </a:lnTo>
                  <a:lnTo>
                    <a:pt x="3550" y="222"/>
                  </a:lnTo>
                  <a:cubicBezTo>
                    <a:pt x="3611" y="216"/>
                    <a:pt x="3656" y="162"/>
                    <a:pt x="3650" y="101"/>
                  </a:cubicBezTo>
                  <a:cubicBezTo>
                    <a:pt x="3644" y="44"/>
                    <a:pt x="3595" y="0"/>
                    <a:pt x="3539" y="0"/>
                  </a:cubicBezTo>
                  <a:close/>
                </a:path>
              </a:pathLst>
            </a:custGeom>
            <a:solidFill>
              <a:schemeClr val="dk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sz="5200">
                <a:solidFill>
                  <a:schemeClr val="dk1"/>
                </a:solidFill>
              </a:endParaRPr>
            </a:p>
          </p:txBody>
        </p:sp>
        <p:sp>
          <p:nvSpPr>
            <p:cNvPr id="42" name="Google Shape;42;p2"/>
            <p:cNvSpPr/>
            <p:nvPr/>
          </p:nvSpPr>
          <p:spPr>
            <a:xfrm>
              <a:off x="1716800" y="1244300"/>
              <a:ext cx="84800" cy="20475"/>
            </a:xfrm>
            <a:custGeom>
              <a:rect b="b" l="l" r="r" t="t"/>
              <a:pathLst>
                <a:path extrusionOk="0" h="819" w="3392">
                  <a:moveTo>
                    <a:pt x="3272" y="1"/>
                  </a:moveTo>
                  <a:cubicBezTo>
                    <a:pt x="3265" y="1"/>
                    <a:pt x="3258" y="1"/>
                    <a:pt x="3251" y="3"/>
                  </a:cubicBezTo>
                  <a:lnTo>
                    <a:pt x="621" y="501"/>
                  </a:lnTo>
                  <a:lnTo>
                    <a:pt x="111" y="478"/>
                  </a:lnTo>
                  <a:lnTo>
                    <a:pt x="100" y="598"/>
                  </a:lnTo>
                  <a:cubicBezTo>
                    <a:pt x="41" y="610"/>
                    <a:pt x="1" y="667"/>
                    <a:pt x="13" y="727"/>
                  </a:cubicBezTo>
                  <a:cubicBezTo>
                    <a:pt x="19" y="762"/>
                    <a:pt x="40" y="789"/>
                    <a:pt x="68" y="804"/>
                  </a:cubicBezTo>
                  <a:cubicBezTo>
                    <a:pt x="84" y="813"/>
                    <a:pt x="102" y="818"/>
                    <a:pt x="120" y="818"/>
                  </a:cubicBezTo>
                  <a:cubicBezTo>
                    <a:pt x="127" y="818"/>
                    <a:pt x="135" y="817"/>
                    <a:pt x="142" y="816"/>
                  </a:cubicBezTo>
                  <a:lnTo>
                    <a:pt x="230" y="800"/>
                  </a:lnTo>
                  <a:lnTo>
                    <a:pt x="3152" y="248"/>
                  </a:lnTo>
                  <a:lnTo>
                    <a:pt x="3292" y="221"/>
                  </a:lnTo>
                  <a:cubicBezTo>
                    <a:pt x="3353" y="209"/>
                    <a:pt x="3392" y="152"/>
                    <a:pt x="3380" y="92"/>
                  </a:cubicBezTo>
                  <a:cubicBezTo>
                    <a:pt x="3370" y="38"/>
                    <a:pt x="3324" y="1"/>
                    <a:pt x="3272" y="1"/>
                  </a:cubicBezTo>
                  <a:close/>
                </a:path>
              </a:pathLst>
            </a:custGeom>
            <a:solidFill>
              <a:schemeClr val="dk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sz="5200">
                <a:solidFill>
                  <a:schemeClr val="dk1"/>
                </a:solidFill>
              </a:endParaRPr>
            </a:p>
          </p:txBody>
        </p:sp>
        <p:sp>
          <p:nvSpPr>
            <p:cNvPr id="43" name="Google Shape;43;p2"/>
            <p:cNvSpPr/>
            <p:nvPr/>
          </p:nvSpPr>
          <p:spPr>
            <a:xfrm>
              <a:off x="1707400" y="950175"/>
              <a:ext cx="61750" cy="242000"/>
            </a:xfrm>
            <a:custGeom>
              <a:rect b="b" l="l" r="r" t="t"/>
              <a:pathLst>
                <a:path extrusionOk="0" h="9680" w="2470">
                  <a:moveTo>
                    <a:pt x="713" y="0"/>
                  </a:moveTo>
                  <a:cubicBezTo>
                    <a:pt x="683" y="0"/>
                    <a:pt x="654" y="2"/>
                    <a:pt x="624" y="6"/>
                  </a:cubicBezTo>
                  <a:cubicBezTo>
                    <a:pt x="450" y="28"/>
                    <a:pt x="296" y="113"/>
                    <a:pt x="184" y="247"/>
                  </a:cubicBezTo>
                  <a:cubicBezTo>
                    <a:pt x="177" y="255"/>
                    <a:pt x="170" y="262"/>
                    <a:pt x="164" y="271"/>
                  </a:cubicBezTo>
                  <a:cubicBezTo>
                    <a:pt x="51" y="418"/>
                    <a:pt x="1" y="600"/>
                    <a:pt x="25" y="784"/>
                  </a:cubicBezTo>
                  <a:lnTo>
                    <a:pt x="292" y="2837"/>
                  </a:lnTo>
                  <a:lnTo>
                    <a:pt x="322" y="3060"/>
                  </a:lnTo>
                  <a:cubicBezTo>
                    <a:pt x="397" y="3054"/>
                    <a:pt x="472" y="3051"/>
                    <a:pt x="545" y="3047"/>
                  </a:cubicBezTo>
                  <a:lnTo>
                    <a:pt x="603" y="2600"/>
                  </a:lnTo>
                  <a:lnTo>
                    <a:pt x="356" y="1325"/>
                  </a:lnTo>
                  <a:cubicBezTo>
                    <a:pt x="340" y="1201"/>
                    <a:pt x="320" y="860"/>
                    <a:pt x="398" y="760"/>
                  </a:cubicBezTo>
                  <a:cubicBezTo>
                    <a:pt x="475" y="659"/>
                    <a:pt x="455" y="493"/>
                    <a:pt x="580" y="477"/>
                  </a:cubicBezTo>
                  <a:cubicBezTo>
                    <a:pt x="672" y="465"/>
                    <a:pt x="823" y="274"/>
                    <a:pt x="913" y="274"/>
                  </a:cubicBezTo>
                  <a:cubicBezTo>
                    <a:pt x="922" y="274"/>
                    <a:pt x="930" y="276"/>
                    <a:pt x="938" y="280"/>
                  </a:cubicBezTo>
                  <a:cubicBezTo>
                    <a:pt x="1067" y="350"/>
                    <a:pt x="1161" y="477"/>
                    <a:pt x="1181" y="633"/>
                  </a:cubicBezTo>
                  <a:lnTo>
                    <a:pt x="1484" y="2960"/>
                  </a:lnTo>
                  <a:lnTo>
                    <a:pt x="1519" y="3230"/>
                  </a:lnTo>
                  <a:cubicBezTo>
                    <a:pt x="1637" y="3304"/>
                    <a:pt x="1727" y="3402"/>
                    <a:pt x="1782" y="3532"/>
                  </a:cubicBezTo>
                  <a:lnTo>
                    <a:pt x="1726" y="3100"/>
                  </a:lnTo>
                  <a:lnTo>
                    <a:pt x="1401" y="604"/>
                  </a:lnTo>
                  <a:cubicBezTo>
                    <a:pt x="1367" y="345"/>
                    <a:pt x="1194" y="137"/>
                    <a:pt x="965" y="48"/>
                  </a:cubicBezTo>
                  <a:cubicBezTo>
                    <a:pt x="886" y="17"/>
                    <a:pt x="801" y="0"/>
                    <a:pt x="713" y="0"/>
                  </a:cubicBezTo>
                  <a:close/>
                  <a:moveTo>
                    <a:pt x="1794" y="3633"/>
                  </a:moveTo>
                  <a:cubicBezTo>
                    <a:pt x="1778" y="3699"/>
                    <a:pt x="1723" y="3801"/>
                    <a:pt x="1611" y="3943"/>
                  </a:cubicBezTo>
                  <a:lnTo>
                    <a:pt x="1650" y="4244"/>
                  </a:lnTo>
                  <a:lnTo>
                    <a:pt x="1664" y="4355"/>
                  </a:lnTo>
                  <a:lnTo>
                    <a:pt x="1792" y="5339"/>
                  </a:lnTo>
                  <a:lnTo>
                    <a:pt x="2072" y="8237"/>
                  </a:lnTo>
                  <a:cubicBezTo>
                    <a:pt x="2089" y="8362"/>
                    <a:pt x="2208" y="8914"/>
                    <a:pt x="2130" y="9014"/>
                  </a:cubicBezTo>
                  <a:cubicBezTo>
                    <a:pt x="2054" y="9114"/>
                    <a:pt x="1942" y="9178"/>
                    <a:pt x="1818" y="9194"/>
                  </a:cubicBezTo>
                  <a:cubicBezTo>
                    <a:pt x="1798" y="9197"/>
                    <a:pt x="1777" y="9198"/>
                    <a:pt x="1757" y="9198"/>
                  </a:cubicBezTo>
                  <a:cubicBezTo>
                    <a:pt x="1524" y="9198"/>
                    <a:pt x="1321" y="9025"/>
                    <a:pt x="1290" y="8787"/>
                  </a:cubicBezTo>
                  <a:lnTo>
                    <a:pt x="804" y="5053"/>
                  </a:lnTo>
                  <a:lnTo>
                    <a:pt x="770" y="4788"/>
                  </a:lnTo>
                  <a:cubicBezTo>
                    <a:pt x="706" y="4843"/>
                    <a:pt x="640" y="4901"/>
                    <a:pt x="568" y="4961"/>
                  </a:cubicBezTo>
                  <a:lnTo>
                    <a:pt x="602" y="5221"/>
                  </a:lnTo>
                  <a:lnTo>
                    <a:pt x="1069" y="8816"/>
                  </a:lnTo>
                  <a:cubicBezTo>
                    <a:pt x="1099" y="9045"/>
                    <a:pt x="1177" y="9460"/>
                    <a:pt x="1366" y="9563"/>
                  </a:cubicBezTo>
                  <a:cubicBezTo>
                    <a:pt x="1475" y="9622"/>
                    <a:pt x="1781" y="9680"/>
                    <a:pt x="1956" y="9680"/>
                  </a:cubicBezTo>
                  <a:cubicBezTo>
                    <a:pt x="1980" y="9680"/>
                    <a:pt x="2002" y="9679"/>
                    <a:pt x="2020" y="9676"/>
                  </a:cubicBezTo>
                  <a:cubicBezTo>
                    <a:pt x="2204" y="9652"/>
                    <a:pt x="2193" y="9297"/>
                    <a:pt x="2306" y="9150"/>
                  </a:cubicBezTo>
                  <a:cubicBezTo>
                    <a:pt x="2420" y="9002"/>
                    <a:pt x="2470" y="8820"/>
                    <a:pt x="2446" y="8637"/>
                  </a:cubicBezTo>
                  <a:lnTo>
                    <a:pt x="2042" y="5540"/>
                  </a:lnTo>
                  <a:lnTo>
                    <a:pt x="2006" y="5253"/>
                  </a:lnTo>
                  <a:lnTo>
                    <a:pt x="1889" y="4358"/>
                  </a:lnTo>
                  <a:lnTo>
                    <a:pt x="1842" y="4000"/>
                  </a:lnTo>
                  <a:lnTo>
                    <a:pt x="1809" y="3745"/>
                  </a:lnTo>
                  <a:lnTo>
                    <a:pt x="1794" y="3633"/>
                  </a:lnTo>
                  <a:close/>
                </a:path>
              </a:pathLst>
            </a:custGeom>
            <a:solidFill>
              <a:schemeClr val="dk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sz="5200">
                <a:solidFill>
                  <a:schemeClr val="dk1"/>
                </a:solidFill>
              </a:endParaRPr>
            </a:p>
          </p:txBody>
        </p:sp>
      </p:grpSp>
      <p:sp>
        <p:nvSpPr>
          <p:cNvPr id="44" name="Google Shape;44;p2"/>
          <p:cNvSpPr/>
          <p:nvPr/>
        </p:nvSpPr>
        <p:spPr>
          <a:xfrm>
            <a:off x="1381936" y="3228685"/>
            <a:ext cx="2371360" cy="2313273"/>
          </a:xfrm>
          <a:custGeom>
            <a:rect b="b" l="l" r="r" t="t"/>
            <a:pathLst>
              <a:path extrusionOk="0" h="9258" w="11248">
                <a:moveTo>
                  <a:pt x="5937" y="3388"/>
                </a:moveTo>
                <a:cubicBezTo>
                  <a:pt x="6793" y="3388"/>
                  <a:pt x="7627" y="3826"/>
                  <a:pt x="8094" y="4613"/>
                </a:cubicBezTo>
                <a:cubicBezTo>
                  <a:pt x="8122" y="4659"/>
                  <a:pt x="8149" y="4707"/>
                  <a:pt x="8173" y="4756"/>
                </a:cubicBezTo>
                <a:lnTo>
                  <a:pt x="7540" y="5109"/>
                </a:lnTo>
                <a:cubicBezTo>
                  <a:pt x="7519" y="5066"/>
                  <a:pt x="7496" y="5023"/>
                  <a:pt x="7472" y="4983"/>
                </a:cubicBezTo>
                <a:cubicBezTo>
                  <a:pt x="7159" y="4455"/>
                  <a:pt x="6768" y="4186"/>
                  <a:pt x="6242" y="4138"/>
                </a:cubicBezTo>
                <a:cubicBezTo>
                  <a:pt x="6180" y="4132"/>
                  <a:pt x="6113" y="4129"/>
                  <a:pt x="6043" y="4129"/>
                </a:cubicBezTo>
                <a:cubicBezTo>
                  <a:pt x="5710" y="4129"/>
                  <a:pt x="5311" y="4196"/>
                  <a:pt x="5033" y="4361"/>
                </a:cubicBezTo>
                <a:cubicBezTo>
                  <a:pt x="4625" y="4603"/>
                  <a:pt x="4335" y="4990"/>
                  <a:pt x="4218" y="5452"/>
                </a:cubicBezTo>
                <a:cubicBezTo>
                  <a:pt x="4100" y="5913"/>
                  <a:pt x="4170" y="6392"/>
                  <a:pt x="4412" y="6800"/>
                </a:cubicBezTo>
                <a:cubicBezTo>
                  <a:pt x="4454" y="6871"/>
                  <a:pt x="4502" y="6940"/>
                  <a:pt x="4555" y="7005"/>
                </a:cubicBezTo>
                <a:lnTo>
                  <a:pt x="3914" y="7361"/>
                </a:lnTo>
                <a:cubicBezTo>
                  <a:pt x="3869" y="7299"/>
                  <a:pt x="3828" y="7235"/>
                  <a:pt x="3788" y="7169"/>
                </a:cubicBezTo>
                <a:cubicBezTo>
                  <a:pt x="3524" y="6725"/>
                  <a:pt x="3517" y="6183"/>
                  <a:pt x="3545" y="5711"/>
                </a:cubicBezTo>
                <a:cubicBezTo>
                  <a:pt x="3582" y="5093"/>
                  <a:pt x="3805" y="4249"/>
                  <a:pt x="4663" y="3738"/>
                </a:cubicBezTo>
                <a:cubicBezTo>
                  <a:pt x="5063" y="3501"/>
                  <a:pt x="5503" y="3388"/>
                  <a:pt x="5937" y="3388"/>
                </a:cubicBezTo>
                <a:close/>
                <a:moveTo>
                  <a:pt x="6046" y="2426"/>
                </a:moveTo>
                <a:cubicBezTo>
                  <a:pt x="6333" y="2426"/>
                  <a:pt x="6616" y="2450"/>
                  <a:pt x="6875" y="2498"/>
                </a:cubicBezTo>
                <a:cubicBezTo>
                  <a:pt x="7789" y="2666"/>
                  <a:pt x="8396" y="3128"/>
                  <a:pt x="8969" y="4093"/>
                </a:cubicBezTo>
                <a:cubicBezTo>
                  <a:pt x="9004" y="4150"/>
                  <a:pt x="9034" y="4206"/>
                  <a:pt x="9063" y="4260"/>
                </a:cubicBezTo>
                <a:lnTo>
                  <a:pt x="8392" y="4634"/>
                </a:lnTo>
                <a:cubicBezTo>
                  <a:pt x="8367" y="4584"/>
                  <a:pt x="8339" y="4534"/>
                  <a:pt x="8310" y="4485"/>
                </a:cubicBezTo>
                <a:cubicBezTo>
                  <a:pt x="7854" y="3716"/>
                  <a:pt x="6836" y="3250"/>
                  <a:pt x="6084" y="3142"/>
                </a:cubicBezTo>
                <a:cubicBezTo>
                  <a:pt x="5965" y="3125"/>
                  <a:pt x="5854" y="3117"/>
                  <a:pt x="5750" y="3117"/>
                </a:cubicBezTo>
                <a:cubicBezTo>
                  <a:pt x="5311" y="3117"/>
                  <a:pt x="4974" y="3263"/>
                  <a:pt x="4535" y="3522"/>
                </a:cubicBezTo>
                <a:cubicBezTo>
                  <a:pt x="3904" y="3898"/>
                  <a:pt x="3455" y="4498"/>
                  <a:pt x="3273" y="5211"/>
                </a:cubicBezTo>
                <a:cubicBezTo>
                  <a:pt x="3092" y="5925"/>
                  <a:pt x="3198" y="6666"/>
                  <a:pt x="3573" y="7298"/>
                </a:cubicBezTo>
                <a:cubicBezTo>
                  <a:pt x="3612" y="7363"/>
                  <a:pt x="3652" y="7425"/>
                  <a:pt x="3694" y="7483"/>
                </a:cubicBezTo>
                <a:lnTo>
                  <a:pt x="3020" y="7856"/>
                </a:lnTo>
                <a:cubicBezTo>
                  <a:pt x="2985" y="7804"/>
                  <a:pt x="2950" y="7748"/>
                  <a:pt x="2914" y="7689"/>
                </a:cubicBezTo>
                <a:cubicBezTo>
                  <a:pt x="2435" y="6881"/>
                  <a:pt x="2298" y="5934"/>
                  <a:pt x="2531" y="5022"/>
                </a:cubicBezTo>
                <a:cubicBezTo>
                  <a:pt x="2764" y="4110"/>
                  <a:pt x="3336" y="3343"/>
                  <a:pt x="4144" y="2863"/>
                </a:cubicBezTo>
                <a:cubicBezTo>
                  <a:pt x="4493" y="2656"/>
                  <a:pt x="4959" y="2515"/>
                  <a:pt x="5489" y="2456"/>
                </a:cubicBezTo>
                <a:cubicBezTo>
                  <a:pt x="5673" y="2436"/>
                  <a:pt x="5860" y="2426"/>
                  <a:pt x="6046" y="2426"/>
                </a:cubicBezTo>
                <a:close/>
                <a:moveTo>
                  <a:pt x="6085" y="1484"/>
                </a:moveTo>
                <a:cubicBezTo>
                  <a:pt x="6298" y="1484"/>
                  <a:pt x="6540" y="1490"/>
                  <a:pt x="6804" y="1507"/>
                </a:cubicBezTo>
                <a:lnTo>
                  <a:pt x="6819" y="1509"/>
                </a:lnTo>
                <a:cubicBezTo>
                  <a:pt x="7235" y="1535"/>
                  <a:pt x="7871" y="1773"/>
                  <a:pt x="8436" y="2116"/>
                </a:cubicBezTo>
                <a:cubicBezTo>
                  <a:pt x="9116" y="2526"/>
                  <a:pt x="9627" y="3034"/>
                  <a:pt x="9879" y="3548"/>
                </a:cubicBezTo>
                <a:cubicBezTo>
                  <a:pt x="9905" y="3599"/>
                  <a:pt x="9933" y="3648"/>
                  <a:pt x="9961" y="3696"/>
                </a:cubicBezTo>
                <a:cubicBezTo>
                  <a:pt x="9970" y="3712"/>
                  <a:pt x="9980" y="3728"/>
                  <a:pt x="9988" y="3746"/>
                </a:cubicBezTo>
                <a:lnTo>
                  <a:pt x="9282" y="4139"/>
                </a:lnTo>
                <a:cubicBezTo>
                  <a:pt x="9252" y="4081"/>
                  <a:pt x="9220" y="4023"/>
                  <a:pt x="9186" y="3965"/>
                </a:cubicBezTo>
                <a:cubicBezTo>
                  <a:pt x="8481" y="2779"/>
                  <a:pt x="7224" y="2119"/>
                  <a:pt x="5936" y="2119"/>
                </a:cubicBezTo>
                <a:cubicBezTo>
                  <a:pt x="5281" y="2119"/>
                  <a:pt x="4618" y="2290"/>
                  <a:pt x="4016" y="2647"/>
                </a:cubicBezTo>
                <a:cubicBezTo>
                  <a:pt x="3471" y="2970"/>
                  <a:pt x="3158" y="3216"/>
                  <a:pt x="2844" y="3737"/>
                </a:cubicBezTo>
                <a:cubicBezTo>
                  <a:pt x="2494" y="4320"/>
                  <a:pt x="2279" y="5033"/>
                  <a:pt x="2237" y="5743"/>
                </a:cubicBezTo>
                <a:cubicBezTo>
                  <a:pt x="2192" y="6517"/>
                  <a:pt x="2351" y="7234"/>
                  <a:pt x="2699" y="7817"/>
                </a:cubicBezTo>
                <a:cubicBezTo>
                  <a:pt x="2732" y="7873"/>
                  <a:pt x="2766" y="7927"/>
                  <a:pt x="2800" y="7978"/>
                </a:cubicBezTo>
                <a:lnTo>
                  <a:pt x="2090" y="8372"/>
                </a:lnTo>
                <a:cubicBezTo>
                  <a:pt x="2060" y="8325"/>
                  <a:pt x="2031" y="8278"/>
                  <a:pt x="2002" y="8230"/>
                </a:cubicBezTo>
                <a:cubicBezTo>
                  <a:pt x="1687" y="7699"/>
                  <a:pt x="1485" y="7122"/>
                  <a:pt x="1403" y="6515"/>
                </a:cubicBezTo>
                <a:cubicBezTo>
                  <a:pt x="1323" y="5927"/>
                  <a:pt x="1357" y="5337"/>
                  <a:pt x="1504" y="4760"/>
                </a:cubicBezTo>
                <a:cubicBezTo>
                  <a:pt x="1651" y="4184"/>
                  <a:pt x="1904" y="3649"/>
                  <a:pt x="2254" y="3172"/>
                </a:cubicBezTo>
                <a:cubicBezTo>
                  <a:pt x="2618" y="2678"/>
                  <a:pt x="3071" y="2267"/>
                  <a:pt x="3602" y="1952"/>
                </a:cubicBezTo>
                <a:cubicBezTo>
                  <a:pt x="4019" y="1705"/>
                  <a:pt x="4648" y="1553"/>
                  <a:pt x="5471" y="1502"/>
                </a:cubicBezTo>
                <a:cubicBezTo>
                  <a:pt x="5629" y="1492"/>
                  <a:pt x="5837" y="1484"/>
                  <a:pt x="6085" y="1484"/>
                </a:cubicBezTo>
                <a:close/>
                <a:moveTo>
                  <a:pt x="5917" y="242"/>
                </a:moveTo>
                <a:cubicBezTo>
                  <a:pt x="6363" y="242"/>
                  <a:pt x="6810" y="298"/>
                  <a:pt x="7249" y="410"/>
                </a:cubicBezTo>
                <a:cubicBezTo>
                  <a:pt x="8655" y="771"/>
                  <a:pt x="9854" y="1683"/>
                  <a:pt x="10623" y="2977"/>
                </a:cubicBezTo>
                <a:cubicBezTo>
                  <a:pt x="10653" y="3029"/>
                  <a:pt x="10720" y="3082"/>
                  <a:pt x="10792" y="3139"/>
                </a:cubicBezTo>
                <a:cubicBezTo>
                  <a:pt x="10832" y="3170"/>
                  <a:pt x="10875" y="3204"/>
                  <a:pt x="10906" y="3235"/>
                </a:cubicBezTo>
                <a:lnTo>
                  <a:pt x="10209" y="3623"/>
                </a:lnTo>
                <a:cubicBezTo>
                  <a:pt x="10173" y="3556"/>
                  <a:pt x="10136" y="3489"/>
                  <a:pt x="10096" y="3424"/>
                </a:cubicBezTo>
                <a:cubicBezTo>
                  <a:pt x="9765" y="2866"/>
                  <a:pt x="9337" y="2395"/>
                  <a:pt x="8822" y="2025"/>
                </a:cubicBezTo>
                <a:cubicBezTo>
                  <a:pt x="8329" y="1670"/>
                  <a:pt x="7772" y="1417"/>
                  <a:pt x="7166" y="1271"/>
                </a:cubicBezTo>
                <a:cubicBezTo>
                  <a:pt x="6776" y="1178"/>
                  <a:pt x="6375" y="1131"/>
                  <a:pt x="5971" y="1131"/>
                </a:cubicBezTo>
                <a:cubicBezTo>
                  <a:pt x="5125" y="1131"/>
                  <a:pt x="4269" y="1335"/>
                  <a:pt x="3477" y="1734"/>
                </a:cubicBezTo>
                <a:cubicBezTo>
                  <a:pt x="2915" y="2018"/>
                  <a:pt x="2337" y="2672"/>
                  <a:pt x="2044" y="3037"/>
                </a:cubicBezTo>
                <a:cubicBezTo>
                  <a:pt x="1441" y="3785"/>
                  <a:pt x="1099" y="4673"/>
                  <a:pt x="1057" y="5603"/>
                </a:cubicBezTo>
                <a:cubicBezTo>
                  <a:pt x="1013" y="6530"/>
                  <a:pt x="1266" y="7482"/>
                  <a:pt x="1786" y="8358"/>
                </a:cubicBezTo>
                <a:cubicBezTo>
                  <a:pt x="1813" y="8404"/>
                  <a:pt x="1841" y="8449"/>
                  <a:pt x="1870" y="8494"/>
                </a:cubicBezTo>
                <a:lnTo>
                  <a:pt x="1389" y="8761"/>
                </a:lnTo>
                <a:lnTo>
                  <a:pt x="1382" y="8764"/>
                </a:lnTo>
                <a:lnTo>
                  <a:pt x="1200" y="8946"/>
                </a:lnTo>
                <a:cubicBezTo>
                  <a:pt x="1163" y="8890"/>
                  <a:pt x="1127" y="8832"/>
                  <a:pt x="1091" y="8771"/>
                </a:cubicBezTo>
                <a:cubicBezTo>
                  <a:pt x="630" y="7996"/>
                  <a:pt x="373" y="7183"/>
                  <a:pt x="325" y="6354"/>
                </a:cubicBezTo>
                <a:cubicBezTo>
                  <a:pt x="279" y="5560"/>
                  <a:pt x="425" y="4745"/>
                  <a:pt x="761" y="3938"/>
                </a:cubicBezTo>
                <a:cubicBezTo>
                  <a:pt x="1075" y="3179"/>
                  <a:pt x="1792" y="1794"/>
                  <a:pt x="3061" y="1041"/>
                </a:cubicBezTo>
                <a:cubicBezTo>
                  <a:pt x="3950" y="513"/>
                  <a:pt x="4932" y="242"/>
                  <a:pt x="5917" y="242"/>
                </a:cubicBezTo>
                <a:close/>
                <a:moveTo>
                  <a:pt x="5928" y="0"/>
                </a:moveTo>
                <a:cubicBezTo>
                  <a:pt x="4873" y="0"/>
                  <a:pt x="3844" y="283"/>
                  <a:pt x="2932" y="825"/>
                </a:cubicBezTo>
                <a:cubicBezTo>
                  <a:pt x="2250" y="1230"/>
                  <a:pt x="1667" y="1759"/>
                  <a:pt x="1199" y="2394"/>
                </a:cubicBezTo>
                <a:cubicBezTo>
                  <a:pt x="747" y="3007"/>
                  <a:pt x="422" y="3695"/>
                  <a:pt x="233" y="4437"/>
                </a:cubicBezTo>
                <a:cubicBezTo>
                  <a:pt x="44" y="5179"/>
                  <a:pt x="0" y="5938"/>
                  <a:pt x="104" y="6693"/>
                </a:cubicBezTo>
                <a:cubicBezTo>
                  <a:pt x="209" y="7474"/>
                  <a:pt x="469" y="8217"/>
                  <a:pt x="875" y="8900"/>
                </a:cubicBezTo>
                <a:cubicBezTo>
                  <a:pt x="922" y="8980"/>
                  <a:pt x="970" y="9056"/>
                  <a:pt x="1017" y="9128"/>
                </a:cubicBezTo>
                <a:lnTo>
                  <a:pt x="1042" y="9164"/>
                </a:lnTo>
                <a:cubicBezTo>
                  <a:pt x="1069" y="9206"/>
                  <a:pt x="1125" y="9211"/>
                  <a:pt x="1179" y="9214"/>
                </a:cubicBezTo>
                <a:cubicBezTo>
                  <a:pt x="1198" y="9216"/>
                  <a:pt x="1227" y="9218"/>
                  <a:pt x="1239" y="9223"/>
                </a:cubicBezTo>
                <a:lnTo>
                  <a:pt x="1264" y="9258"/>
                </a:lnTo>
                <a:lnTo>
                  <a:pt x="1513" y="9109"/>
                </a:lnTo>
                <a:lnTo>
                  <a:pt x="2067" y="8780"/>
                </a:lnTo>
                <a:lnTo>
                  <a:pt x="2244" y="8676"/>
                </a:lnTo>
                <a:lnTo>
                  <a:pt x="3149" y="8138"/>
                </a:lnTo>
                <a:lnTo>
                  <a:pt x="3205" y="8105"/>
                </a:lnTo>
                <a:lnTo>
                  <a:pt x="4735" y="7197"/>
                </a:lnTo>
                <a:lnTo>
                  <a:pt x="4898" y="7100"/>
                </a:lnTo>
                <a:lnTo>
                  <a:pt x="4959" y="7064"/>
                </a:lnTo>
                <a:lnTo>
                  <a:pt x="4907" y="7015"/>
                </a:lnTo>
                <a:cubicBezTo>
                  <a:pt x="4900" y="7009"/>
                  <a:pt x="4894" y="7003"/>
                  <a:pt x="4887" y="6997"/>
                </a:cubicBezTo>
                <a:cubicBezTo>
                  <a:pt x="4856" y="6968"/>
                  <a:pt x="4830" y="6941"/>
                  <a:pt x="4806" y="6913"/>
                </a:cubicBezTo>
                <a:cubicBezTo>
                  <a:pt x="4777" y="6881"/>
                  <a:pt x="4758" y="6802"/>
                  <a:pt x="4741" y="6732"/>
                </a:cubicBezTo>
                <a:cubicBezTo>
                  <a:pt x="4725" y="6663"/>
                  <a:pt x="4709" y="6597"/>
                  <a:pt x="4680" y="6549"/>
                </a:cubicBezTo>
                <a:cubicBezTo>
                  <a:pt x="4471" y="6196"/>
                  <a:pt x="4402" y="5807"/>
                  <a:pt x="4488" y="5452"/>
                </a:cubicBezTo>
                <a:cubicBezTo>
                  <a:pt x="4574" y="5089"/>
                  <a:pt x="4807" y="4786"/>
                  <a:pt x="5161" y="4577"/>
                </a:cubicBezTo>
                <a:cubicBezTo>
                  <a:pt x="5405" y="4432"/>
                  <a:pt x="5674" y="4363"/>
                  <a:pt x="5939" y="4363"/>
                </a:cubicBezTo>
                <a:cubicBezTo>
                  <a:pt x="6461" y="4363"/>
                  <a:pt x="6970" y="4630"/>
                  <a:pt x="7256" y="5111"/>
                </a:cubicBezTo>
                <a:cubicBezTo>
                  <a:pt x="7307" y="5196"/>
                  <a:pt x="7350" y="5288"/>
                  <a:pt x="7383" y="5383"/>
                </a:cubicBezTo>
                <a:cubicBezTo>
                  <a:pt x="7388" y="5397"/>
                  <a:pt x="7394" y="5412"/>
                  <a:pt x="7398" y="5427"/>
                </a:cubicBezTo>
                <a:cubicBezTo>
                  <a:pt x="7410" y="5467"/>
                  <a:pt x="7420" y="5502"/>
                  <a:pt x="7425" y="5520"/>
                </a:cubicBezTo>
                <a:lnTo>
                  <a:pt x="7442" y="5589"/>
                </a:lnTo>
                <a:lnTo>
                  <a:pt x="7499" y="5555"/>
                </a:lnTo>
                <a:lnTo>
                  <a:pt x="8310" y="5073"/>
                </a:lnTo>
                <a:lnTo>
                  <a:pt x="8481" y="4972"/>
                </a:lnTo>
                <a:lnTo>
                  <a:pt x="9229" y="4529"/>
                </a:lnTo>
                <a:lnTo>
                  <a:pt x="9416" y="4418"/>
                </a:lnTo>
                <a:lnTo>
                  <a:pt x="10116" y="4002"/>
                </a:lnTo>
                <a:lnTo>
                  <a:pt x="10243" y="3926"/>
                </a:lnTo>
                <a:lnTo>
                  <a:pt x="11248" y="3330"/>
                </a:lnTo>
                <a:lnTo>
                  <a:pt x="11227" y="3285"/>
                </a:lnTo>
                <a:cubicBezTo>
                  <a:pt x="11206" y="3242"/>
                  <a:pt x="11184" y="3199"/>
                  <a:pt x="11161" y="3156"/>
                </a:cubicBezTo>
                <a:cubicBezTo>
                  <a:pt x="11161" y="3156"/>
                  <a:pt x="11161" y="3155"/>
                  <a:pt x="11161" y="3155"/>
                </a:cubicBezTo>
                <a:lnTo>
                  <a:pt x="11136" y="3107"/>
                </a:lnTo>
                <a:cubicBezTo>
                  <a:pt x="11096" y="3035"/>
                  <a:pt x="11055" y="2959"/>
                  <a:pt x="11009" y="2882"/>
                </a:cubicBezTo>
                <a:cubicBezTo>
                  <a:pt x="10001" y="1187"/>
                  <a:pt x="8219" y="112"/>
                  <a:pt x="6242" y="9"/>
                </a:cubicBezTo>
                <a:cubicBezTo>
                  <a:pt x="6137" y="3"/>
                  <a:pt x="6032" y="0"/>
                  <a:pt x="5928" y="0"/>
                </a:cubicBezTo>
                <a:close/>
              </a:path>
            </a:pathLst>
          </a:custGeom>
          <a:solidFill>
            <a:schemeClr val="dk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sz="5200">
              <a:solidFill>
                <a:schemeClr val="dk1"/>
              </a:solidFill>
            </a:endParaRPr>
          </a:p>
        </p:txBody>
      </p:sp>
      <p:sp>
        <p:nvSpPr>
          <p:cNvPr id="45" name="Google Shape;45;p2"/>
          <p:cNvSpPr/>
          <p:nvPr/>
        </p:nvSpPr>
        <p:spPr>
          <a:xfrm rot="-1064887">
            <a:off x="12934165" y="20181182"/>
            <a:ext cx="2755801" cy="747464"/>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46" name="Google Shape;46;p2"/>
          <p:cNvGrpSpPr/>
          <p:nvPr/>
        </p:nvGrpSpPr>
        <p:grpSpPr>
          <a:xfrm>
            <a:off x="31293307" y="7417751"/>
            <a:ext cx="798385" cy="857109"/>
            <a:chOff x="1640475" y="1197075"/>
            <a:chExt cx="55475" cy="50250"/>
          </a:xfrm>
        </p:grpSpPr>
        <p:sp>
          <p:nvSpPr>
            <p:cNvPr id="47" name="Google Shape;47;p2"/>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48" name="Google Shape;48;p2"/>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49" name="Google Shape;49;p2"/>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50" name="Google Shape;50;p2"/>
          <p:cNvSpPr/>
          <p:nvPr/>
        </p:nvSpPr>
        <p:spPr>
          <a:xfrm>
            <a:off x="30730770" y="18918658"/>
            <a:ext cx="2194587" cy="4075310"/>
          </a:xfrm>
          <a:custGeom>
            <a:rect b="b" l="l" r="r" t="t"/>
            <a:pathLst>
              <a:path extrusionOk="0" h="22473" w="14343">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51" name="Google Shape;51;p2"/>
          <p:cNvSpPr/>
          <p:nvPr/>
        </p:nvSpPr>
        <p:spPr>
          <a:xfrm rot="-6120967">
            <a:off x="4528074" y="18811216"/>
            <a:ext cx="5467690" cy="4290201"/>
          </a:xfrm>
          <a:custGeom>
            <a:rect b="b" l="l" r="r" t="t"/>
            <a:pathLst>
              <a:path extrusionOk="0" h="16033" w="17601">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52" name="Google Shape;52;p2"/>
          <p:cNvGrpSpPr/>
          <p:nvPr/>
        </p:nvGrpSpPr>
        <p:grpSpPr>
          <a:xfrm>
            <a:off x="4637587" y="3254960"/>
            <a:ext cx="1561116" cy="1676054"/>
            <a:chOff x="1640475" y="1197075"/>
            <a:chExt cx="55475" cy="50250"/>
          </a:xfrm>
        </p:grpSpPr>
        <p:sp>
          <p:nvSpPr>
            <p:cNvPr id="53" name="Google Shape;53;p2"/>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54" name="Google Shape;54;p2"/>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55" name="Google Shape;55;p2"/>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grpSp>
        <p:nvGrpSpPr>
          <p:cNvPr id="56" name="Google Shape;56;p2"/>
          <p:cNvGrpSpPr/>
          <p:nvPr/>
        </p:nvGrpSpPr>
        <p:grpSpPr>
          <a:xfrm rot="-5400000">
            <a:off x="27893812" y="19691592"/>
            <a:ext cx="1044578" cy="798387"/>
            <a:chOff x="1640475" y="1197075"/>
            <a:chExt cx="55475" cy="50250"/>
          </a:xfrm>
        </p:grpSpPr>
        <p:sp>
          <p:nvSpPr>
            <p:cNvPr id="57" name="Google Shape;57;p2"/>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58" name="Google Shape;58;p2"/>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59" name="Google Shape;59;p2"/>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60" name="Google Shape;60;p2"/>
          <p:cNvSpPr/>
          <p:nvPr/>
        </p:nvSpPr>
        <p:spPr>
          <a:xfrm rot="686862">
            <a:off x="29922210" y="1562655"/>
            <a:ext cx="1693899" cy="465735"/>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61" name="Google Shape;61;p2"/>
          <p:cNvGrpSpPr/>
          <p:nvPr/>
        </p:nvGrpSpPr>
        <p:grpSpPr>
          <a:xfrm>
            <a:off x="1167877" y="12029271"/>
            <a:ext cx="798385" cy="857109"/>
            <a:chOff x="1640475" y="1197075"/>
            <a:chExt cx="55475" cy="50250"/>
          </a:xfrm>
        </p:grpSpPr>
        <p:sp>
          <p:nvSpPr>
            <p:cNvPr id="62" name="Google Shape;62;p2"/>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63" name="Google Shape;63;p2"/>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64" name="Google Shape;64;p2"/>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grpSp>
        <p:nvGrpSpPr>
          <p:cNvPr id="65" name="Google Shape;65;p2"/>
          <p:cNvGrpSpPr/>
          <p:nvPr/>
        </p:nvGrpSpPr>
        <p:grpSpPr>
          <a:xfrm>
            <a:off x="28368739" y="17247543"/>
            <a:ext cx="1424982" cy="1390793"/>
            <a:chOff x="6441550" y="2480732"/>
            <a:chExt cx="253700" cy="208925"/>
          </a:xfrm>
        </p:grpSpPr>
        <p:sp>
          <p:nvSpPr>
            <p:cNvPr id="66" name="Google Shape;66;p2"/>
            <p:cNvSpPr/>
            <p:nvPr/>
          </p:nvSpPr>
          <p:spPr>
            <a:xfrm>
              <a:off x="6450150" y="2496032"/>
              <a:ext cx="234200" cy="178350"/>
            </a:xfrm>
            <a:custGeom>
              <a:rect b="b" l="l" r="r" t="t"/>
              <a:pathLst>
                <a:path extrusionOk="0" h="7134" w="9368">
                  <a:moveTo>
                    <a:pt x="4659" y="0"/>
                  </a:moveTo>
                  <a:cubicBezTo>
                    <a:pt x="4607" y="0"/>
                    <a:pt x="4541" y="13"/>
                    <a:pt x="4450" y="37"/>
                  </a:cubicBezTo>
                  <a:cubicBezTo>
                    <a:pt x="3877" y="190"/>
                    <a:pt x="3484" y="1286"/>
                    <a:pt x="3251" y="1912"/>
                  </a:cubicBezTo>
                  <a:cubicBezTo>
                    <a:pt x="3320" y="1989"/>
                    <a:pt x="3277" y="2134"/>
                    <a:pt x="3165" y="2176"/>
                  </a:cubicBezTo>
                  <a:lnTo>
                    <a:pt x="3168" y="2185"/>
                  </a:lnTo>
                  <a:cubicBezTo>
                    <a:pt x="3113" y="2194"/>
                    <a:pt x="3054" y="2199"/>
                    <a:pt x="2997" y="2208"/>
                  </a:cubicBezTo>
                  <a:cubicBezTo>
                    <a:pt x="2928" y="2224"/>
                    <a:pt x="2859" y="2242"/>
                    <a:pt x="2789" y="2262"/>
                  </a:cubicBezTo>
                  <a:cubicBezTo>
                    <a:pt x="2774" y="2272"/>
                    <a:pt x="2758" y="2277"/>
                    <a:pt x="2742" y="2277"/>
                  </a:cubicBezTo>
                  <a:cubicBezTo>
                    <a:pt x="2715" y="2277"/>
                    <a:pt x="2691" y="2262"/>
                    <a:pt x="2674" y="2240"/>
                  </a:cubicBezTo>
                  <a:cubicBezTo>
                    <a:pt x="2334" y="2266"/>
                    <a:pt x="1995" y="2268"/>
                    <a:pt x="1658" y="2272"/>
                  </a:cubicBezTo>
                  <a:cubicBezTo>
                    <a:pt x="1653" y="2272"/>
                    <a:pt x="1647" y="2272"/>
                    <a:pt x="1641" y="2272"/>
                  </a:cubicBezTo>
                  <a:cubicBezTo>
                    <a:pt x="1500" y="2272"/>
                    <a:pt x="1246" y="2244"/>
                    <a:pt x="999" y="2244"/>
                  </a:cubicBezTo>
                  <a:cubicBezTo>
                    <a:pt x="731" y="2244"/>
                    <a:pt x="469" y="2277"/>
                    <a:pt x="366" y="2418"/>
                  </a:cubicBezTo>
                  <a:cubicBezTo>
                    <a:pt x="0" y="2908"/>
                    <a:pt x="2213" y="3958"/>
                    <a:pt x="2559" y="4145"/>
                  </a:cubicBezTo>
                  <a:cubicBezTo>
                    <a:pt x="2583" y="4161"/>
                    <a:pt x="2605" y="4177"/>
                    <a:pt x="2621" y="4198"/>
                  </a:cubicBezTo>
                  <a:cubicBezTo>
                    <a:pt x="2684" y="4214"/>
                    <a:pt x="2732" y="4270"/>
                    <a:pt x="2706" y="4346"/>
                  </a:cubicBezTo>
                  <a:cubicBezTo>
                    <a:pt x="2554" y="4801"/>
                    <a:pt x="2408" y="5258"/>
                    <a:pt x="2295" y="5725"/>
                  </a:cubicBezTo>
                  <a:cubicBezTo>
                    <a:pt x="2237" y="5970"/>
                    <a:pt x="2191" y="6212"/>
                    <a:pt x="2161" y="6461"/>
                  </a:cubicBezTo>
                  <a:cubicBezTo>
                    <a:pt x="2127" y="6731"/>
                    <a:pt x="1993" y="7041"/>
                    <a:pt x="2272" y="7123"/>
                  </a:cubicBezTo>
                  <a:cubicBezTo>
                    <a:pt x="2295" y="7130"/>
                    <a:pt x="2320" y="7133"/>
                    <a:pt x="2345" y="7133"/>
                  </a:cubicBezTo>
                  <a:cubicBezTo>
                    <a:pt x="2715" y="7133"/>
                    <a:pt x="3335" y="6449"/>
                    <a:pt x="3602" y="6214"/>
                  </a:cubicBezTo>
                  <a:cubicBezTo>
                    <a:pt x="3939" y="5918"/>
                    <a:pt x="4255" y="5606"/>
                    <a:pt x="4577" y="5298"/>
                  </a:cubicBezTo>
                  <a:cubicBezTo>
                    <a:pt x="4624" y="5252"/>
                    <a:pt x="4676" y="5232"/>
                    <a:pt x="4726" y="5232"/>
                  </a:cubicBezTo>
                  <a:cubicBezTo>
                    <a:pt x="4823" y="5232"/>
                    <a:pt x="4912" y="5304"/>
                    <a:pt x="4943" y="5395"/>
                  </a:cubicBezTo>
                  <a:cubicBezTo>
                    <a:pt x="5748" y="6083"/>
                    <a:pt x="6641" y="6590"/>
                    <a:pt x="7652" y="6886"/>
                  </a:cubicBezTo>
                  <a:cubicBezTo>
                    <a:pt x="7611" y="6433"/>
                    <a:pt x="7534" y="5990"/>
                    <a:pt x="7408" y="5552"/>
                  </a:cubicBezTo>
                  <a:cubicBezTo>
                    <a:pt x="7269" y="5069"/>
                    <a:pt x="7001" y="4628"/>
                    <a:pt x="6887" y="4143"/>
                  </a:cubicBezTo>
                  <a:cubicBezTo>
                    <a:pt x="6863" y="4039"/>
                    <a:pt x="6937" y="3942"/>
                    <a:pt x="7024" y="3914"/>
                  </a:cubicBezTo>
                  <a:cubicBezTo>
                    <a:pt x="7026" y="3866"/>
                    <a:pt x="7050" y="3815"/>
                    <a:pt x="7107" y="3781"/>
                  </a:cubicBezTo>
                  <a:cubicBezTo>
                    <a:pt x="7386" y="3602"/>
                    <a:pt x="9368" y="2256"/>
                    <a:pt x="9139" y="1904"/>
                  </a:cubicBezTo>
                  <a:cubicBezTo>
                    <a:pt x="9087" y="1823"/>
                    <a:pt x="8893" y="1797"/>
                    <a:pt x="8659" y="1797"/>
                  </a:cubicBezTo>
                  <a:cubicBezTo>
                    <a:pt x="8282" y="1797"/>
                    <a:pt x="7801" y="1864"/>
                    <a:pt x="7633" y="1875"/>
                  </a:cubicBezTo>
                  <a:cubicBezTo>
                    <a:pt x="7146" y="1908"/>
                    <a:pt x="6661" y="1988"/>
                    <a:pt x="6177" y="2002"/>
                  </a:cubicBezTo>
                  <a:cubicBezTo>
                    <a:pt x="6173" y="2002"/>
                    <a:pt x="6170" y="2002"/>
                    <a:pt x="6166" y="2002"/>
                  </a:cubicBezTo>
                  <a:cubicBezTo>
                    <a:pt x="6063" y="2002"/>
                    <a:pt x="6000" y="1931"/>
                    <a:pt x="5976" y="1848"/>
                  </a:cubicBezTo>
                  <a:cubicBezTo>
                    <a:pt x="5937" y="1836"/>
                    <a:pt x="5899" y="1815"/>
                    <a:pt x="5874" y="1781"/>
                  </a:cubicBezTo>
                  <a:cubicBezTo>
                    <a:pt x="5664" y="1476"/>
                    <a:pt x="5549" y="1118"/>
                    <a:pt x="5354" y="802"/>
                  </a:cubicBezTo>
                  <a:cubicBezTo>
                    <a:pt x="5241" y="617"/>
                    <a:pt x="5117" y="437"/>
                    <a:pt x="4980" y="270"/>
                  </a:cubicBezTo>
                  <a:cubicBezTo>
                    <a:pt x="4832" y="88"/>
                    <a:pt x="4795" y="0"/>
                    <a:pt x="4659"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67" name="Google Shape;67;p2"/>
            <p:cNvSpPr/>
            <p:nvPr/>
          </p:nvSpPr>
          <p:spPr>
            <a:xfrm>
              <a:off x="6441550" y="2480732"/>
              <a:ext cx="253700" cy="208925"/>
            </a:xfrm>
            <a:custGeom>
              <a:rect b="b" l="l" r="r" t="t"/>
              <a:pathLst>
                <a:path extrusionOk="0" h="8357" w="10148">
                  <a:moveTo>
                    <a:pt x="5002" y="612"/>
                  </a:moveTo>
                  <a:cubicBezTo>
                    <a:pt x="5139" y="612"/>
                    <a:pt x="5176" y="700"/>
                    <a:pt x="5324" y="883"/>
                  </a:cubicBezTo>
                  <a:cubicBezTo>
                    <a:pt x="5461" y="1049"/>
                    <a:pt x="5585" y="1229"/>
                    <a:pt x="5698" y="1414"/>
                  </a:cubicBezTo>
                  <a:cubicBezTo>
                    <a:pt x="5893" y="1730"/>
                    <a:pt x="6008" y="2088"/>
                    <a:pt x="6219" y="2393"/>
                  </a:cubicBezTo>
                  <a:cubicBezTo>
                    <a:pt x="6243" y="2428"/>
                    <a:pt x="6281" y="2448"/>
                    <a:pt x="6320" y="2460"/>
                  </a:cubicBezTo>
                  <a:cubicBezTo>
                    <a:pt x="6344" y="2543"/>
                    <a:pt x="6408" y="2615"/>
                    <a:pt x="6512" y="2615"/>
                  </a:cubicBezTo>
                  <a:cubicBezTo>
                    <a:pt x="6515" y="2615"/>
                    <a:pt x="6518" y="2615"/>
                    <a:pt x="6521" y="2615"/>
                  </a:cubicBezTo>
                  <a:cubicBezTo>
                    <a:pt x="7006" y="2601"/>
                    <a:pt x="7490" y="2520"/>
                    <a:pt x="7977" y="2488"/>
                  </a:cubicBezTo>
                  <a:cubicBezTo>
                    <a:pt x="8145" y="2476"/>
                    <a:pt x="8627" y="2409"/>
                    <a:pt x="9004" y="2409"/>
                  </a:cubicBezTo>
                  <a:cubicBezTo>
                    <a:pt x="9238" y="2409"/>
                    <a:pt x="9431" y="2435"/>
                    <a:pt x="9483" y="2516"/>
                  </a:cubicBezTo>
                  <a:cubicBezTo>
                    <a:pt x="9711" y="2868"/>
                    <a:pt x="7730" y="4214"/>
                    <a:pt x="7451" y="4393"/>
                  </a:cubicBezTo>
                  <a:cubicBezTo>
                    <a:pt x="7394" y="4427"/>
                    <a:pt x="7370" y="4478"/>
                    <a:pt x="7368" y="4526"/>
                  </a:cubicBezTo>
                  <a:cubicBezTo>
                    <a:pt x="7281" y="4554"/>
                    <a:pt x="7207" y="4651"/>
                    <a:pt x="7231" y="4755"/>
                  </a:cubicBezTo>
                  <a:cubicBezTo>
                    <a:pt x="7345" y="5240"/>
                    <a:pt x="7613" y="5681"/>
                    <a:pt x="7752" y="6164"/>
                  </a:cubicBezTo>
                  <a:cubicBezTo>
                    <a:pt x="7878" y="6602"/>
                    <a:pt x="7955" y="7045"/>
                    <a:pt x="7996" y="7498"/>
                  </a:cubicBezTo>
                  <a:cubicBezTo>
                    <a:pt x="6985" y="7202"/>
                    <a:pt x="6092" y="6695"/>
                    <a:pt x="5287" y="6007"/>
                  </a:cubicBezTo>
                  <a:cubicBezTo>
                    <a:pt x="5256" y="5916"/>
                    <a:pt x="5167" y="5845"/>
                    <a:pt x="5070" y="5845"/>
                  </a:cubicBezTo>
                  <a:cubicBezTo>
                    <a:pt x="5020" y="5845"/>
                    <a:pt x="4968" y="5864"/>
                    <a:pt x="4921" y="5910"/>
                  </a:cubicBezTo>
                  <a:cubicBezTo>
                    <a:pt x="4599" y="6219"/>
                    <a:pt x="4283" y="6530"/>
                    <a:pt x="3946" y="6826"/>
                  </a:cubicBezTo>
                  <a:cubicBezTo>
                    <a:pt x="3678" y="7061"/>
                    <a:pt x="3059" y="7746"/>
                    <a:pt x="2689" y="7746"/>
                  </a:cubicBezTo>
                  <a:cubicBezTo>
                    <a:pt x="2663" y="7746"/>
                    <a:pt x="2639" y="7743"/>
                    <a:pt x="2616" y="7736"/>
                  </a:cubicBezTo>
                  <a:cubicBezTo>
                    <a:pt x="2337" y="7653"/>
                    <a:pt x="2471" y="7343"/>
                    <a:pt x="2505" y="7073"/>
                  </a:cubicBezTo>
                  <a:cubicBezTo>
                    <a:pt x="2535" y="6824"/>
                    <a:pt x="2581" y="6582"/>
                    <a:pt x="2639" y="6337"/>
                  </a:cubicBezTo>
                  <a:cubicBezTo>
                    <a:pt x="2752" y="5870"/>
                    <a:pt x="2898" y="5413"/>
                    <a:pt x="3050" y="4958"/>
                  </a:cubicBezTo>
                  <a:cubicBezTo>
                    <a:pt x="3076" y="4882"/>
                    <a:pt x="3028" y="4826"/>
                    <a:pt x="2965" y="4810"/>
                  </a:cubicBezTo>
                  <a:cubicBezTo>
                    <a:pt x="2949" y="4790"/>
                    <a:pt x="2928" y="4773"/>
                    <a:pt x="2903" y="4757"/>
                  </a:cubicBezTo>
                  <a:cubicBezTo>
                    <a:pt x="2557" y="4570"/>
                    <a:pt x="344" y="3520"/>
                    <a:pt x="710" y="3031"/>
                  </a:cubicBezTo>
                  <a:cubicBezTo>
                    <a:pt x="813" y="2890"/>
                    <a:pt x="1076" y="2857"/>
                    <a:pt x="1345" y="2857"/>
                  </a:cubicBezTo>
                  <a:cubicBezTo>
                    <a:pt x="1593" y="2857"/>
                    <a:pt x="1848" y="2885"/>
                    <a:pt x="1988" y="2885"/>
                  </a:cubicBezTo>
                  <a:cubicBezTo>
                    <a:pt x="1993" y="2885"/>
                    <a:pt x="1998" y="2885"/>
                    <a:pt x="2002" y="2885"/>
                  </a:cubicBezTo>
                  <a:cubicBezTo>
                    <a:pt x="2340" y="2880"/>
                    <a:pt x="2678" y="2878"/>
                    <a:pt x="3018" y="2852"/>
                  </a:cubicBezTo>
                  <a:cubicBezTo>
                    <a:pt x="3034" y="2875"/>
                    <a:pt x="3059" y="2889"/>
                    <a:pt x="3086" y="2889"/>
                  </a:cubicBezTo>
                  <a:cubicBezTo>
                    <a:pt x="3101" y="2889"/>
                    <a:pt x="3118" y="2884"/>
                    <a:pt x="3133" y="2874"/>
                  </a:cubicBezTo>
                  <a:cubicBezTo>
                    <a:pt x="3203" y="2854"/>
                    <a:pt x="3272" y="2836"/>
                    <a:pt x="3342" y="2820"/>
                  </a:cubicBezTo>
                  <a:cubicBezTo>
                    <a:pt x="3399" y="2811"/>
                    <a:pt x="3457" y="2806"/>
                    <a:pt x="3512" y="2797"/>
                  </a:cubicBezTo>
                  <a:lnTo>
                    <a:pt x="3509" y="2788"/>
                  </a:lnTo>
                  <a:cubicBezTo>
                    <a:pt x="3621" y="2746"/>
                    <a:pt x="3664" y="2601"/>
                    <a:pt x="3595" y="2524"/>
                  </a:cubicBezTo>
                  <a:cubicBezTo>
                    <a:pt x="3829" y="1899"/>
                    <a:pt x="4221" y="802"/>
                    <a:pt x="4794" y="649"/>
                  </a:cubicBezTo>
                  <a:cubicBezTo>
                    <a:pt x="4885" y="625"/>
                    <a:pt x="4951" y="612"/>
                    <a:pt x="5002" y="612"/>
                  </a:cubicBezTo>
                  <a:close/>
                  <a:moveTo>
                    <a:pt x="4825" y="1"/>
                  </a:moveTo>
                  <a:cubicBezTo>
                    <a:pt x="4820" y="1"/>
                    <a:pt x="4815" y="1"/>
                    <a:pt x="4810" y="1"/>
                  </a:cubicBezTo>
                  <a:cubicBezTo>
                    <a:pt x="4376" y="15"/>
                    <a:pt x="4159" y="546"/>
                    <a:pt x="3978" y="872"/>
                  </a:cubicBezTo>
                  <a:cubicBezTo>
                    <a:pt x="3696" y="1377"/>
                    <a:pt x="3470" y="1908"/>
                    <a:pt x="3281" y="2455"/>
                  </a:cubicBezTo>
                  <a:cubicBezTo>
                    <a:pt x="2890" y="2406"/>
                    <a:pt x="2477" y="2382"/>
                    <a:pt x="2068" y="2382"/>
                  </a:cubicBezTo>
                  <a:cubicBezTo>
                    <a:pt x="1748" y="2382"/>
                    <a:pt x="1430" y="2397"/>
                    <a:pt x="1129" y="2425"/>
                  </a:cubicBezTo>
                  <a:cubicBezTo>
                    <a:pt x="760" y="2460"/>
                    <a:pt x="289" y="2585"/>
                    <a:pt x="157" y="2979"/>
                  </a:cubicBezTo>
                  <a:cubicBezTo>
                    <a:pt x="0" y="3455"/>
                    <a:pt x="455" y="3774"/>
                    <a:pt x="785" y="4025"/>
                  </a:cubicBezTo>
                  <a:cubicBezTo>
                    <a:pt x="1360" y="4464"/>
                    <a:pt x="1988" y="4852"/>
                    <a:pt x="2662" y="5120"/>
                  </a:cubicBezTo>
                  <a:cubicBezTo>
                    <a:pt x="2334" y="5695"/>
                    <a:pt x="2145" y="6316"/>
                    <a:pt x="2056" y="6981"/>
                  </a:cubicBezTo>
                  <a:cubicBezTo>
                    <a:pt x="2004" y="7339"/>
                    <a:pt x="1847" y="7993"/>
                    <a:pt x="2203" y="8258"/>
                  </a:cubicBezTo>
                  <a:cubicBezTo>
                    <a:pt x="2296" y="8328"/>
                    <a:pt x="2395" y="8357"/>
                    <a:pt x="2495" y="8357"/>
                  </a:cubicBezTo>
                  <a:cubicBezTo>
                    <a:pt x="2829" y="8357"/>
                    <a:pt x="3181" y="8034"/>
                    <a:pt x="3410" y="7856"/>
                  </a:cubicBezTo>
                  <a:cubicBezTo>
                    <a:pt x="4013" y="7389"/>
                    <a:pt x="4591" y="6886"/>
                    <a:pt x="5124" y="6341"/>
                  </a:cubicBezTo>
                  <a:cubicBezTo>
                    <a:pt x="5978" y="7172"/>
                    <a:pt x="7028" y="7731"/>
                    <a:pt x="8185" y="8019"/>
                  </a:cubicBezTo>
                  <a:cubicBezTo>
                    <a:pt x="8204" y="8024"/>
                    <a:pt x="8222" y="8027"/>
                    <a:pt x="8241" y="8027"/>
                  </a:cubicBezTo>
                  <a:cubicBezTo>
                    <a:pt x="8360" y="8027"/>
                    <a:pt x="8477" y="7933"/>
                    <a:pt x="8472" y="7803"/>
                  </a:cubicBezTo>
                  <a:cubicBezTo>
                    <a:pt x="8428" y="6819"/>
                    <a:pt x="8267" y="5508"/>
                    <a:pt x="7633" y="4693"/>
                  </a:cubicBezTo>
                  <a:cubicBezTo>
                    <a:pt x="8239" y="4381"/>
                    <a:pt x="8806" y="3997"/>
                    <a:pt x="9305" y="3534"/>
                  </a:cubicBezTo>
                  <a:cubicBezTo>
                    <a:pt x="9585" y="3273"/>
                    <a:pt x="10148" y="2813"/>
                    <a:pt x="10051" y="2359"/>
                  </a:cubicBezTo>
                  <a:cubicBezTo>
                    <a:pt x="9976" y="2005"/>
                    <a:pt x="9624" y="1951"/>
                    <a:pt x="9300" y="1951"/>
                  </a:cubicBezTo>
                  <a:cubicBezTo>
                    <a:pt x="9174" y="1951"/>
                    <a:pt x="9052" y="1959"/>
                    <a:pt x="8952" y="1961"/>
                  </a:cubicBezTo>
                  <a:cubicBezTo>
                    <a:pt x="8153" y="1973"/>
                    <a:pt x="7303" y="1989"/>
                    <a:pt x="6523" y="2174"/>
                  </a:cubicBezTo>
                  <a:cubicBezTo>
                    <a:pt x="6424" y="1661"/>
                    <a:pt x="6102" y="1186"/>
                    <a:pt x="5793" y="777"/>
                  </a:cubicBezTo>
                  <a:cubicBezTo>
                    <a:pt x="5568" y="480"/>
                    <a:pt x="5245" y="1"/>
                    <a:pt x="4825" y="1"/>
                  </a:cubicBezTo>
                  <a:close/>
                </a:path>
              </a:pathLst>
            </a:custGeom>
            <a:solidFill>
              <a:schemeClr val="dk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grpSp>
        <p:nvGrpSpPr>
          <p:cNvPr id="68" name="Google Shape;68;p2"/>
          <p:cNvGrpSpPr/>
          <p:nvPr/>
        </p:nvGrpSpPr>
        <p:grpSpPr>
          <a:xfrm>
            <a:off x="3588022" y="1396777"/>
            <a:ext cx="1322797" cy="1390714"/>
            <a:chOff x="3200749" y="4607951"/>
            <a:chExt cx="250388" cy="222113"/>
          </a:xfrm>
        </p:grpSpPr>
        <p:sp>
          <p:nvSpPr>
            <p:cNvPr id="69" name="Google Shape;69;p2"/>
            <p:cNvSpPr/>
            <p:nvPr/>
          </p:nvSpPr>
          <p:spPr>
            <a:xfrm>
              <a:off x="3212638" y="4655639"/>
              <a:ext cx="230435" cy="164429"/>
            </a:xfrm>
            <a:custGeom>
              <a:rect b="b" l="l" r="r" t="t"/>
              <a:pathLst>
                <a:path extrusionOk="0" h="8851" w="12404">
                  <a:moveTo>
                    <a:pt x="6842" y="0"/>
                  </a:moveTo>
                  <a:cubicBezTo>
                    <a:pt x="6707" y="0"/>
                    <a:pt x="6570" y="14"/>
                    <a:pt x="6433" y="43"/>
                  </a:cubicBezTo>
                  <a:cubicBezTo>
                    <a:pt x="5732" y="177"/>
                    <a:pt x="5165" y="644"/>
                    <a:pt x="4665" y="1111"/>
                  </a:cubicBezTo>
                  <a:cubicBezTo>
                    <a:pt x="4606" y="1169"/>
                    <a:pt x="4535" y="1196"/>
                    <a:pt x="4465" y="1196"/>
                  </a:cubicBezTo>
                  <a:cubicBezTo>
                    <a:pt x="4375" y="1196"/>
                    <a:pt x="4287" y="1152"/>
                    <a:pt x="4231" y="1078"/>
                  </a:cubicBezTo>
                  <a:cubicBezTo>
                    <a:pt x="3829" y="515"/>
                    <a:pt x="3328" y="285"/>
                    <a:pt x="2859" y="285"/>
                  </a:cubicBezTo>
                  <a:cubicBezTo>
                    <a:pt x="1772" y="285"/>
                    <a:pt x="863" y="1523"/>
                    <a:pt x="1796" y="2712"/>
                  </a:cubicBezTo>
                  <a:cubicBezTo>
                    <a:pt x="1863" y="2712"/>
                    <a:pt x="1929" y="2712"/>
                    <a:pt x="1963" y="2745"/>
                  </a:cubicBezTo>
                  <a:cubicBezTo>
                    <a:pt x="2163" y="2779"/>
                    <a:pt x="2163" y="3112"/>
                    <a:pt x="1963" y="3146"/>
                  </a:cubicBezTo>
                  <a:cubicBezTo>
                    <a:pt x="1062" y="3279"/>
                    <a:pt x="61" y="3713"/>
                    <a:pt x="28" y="4814"/>
                  </a:cubicBezTo>
                  <a:cubicBezTo>
                    <a:pt x="1" y="5765"/>
                    <a:pt x="726" y="6339"/>
                    <a:pt x="1537" y="6339"/>
                  </a:cubicBezTo>
                  <a:cubicBezTo>
                    <a:pt x="1722" y="6339"/>
                    <a:pt x="1911" y="6310"/>
                    <a:pt x="2096" y="6248"/>
                  </a:cubicBezTo>
                  <a:cubicBezTo>
                    <a:pt x="2123" y="6239"/>
                    <a:pt x="2150" y="6235"/>
                    <a:pt x="2177" y="6235"/>
                  </a:cubicBezTo>
                  <a:cubicBezTo>
                    <a:pt x="2346" y="6235"/>
                    <a:pt x="2487" y="6404"/>
                    <a:pt x="2430" y="6548"/>
                  </a:cubicBezTo>
                  <a:cubicBezTo>
                    <a:pt x="2152" y="7290"/>
                    <a:pt x="2246" y="8404"/>
                    <a:pt x="3164" y="8404"/>
                  </a:cubicBezTo>
                  <a:cubicBezTo>
                    <a:pt x="3236" y="8404"/>
                    <a:pt x="3314" y="8397"/>
                    <a:pt x="3397" y="8383"/>
                  </a:cubicBezTo>
                  <a:cubicBezTo>
                    <a:pt x="3931" y="8316"/>
                    <a:pt x="4264" y="7882"/>
                    <a:pt x="4498" y="7415"/>
                  </a:cubicBezTo>
                  <a:cubicBezTo>
                    <a:pt x="4498" y="7349"/>
                    <a:pt x="4498" y="7315"/>
                    <a:pt x="4498" y="7249"/>
                  </a:cubicBezTo>
                  <a:cubicBezTo>
                    <a:pt x="4498" y="7149"/>
                    <a:pt x="4598" y="7115"/>
                    <a:pt x="4665" y="7082"/>
                  </a:cubicBezTo>
                  <a:cubicBezTo>
                    <a:pt x="4684" y="7053"/>
                    <a:pt x="4713" y="7041"/>
                    <a:pt x="4745" y="7041"/>
                  </a:cubicBezTo>
                  <a:cubicBezTo>
                    <a:pt x="4826" y="7041"/>
                    <a:pt x="4922" y="7120"/>
                    <a:pt x="4898" y="7215"/>
                  </a:cubicBezTo>
                  <a:cubicBezTo>
                    <a:pt x="4898" y="7249"/>
                    <a:pt x="4865" y="7282"/>
                    <a:pt x="4865" y="7349"/>
                  </a:cubicBezTo>
                  <a:cubicBezTo>
                    <a:pt x="4995" y="8132"/>
                    <a:pt x="5636" y="8851"/>
                    <a:pt x="6476" y="8851"/>
                  </a:cubicBezTo>
                  <a:cubicBezTo>
                    <a:pt x="6495" y="8851"/>
                    <a:pt x="6514" y="8850"/>
                    <a:pt x="6533" y="8850"/>
                  </a:cubicBezTo>
                  <a:cubicBezTo>
                    <a:pt x="7533" y="8816"/>
                    <a:pt x="7967" y="7916"/>
                    <a:pt x="8100" y="7082"/>
                  </a:cubicBezTo>
                  <a:cubicBezTo>
                    <a:pt x="8120" y="6985"/>
                    <a:pt x="8219" y="6933"/>
                    <a:pt x="8317" y="6933"/>
                  </a:cubicBezTo>
                  <a:cubicBezTo>
                    <a:pt x="8388" y="6933"/>
                    <a:pt x="8459" y="6959"/>
                    <a:pt x="8501" y="7015"/>
                  </a:cubicBezTo>
                  <a:cubicBezTo>
                    <a:pt x="8534" y="7015"/>
                    <a:pt x="8601" y="7048"/>
                    <a:pt x="8601" y="7115"/>
                  </a:cubicBezTo>
                  <a:cubicBezTo>
                    <a:pt x="8745" y="7674"/>
                    <a:pt x="9182" y="7911"/>
                    <a:pt x="9658" y="7911"/>
                  </a:cubicBezTo>
                  <a:cubicBezTo>
                    <a:pt x="10063" y="7911"/>
                    <a:pt x="10496" y="7740"/>
                    <a:pt x="10802" y="7449"/>
                  </a:cubicBezTo>
                  <a:cubicBezTo>
                    <a:pt x="11103" y="7182"/>
                    <a:pt x="11336" y="6748"/>
                    <a:pt x="11303" y="6315"/>
                  </a:cubicBezTo>
                  <a:cubicBezTo>
                    <a:pt x="11269" y="5914"/>
                    <a:pt x="11036" y="5681"/>
                    <a:pt x="10769" y="5381"/>
                  </a:cubicBezTo>
                  <a:cubicBezTo>
                    <a:pt x="10736" y="5347"/>
                    <a:pt x="10736" y="5347"/>
                    <a:pt x="10702" y="5314"/>
                  </a:cubicBezTo>
                  <a:cubicBezTo>
                    <a:pt x="10536" y="5214"/>
                    <a:pt x="10469" y="4880"/>
                    <a:pt x="10736" y="4814"/>
                  </a:cubicBezTo>
                  <a:cubicBezTo>
                    <a:pt x="11937" y="4547"/>
                    <a:pt x="12404" y="3346"/>
                    <a:pt x="11636" y="2345"/>
                  </a:cubicBezTo>
                  <a:cubicBezTo>
                    <a:pt x="11238" y="1833"/>
                    <a:pt x="10699" y="1623"/>
                    <a:pt x="10137" y="1623"/>
                  </a:cubicBezTo>
                  <a:cubicBezTo>
                    <a:pt x="9710" y="1623"/>
                    <a:pt x="9270" y="1743"/>
                    <a:pt x="8868" y="1945"/>
                  </a:cubicBezTo>
                  <a:cubicBezTo>
                    <a:pt x="8823" y="1972"/>
                    <a:pt x="8774" y="1984"/>
                    <a:pt x="8726" y="1984"/>
                  </a:cubicBezTo>
                  <a:cubicBezTo>
                    <a:pt x="8595" y="1984"/>
                    <a:pt x="8476" y="1891"/>
                    <a:pt x="8501" y="1745"/>
                  </a:cubicBezTo>
                  <a:cubicBezTo>
                    <a:pt x="8618" y="694"/>
                    <a:pt x="7789" y="0"/>
                    <a:pt x="6842" y="0"/>
                  </a:cubicBezTo>
                  <a:close/>
                </a:path>
              </a:pathLst>
            </a:custGeom>
            <a:solidFill>
              <a:srgbClr val="FFFFFF"/>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70" name="Google Shape;70;p2"/>
            <p:cNvSpPr/>
            <p:nvPr/>
          </p:nvSpPr>
          <p:spPr>
            <a:xfrm>
              <a:off x="3336476" y="4617314"/>
              <a:ext cx="91717" cy="63312"/>
            </a:xfrm>
            <a:custGeom>
              <a:rect b="b" l="l" r="r" t="t"/>
              <a:pathLst>
                <a:path extrusionOk="0" h="3408" w="4937">
                  <a:moveTo>
                    <a:pt x="2449" y="1"/>
                  </a:moveTo>
                  <a:cubicBezTo>
                    <a:pt x="1460" y="1"/>
                    <a:pt x="404" y="590"/>
                    <a:pt x="0" y="1506"/>
                  </a:cubicBezTo>
                  <a:cubicBezTo>
                    <a:pt x="71" y="1498"/>
                    <a:pt x="144" y="1494"/>
                    <a:pt x="218" y="1494"/>
                  </a:cubicBezTo>
                  <a:cubicBezTo>
                    <a:pt x="458" y="1494"/>
                    <a:pt x="713" y="1538"/>
                    <a:pt x="967" y="1639"/>
                  </a:cubicBezTo>
                  <a:cubicBezTo>
                    <a:pt x="1801" y="1940"/>
                    <a:pt x="2302" y="2607"/>
                    <a:pt x="2335" y="3407"/>
                  </a:cubicBezTo>
                  <a:cubicBezTo>
                    <a:pt x="2710" y="3282"/>
                    <a:pt x="3105" y="3215"/>
                    <a:pt x="3487" y="3215"/>
                  </a:cubicBezTo>
                  <a:cubicBezTo>
                    <a:pt x="3819" y="3215"/>
                    <a:pt x="4142" y="3266"/>
                    <a:pt x="4437" y="3374"/>
                  </a:cubicBezTo>
                  <a:cubicBezTo>
                    <a:pt x="4937" y="2106"/>
                    <a:pt x="4603" y="572"/>
                    <a:pt x="3136" y="105"/>
                  </a:cubicBezTo>
                  <a:cubicBezTo>
                    <a:pt x="2917" y="34"/>
                    <a:pt x="2685" y="1"/>
                    <a:pt x="2449" y="1"/>
                  </a:cubicBezTo>
                  <a:close/>
                </a:path>
              </a:pathLst>
            </a:custGeom>
            <a:solidFill>
              <a:srgbClr val="FFE740"/>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71" name="Google Shape;71;p2"/>
            <p:cNvSpPr/>
            <p:nvPr/>
          </p:nvSpPr>
          <p:spPr>
            <a:xfrm>
              <a:off x="3200749" y="4607951"/>
              <a:ext cx="250388" cy="222113"/>
            </a:xfrm>
            <a:custGeom>
              <a:rect b="b" l="l" r="r" t="t"/>
              <a:pathLst>
                <a:path extrusionOk="0" h="11956" w="13478">
                  <a:moveTo>
                    <a:pt x="9780" y="517"/>
                  </a:moveTo>
                  <a:cubicBezTo>
                    <a:pt x="10007" y="517"/>
                    <a:pt x="10231" y="547"/>
                    <a:pt x="10442" y="609"/>
                  </a:cubicBezTo>
                  <a:cubicBezTo>
                    <a:pt x="11909" y="1076"/>
                    <a:pt x="12243" y="2610"/>
                    <a:pt x="11743" y="3878"/>
                  </a:cubicBezTo>
                  <a:cubicBezTo>
                    <a:pt x="11457" y="3773"/>
                    <a:pt x="11145" y="3722"/>
                    <a:pt x="10824" y="3722"/>
                  </a:cubicBezTo>
                  <a:cubicBezTo>
                    <a:pt x="10432" y="3722"/>
                    <a:pt x="10026" y="3798"/>
                    <a:pt x="9641" y="3945"/>
                  </a:cubicBezTo>
                  <a:cubicBezTo>
                    <a:pt x="9608" y="3111"/>
                    <a:pt x="9107" y="2444"/>
                    <a:pt x="8273" y="2143"/>
                  </a:cubicBezTo>
                  <a:cubicBezTo>
                    <a:pt x="7999" y="2061"/>
                    <a:pt x="7724" y="2001"/>
                    <a:pt x="7469" y="2001"/>
                  </a:cubicBezTo>
                  <a:cubicBezTo>
                    <a:pt x="7413" y="2001"/>
                    <a:pt x="7359" y="2004"/>
                    <a:pt x="7306" y="2010"/>
                  </a:cubicBezTo>
                  <a:cubicBezTo>
                    <a:pt x="7713" y="1087"/>
                    <a:pt x="8784" y="517"/>
                    <a:pt x="9780" y="517"/>
                  </a:cubicBezTo>
                  <a:close/>
                  <a:moveTo>
                    <a:pt x="7482" y="2567"/>
                  </a:moveTo>
                  <a:cubicBezTo>
                    <a:pt x="8429" y="2567"/>
                    <a:pt x="9258" y="3261"/>
                    <a:pt x="9141" y="4312"/>
                  </a:cubicBezTo>
                  <a:cubicBezTo>
                    <a:pt x="9116" y="4458"/>
                    <a:pt x="9235" y="4551"/>
                    <a:pt x="9366" y="4551"/>
                  </a:cubicBezTo>
                  <a:cubicBezTo>
                    <a:pt x="9414" y="4551"/>
                    <a:pt x="9463" y="4539"/>
                    <a:pt x="9508" y="4512"/>
                  </a:cubicBezTo>
                  <a:cubicBezTo>
                    <a:pt x="9910" y="4310"/>
                    <a:pt x="10350" y="4190"/>
                    <a:pt x="10777" y="4190"/>
                  </a:cubicBezTo>
                  <a:cubicBezTo>
                    <a:pt x="11339" y="4190"/>
                    <a:pt x="11878" y="4400"/>
                    <a:pt x="12276" y="4912"/>
                  </a:cubicBezTo>
                  <a:cubicBezTo>
                    <a:pt x="13044" y="5913"/>
                    <a:pt x="12577" y="7114"/>
                    <a:pt x="11376" y="7381"/>
                  </a:cubicBezTo>
                  <a:cubicBezTo>
                    <a:pt x="11109" y="7447"/>
                    <a:pt x="11176" y="7781"/>
                    <a:pt x="11342" y="7881"/>
                  </a:cubicBezTo>
                  <a:cubicBezTo>
                    <a:pt x="11376" y="7881"/>
                    <a:pt x="11376" y="7914"/>
                    <a:pt x="11409" y="7948"/>
                  </a:cubicBezTo>
                  <a:cubicBezTo>
                    <a:pt x="11676" y="8248"/>
                    <a:pt x="11909" y="8448"/>
                    <a:pt x="11943" y="8882"/>
                  </a:cubicBezTo>
                  <a:cubicBezTo>
                    <a:pt x="11976" y="9315"/>
                    <a:pt x="11743" y="9716"/>
                    <a:pt x="11442" y="10016"/>
                  </a:cubicBezTo>
                  <a:cubicBezTo>
                    <a:pt x="11139" y="10304"/>
                    <a:pt x="10711" y="10475"/>
                    <a:pt x="10309" y="10475"/>
                  </a:cubicBezTo>
                  <a:cubicBezTo>
                    <a:pt x="9829" y="10475"/>
                    <a:pt x="9386" y="10230"/>
                    <a:pt x="9241" y="9649"/>
                  </a:cubicBezTo>
                  <a:cubicBezTo>
                    <a:pt x="9241" y="9615"/>
                    <a:pt x="9174" y="9582"/>
                    <a:pt x="9141" y="9549"/>
                  </a:cubicBezTo>
                  <a:cubicBezTo>
                    <a:pt x="9099" y="9507"/>
                    <a:pt x="9029" y="9483"/>
                    <a:pt x="8959" y="9483"/>
                  </a:cubicBezTo>
                  <a:cubicBezTo>
                    <a:pt x="8860" y="9483"/>
                    <a:pt x="8760" y="9532"/>
                    <a:pt x="8740" y="9649"/>
                  </a:cubicBezTo>
                  <a:cubicBezTo>
                    <a:pt x="8607" y="10483"/>
                    <a:pt x="8173" y="11383"/>
                    <a:pt x="7173" y="11417"/>
                  </a:cubicBezTo>
                  <a:cubicBezTo>
                    <a:pt x="7137" y="11419"/>
                    <a:pt x="7102" y="11421"/>
                    <a:pt x="7068" y="11421"/>
                  </a:cubicBezTo>
                  <a:cubicBezTo>
                    <a:pt x="6252" y="11421"/>
                    <a:pt x="5633" y="10684"/>
                    <a:pt x="5505" y="9916"/>
                  </a:cubicBezTo>
                  <a:cubicBezTo>
                    <a:pt x="5505" y="9849"/>
                    <a:pt x="5538" y="9816"/>
                    <a:pt x="5538" y="9782"/>
                  </a:cubicBezTo>
                  <a:cubicBezTo>
                    <a:pt x="5562" y="9687"/>
                    <a:pt x="5466" y="9608"/>
                    <a:pt x="5385" y="9608"/>
                  </a:cubicBezTo>
                  <a:cubicBezTo>
                    <a:pt x="5353" y="9608"/>
                    <a:pt x="5324" y="9620"/>
                    <a:pt x="5305" y="9649"/>
                  </a:cubicBezTo>
                  <a:cubicBezTo>
                    <a:pt x="5238" y="9682"/>
                    <a:pt x="5138" y="9716"/>
                    <a:pt x="5138" y="9816"/>
                  </a:cubicBezTo>
                  <a:cubicBezTo>
                    <a:pt x="5138" y="9882"/>
                    <a:pt x="5138" y="9916"/>
                    <a:pt x="5138" y="9982"/>
                  </a:cubicBezTo>
                  <a:cubicBezTo>
                    <a:pt x="4904" y="10449"/>
                    <a:pt x="4571" y="10883"/>
                    <a:pt x="4037" y="10950"/>
                  </a:cubicBezTo>
                  <a:cubicBezTo>
                    <a:pt x="3954" y="10964"/>
                    <a:pt x="3876" y="10971"/>
                    <a:pt x="3804" y="10971"/>
                  </a:cubicBezTo>
                  <a:cubicBezTo>
                    <a:pt x="2890" y="10971"/>
                    <a:pt x="2822" y="9857"/>
                    <a:pt x="3070" y="9115"/>
                  </a:cubicBezTo>
                  <a:cubicBezTo>
                    <a:pt x="3127" y="8971"/>
                    <a:pt x="2986" y="8802"/>
                    <a:pt x="2817" y="8802"/>
                  </a:cubicBezTo>
                  <a:cubicBezTo>
                    <a:pt x="2790" y="8802"/>
                    <a:pt x="2763" y="8806"/>
                    <a:pt x="2736" y="8815"/>
                  </a:cubicBezTo>
                  <a:cubicBezTo>
                    <a:pt x="2551" y="8877"/>
                    <a:pt x="2362" y="8906"/>
                    <a:pt x="2177" y="8906"/>
                  </a:cubicBezTo>
                  <a:cubicBezTo>
                    <a:pt x="1366" y="8906"/>
                    <a:pt x="641" y="8332"/>
                    <a:pt x="668" y="7381"/>
                  </a:cubicBezTo>
                  <a:cubicBezTo>
                    <a:pt x="701" y="6280"/>
                    <a:pt x="1702" y="5846"/>
                    <a:pt x="2603" y="5713"/>
                  </a:cubicBezTo>
                  <a:cubicBezTo>
                    <a:pt x="2803" y="5679"/>
                    <a:pt x="2803" y="5346"/>
                    <a:pt x="2603" y="5312"/>
                  </a:cubicBezTo>
                  <a:cubicBezTo>
                    <a:pt x="2569" y="5279"/>
                    <a:pt x="2503" y="5279"/>
                    <a:pt x="2436" y="5279"/>
                  </a:cubicBezTo>
                  <a:cubicBezTo>
                    <a:pt x="1503" y="4090"/>
                    <a:pt x="2412" y="2852"/>
                    <a:pt x="3499" y="2852"/>
                  </a:cubicBezTo>
                  <a:cubicBezTo>
                    <a:pt x="3968" y="2852"/>
                    <a:pt x="4469" y="3082"/>
                    <a:pt x="4871" y="3645"/>
                  </a:cubicBezTo>
                  <a:cubicBezTo>
                    <a:pt x="4946" y="3719"/>
                    <a:pt x="5031" y="3763"/>
                    <a:pt x="5116" y="3763"/>
                  </a:cubicBezTo>
                  <a:cubicBezTo>
                    <a:pt x="5181" y="3763"/>
                    <a:pt x="5246" y="3736"/>
                    <a:pt x="5305" y="3678"/>
                  </a:cubicBezTo>
                  <a:cubicBezTo>
                    <a:pt x="5805" y="3211"/>
                    <a:pt x="6372" y="2744"/>
                    <a:pt x="7073" y="2610"/>
                  </a:cubicBezTo>
                  <a:cubicBezTo>
                    <a:pt x="7210" y="2581"/>
                    <a:pt x="7347" y="2567"/>
                    <a:pt x="7482" y="2567"/>
                  </a:cubicBezTo>
                  <a:close/>
                  <a:moveTo>
                    <a:pt x="9790" y="1"/>
                  </a:moveTo>
                  <a:cubicBezTo>
                    <a:pt x="8522" y="1"/>
                    <a:pt x="7191" y="807"/>
                    <a:pt x="6906" y="2077"/>
                  </a:cubicBezTo>
                  <a:cubicBezTo>
                    <a:pt x="6239" y="2244"/>
                    <a:pt x="5672" y="2644"/>
                    <a:pt x="5138" y="3077"/>
                  </a:cubicBezTo>
                  <a:cubicBezTo>
                    <a:pt x="4674" y="2573"/>
                    <a:pt x="4038" y="2239"/>
                    <a:pt x="3387" y="2239"/>
                  </a:cubicBezTo>
                  <a:cubicBezTo>
                    <a:pt x="2962" y="2239"/>
                    <a:pt x="2531" y="2381"/>
                    <a:pt x="2136" y="2711"/>
                  </a:cubicBezTo>
                  <a:cubicBezTo>
                    <a:pt x="1302" y="3411"/>
                    <a:pt x="1302" y="4545"/>
                    <a:pt x="1936" y="5312"/>
                  </a:cubicBezTo>
                  <a:cubicBezTo>
                    <a:pt x="868" y="5513"/>
                    <a:pt x="1" y="6513"/>
                    <a:pt x="168" y="7681"/>
                  </a:cubicBezTo>
                  <a:cubicBezTo>
                    <a:pt x="290" y="8780"/>
                    <a:pt x="1195" y="9432"/>
                    <a:pt x="2166" y="9432"/>
                  </a:cubicBezTo>
                  <a:cubicBezTo>
                    <a:pt x="2256" y="9432"/>
                    <a:pt x="2346" y="9427"/>
                    <a:pt x="2436" y="9415"/>
                  </a:cubicBezTo>
                  <a:lnTo>
                    <a:pt x="2436" y="9415"/>
                  </a:lnTo>
                  <a:cubicBezTo>
                    <a:pt x="2269" y="10283"/>
                    <a:pt x="2336" y="11283"/>
                    <a:pt x="3370" y="11517"/>
                  </a:cubicBezTo>
                  <a:cubicBezTo>
                    <a:pt x="3495" y="11546"/>
                    <a:pt x="3615" y="11559"/>
                    <a:pt x="3729" y="11559"/>
                  </a:cubicBezTo>
                  <a:cubicBezTo>
                    <a:pt x="4406" y="11559"/>
                    <a:pt x="4895" y="11082"/>
                    <a:pt x="5238" y="10483"/>
                  </a:cubicBezTo>
                  <a:cubicBezTo>
                    <a:pt x="5460" y="11340"/>
                    <a:pt x="6256" y="11955"/>
                    <a:pt x="7167" y="11955"/>
                  </a:cubicBezTo>
                  <a:cubicBezTo>
                    <a:pt x="7213" y="11955"/>
                    <a:pt x="7259" y="11954"/>
                    <a:pt x="7306" y="11950"/>
                  </a:cubicBezTo>
                  <a:cubicBezTo>
                    <a:pt x="8140" y="11917"/>
                    <a:pt x="8974" y="11217"/>
                    <a:pt x="9174" y="10383"/>
                  </a:cubicBezTo>
                  <a:cubicBezTo>
                    <a:pt x="9440" y="10773"/>
                    <a:pt x="9905" y="10956"/>
                    <a:pt x="10397" y="10956"/>
                  </a:cubicBezTo>
                  <a:cubicBezTo>
                    <a:pt x="10830" y="10956"/>
                    <a:pt x="11284" y="10815"/>
                    <a:pt x="11643" y="10549"/>
                  </a:cubicBezTo>
                  <a:cubicBezTo>
                    <a:pt x="12410" y="9949"/>
                    <a:pt x="12877" y="8381"/>
                    <a:pt x="11976" y="7747"/>
                  </a:cubicBezTo>
                  <a:cubicBezTo>
                    <a:pt x="12977" y="7280"/>
                    <a:pt x="13477" y="6113"/>
                    <a:pt x="12977" y="5046"/>
                  </a:cubicBezTo>
                  <a:cubicBezTo>
                    <a:pt x="12777" y="4645"/>
                    <a:pt x="12510" y="4345"/>
                    <a:pt x="12210" y="4112"/>
                  </a:cubicBezTo>
                  <a:cubicBezTo>
                    <a:pt x="13010" y="2711"/>
                    <a:pt x="12343" y="809"/>
                    <a:pt x="10842" y="209"/>
                  </a:cubicBezTo>
                  <a:cubicBezTo>
                    <a:pt x="10514" y="67"/>
                    <a:pt x="10155" y="1"/>
                    <a:pt x="9790" y="1"/>
                  </a:cubicBezTo>
                  <a:close/>
                </a:path>
              </a:pathLst>
            </a:custGeom>
            <a:solidFill>
              <a:schemeClr val="dk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58" name="Shape 258"/>
        <p:cNvGrpSpPr/>
        <p:nvPr/>
      </p:nvGrpSpPr>
      <p:grpSpPr>
        <a:xfrm>
          <a:off x="0" y="0"/>
          <a:ext cx="0" cy="0"/>
          <a:chOff x="0" y="0"/>
          <a:chExt cx="0" cy="0"/>
        </a:xfrm>
      </p:grpSpPr>
      <p:sp>
        <p:nvSpPr>
          <p:cNvPr id="259" name="Google Shape;259;p11"/>
          <p:cNvSpPr/>
          <p:nvPr/>
        </p:nvSpPr>
        <p:spPr>
          <a:xfrm rot="10800000">
            <a:off x="-568295" y="17662778"/>
            <a:ext cx="9625403" cy="5593114"/>
          </a:xfrm>
          <a:custGeom>
            <a:rect b="b" l="l" r="r" t="t"/>
            <a:pathLst>
              <a:path extrusionOk="0" h="8220" w="16766">
                <a:moveTo>
                  <a:pt x="16619" y="0"/>
                </a:moveTo>
                <a:lnTo>
                  <a:pt x="1" y="306"/>
                </a:lnTo>
                <a:cubicBezTo>
                  <a:pt x="61" y="421"/>
                  <a:pt x="130" y="530"/>
                  <a:pt x="209" y="629"/>
                </a:cubicBezTo>
                <a:cubicBezTo>
                  <a:pt x="561" y="1077"/>
                  <a:pt x="1090" y="1341"/>
                  <a:pt x="1620" y="1341"/>
                </a:cubicBezTo>
                <a:cubicBezTo>
                  <a:pt x="1653" y="1341"/>
                  <a:pt x="1687" y="1340"/>
                  <a:pt x="1720" y="1338"/>
                </a:cubicBezTo>
                <a:cubicBezTo>
                  <a:pt x="2137" y="1311"/>
                  <a:pt x="2547" y="1128"/>
                  <a:pt x="2959" y="1128"/>
                </a:cubicBezTo>
                <a:cubicBezTo>
                  <a:pt x="3033" y="1128"/>
                  <a:pt x="3106" y="1133"/>
                  <a:pt x="3180" y="1147"/>
                </a:cubicBezTo>
                <a:cubicBezTo>
                  <a:pt x="3277" y="1165"/>
                  <a:pt x="3367" y="1194"/>
                  <a:pt x="3455" y="1233"/>
                </a:cubicBezTo>
                <a:cubicBezTo>
                  <a:pt x="3474" y="1242"/>
                  <a:pt x="3493" y="1250"/>
                  <a:pt x="3511" y="1261"/>
                </a:cubicBezTo>
                <a:lnTo>
                  <a:pt x="3512" y="1261"/>
                </a:lnTo>
                <a:cubicBezTo>
                  <a:pt x="4178" y="1599"/>
                  <a:pt x="4587" y="2502"/>
                  <a:pt x="5216" y="2997"/>
                </a:cubicBezTo>
                <a:cubicBezTo>
                  <a:pt x="5642" y="3331"/>
                  <a:pt x="6137" y="3458"/>
                  <a:pt x="6653" y="3458"/>
                </a:cubicBezTo>
                <a:cubicBezTo>
                  <a:pt x="7281" y="3458"/>
                  <a:pt x="7939" y="3268"/>
                  <a:pt x="8534" y="3032"/>
                </a:cubicBezTo>
                <a:cubicBezTo>
                  <a:pt x="9061" y="2823"/>
                  <a:pt x="9606" y="2582"/>
                  <a:pt x="10155" y="2582"/>
                </a:cubicBezTo>
                <a:cubicBezTo>
                  <a:pt x="10271" y="2582"/>
                  <a:pt x="10386" y="2593"/>
                  <a:pt x="10502" y="2617"/>
                </a:cubicBezTo>
                <a:cubicBezTo>
                  <a:pt x="11491" y="2819"/>
                  <a:pt x="12129" y="3901"/>
                  <a:pt x="12548" y="4929"/>
                </a:cubicBezTo>
                <a:cubicBezTo>
                  <a:pt x="12966" y="5958"/>
                  <a:pt x="13334" y="7102"/>
                  <a:pt x="14165" y="7742"/>
                </a:cubicBezTo>
                <a:cubicBezTo>
                  <a:pt x="14587" y="8068"/>
                  <a:pt x="15094" y="8220"/>
                  <a:pt x="15606" y="8220"/>
                </a:cubicBezTo>
                <a:cubicBezTo>
                  <a:pt x="16002" y="8220"/>
                  <a:pt x="16401" y="8129"/>
                  <a:pt x="16766" y="7956"/>
                </a:cubicBezTo>
                <a:lnTo>
                  <a:pt x="16619" y="0"/>
                </a:lnTo>
                <a:close/>
              </a:path>
            </a:pathLst>
          </a:custGeom>
          <a:solidFill>
            <a:schemeClr val="lt2">
              <a:alpha val="4860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260" name="Google Shape;260;p11"/>
          <p:cNvSpPr/>
          <p:nvPr/>
        </p:nvSpPr>
        <p:spPr>
          <a:xfrm rot="10800000">
            <a:off x="-2464269" y="-1949340"/>
            <a:ext cx="8228037" cy="17772086"/>
          </a:xfrm>
          <a:custGeom>
            <a:rect b="b" l="l" r="r" t="t"/>
            <a:pathLst>
              <a:path extrusionOk="0" h="26119" w="14332">
                <a:moveTo>
                  <a:pt x="12104" y="0"/>
                </a:moveTo>
                <a:cubicBezTo>
                  <a:pt x="11836" y="0"/>
                  <a:pt x="11579" y="100"/>
                  <a:pt x="11338" y="207"/>
                </a:cubicBezTo>
                <a:cubicBezTo>
                  <a:pt x="11049" y="335"/>
                  <a:pt x="10764" y="475"/>
                  <a:pt x="10478" y="610"/>
                </a:cubicBezTo>
                <a:cubicBezTo>
                  <a:pt x="9890" y="885"/>
                  <a:pt x="9294" y="1149"/>
                  <a:pt x="8713" y="1440"/>
                </a:cubicBezTo>
                <a:cubicBezTo>
                  <a:pt x="8495" y="1549"/>
                  <a:pt x="8298" y="1691"/>
                  <a:pt x="8201" y="1922"/>
                </a:cubicBezTo>
                <a:cubicBezTo>
                  <a:pt x="8095" y="2174"/>
                  <a:pt x="8110" y="2467"/>
                  <a:pt x="8106" y="2735"/>
                </a:cubicBezTo>
                <a:cubicBezTo>
                  <a:pt x="8097" y="3377"/>
                  <a:pt x="8121" y="4019"/>
                  <a:pt x="8176" y="4658"/>
                </a:cubicBezTo>
                <a:cubicBezTo>
                  <a:pt x="8228" y="5277"/>
                  <a:pt x="8331" y="5899"/>
                  <a:pt x="8283" y="6521"/>
                </a:cubicBezTo>
                <a:cubicBezTo>
                  <a:pt x="8242" y="7056"/>
                  <a:pt x="8055" y="7556"/>
                  <a:pt x="7761" y="8004"/>
                </a:cubicBezTo>
                <a:cubicBezTo>
                  <a:pt x="7173" y="8897"/>
                  <a:pt x="6276" y="9476"/>
                  <a:pt x="5434" y="10099"/>
                </a:cubicBezTo>
                <a:cubicBezTo>
                  <a:pt x="5008" y="10415"/>
                  <a:pt x="4600" y="10769"/>
                  <a:pt x="4338" y="11238"/>
                </a:cubicBezTo>
                <a:cubicBezTo>
                  <a:pt x="4078" y="11703"/>
                  <a:pt x="3973" y="12231"/>
                  <a:pt x="3932" y="12758"/>
                </a:cubicBezTo>
                <a:cubicBezTo>
                  <a:pt x="3854" y="13776"/>
                  <a:pt x="4023" y="14819"/>
                  <a:pt x="3717" y="15812"/>
                </a:cubicBezTo>
                <a:cubicBezTo>
                  <a:pt x="3574" y="16273"/>
                  <a:pt x="3319" y="16702"/>
                  <a:pt x="2917" y="16981"/>
                </a:cubicBezTo>
                <a:cubicBezTo>
                  <a:pt x="2489" y="17279"/>
                  <a:pt x="1977" y="17419"/>
                  <a:pt x="1536" y="17694"/>
                </a:cubicBezTo>
                <a:cubicBezTo>
                  <a:pt x="639" y="18252"/>
                  <a:pt x="327" y="19323"/>
                  <a:pt x="152" y="20304"/>
                </a:cubicBezTo>
                <a:cubicBezTo>
                  <a:pt x="48" y="20891"/>
                  <a:pt x="1" y="21500"/>
                  <a:pt x="140" y="22087"/>
                </a:cubicBezTo>
                <a:cubicBezTo>
                  <a:pt x="259" y="22589"/>
                  <a:pt x="523" y="23040"/>
                  <a:pt x="855" y="23429"/>
                </a:cubicBezTo>
                <a:cubicBezTo>
                  <a:pt x="1544" y="24236"/>
                  <a:pt x="3187" y="24329"/>
                  <a:pt x="3333" y="25366"/>
                </a:cubicBezTo>
                <a:cubicBezTo>
                  <a:pt x="3413" y="25937"/>
                  <a:pt x="4213" y="26116"/>
                  <a:pt x="4450" y="26116"/>
                </a:cubicBezTo>
                <a:cubicBezTo>
                  <a:pt x="4499" y="26116"/>
                  <a:pt x="4524" y="26108"/>
                  <a:pt x="4512" y="26094"/>
                </a:cubicBezTo>
                <a:lnTo>
                  <a:pt x="4512" y="26094"/>
                </a:lnTo>
                <a:cubicBezTo>
                  <a:pt x="5752" y="26098"/>
                  <a:pt x="6992" y="26103"/>
                  <a:pt x="8231" y="26108"/>
                </a:cubicBezTo>
                <a:cubicBezTo>
                  <a:pt x="8884" y="26110"/>
                  <a:pt x="9536" y="26113"/>
                  <a:pt x="10188" y="26115"/>
                </a:cubicBezTo>
                <a:cubicBezTo>
                  <a:pt x="10509" y="26116"/>
                  <a:pt x="10831" y="26117"/>
                  <a:pt x="11153" y="26118"/>
                </a:cubicBezTo>
                <a:cubicBezTo>
                  <a:pt x="11181" y="26118"/>
                  <a:pt x="11210" y="26118"/>
                  <a:pt x="11238" y="26118"/>
                </a:cubicBezTo>
                <a:cubicBezTo>
                  <a:pt x="11502" y="26118"/>
                  <a:pt x="11768" y="26112"/>
                  <a:pt x="12030" y="26066"/>
                </a:cubicBezTo>
                <a:cubicBezTo>
                  <a:pt x="12510" y="25980"/>
                  <a:pt x="12981" y="25708"/>
                  <a:pt x="13161" y="25232"/>
                </a:cubicBezTo>
                <a:cubicBezTo>
                  <a:pt x="13200" y="25130"/>
                  <a:pt x="13224" y="25017"/>
                  <a:pt x="13222" y="24907"/>
                </a:cubicBezTo>
                <a:cubicBezTo>
                  <a:pt x="13220" y="24778"/>
                  <a:pt x="13107" y="24687"/>
                  <a:pt x="13042" y="24582"/>
                </a:cubicBezTo>
                <a:cubicBezTo>
                  <a:pt x="12914" y="24378"/>
                  <a:pt x="12829" y="24154"/>
                  <a:pt x="12777" y="23918"/>
                </a:cubicBezTo>
                <a:cubicBezTo>
                  <a:pt x="12667" y="23424"/>
                  <a:pt x="12700" y="22903"/>
                  <a:pt x="12760" y="22402"/>
                </a:cubicBezTo>
                <a:cubicBezTo>
                  <a:pt x="12825" y="21856"/>
                  <a:pt x="12928" y="21313"/>
                  <a:pt x="12991" y="20766"/>
                </a:cubicBezTo>
                <a:cubicBezTo>
                  <a:pt x="13138" y="19498"/>
                  <a:pt x="13165" y="18220"/>
                  <a:pt x="13259" y="16947"/>
                </a:cubicBezTo>
                <a:cubicBezTo>
                  <a:pt x="13306" y="16306"/>
                  <a:pt x="13371" y="15667"/>
                  <a:pt x="13476" y="15033"/>
                </a:cubicBezTo>
                <a:cubicBezTo>
                  <a:pt x="13580" y="14418"/>
                  <a:pt x="13717" y="13809"/>
                  <a:pt x="13850" y="13199"/>
                </a:cubicBezTo>
                <a:cubicBezTo>
                  <a:pt x="14117" y="11977"/>
                  <a:pt x="14332" y="10761"/>
                  <a:pt x="14312" y="9506"/>
                </a:cubicBezTo>
                <a:cubicBezTo>
                  <a:pt x="14292" y="8213"/>
                  <a:pt x="14104" y="6931"/>
                  <a:pt x="14032" y="5641"/>
                </a:cubicBezTo>
                <a:cubicBezTo>
                  <a:pt x="13973" y="4552"/>
                  <a:pt x="14026" y="3448"/>
                  <a:pt x="13821" y="2371"/>
                </a:cubicBezTo>
                <a:cubicBezTo>
                  <a:pt x="13723" y="1854"/>
                  <a:pt x="13559" y="1346"/>
                  <a:pt x="13296" y="889"/>
                </a:cubicBezTo>
                <a:cubicBezTo>
                  <a:pt x="13046" y="456"/>
                  <a:pt x="12681" y="18"/>
                  <a:pt x="12141" y="1"/>
                </a:cubicBezTo>
                <a:cubicBezTo>
                  <a:pt x="12128" y="1"/>
                  <a:pt x="12116" y="0"/>
                  <a:pt x="12104" y="0"/>
                </a:cubicBezTo>
                <a:close/>
              </a:path>
            </a:pathLst>
          </a:custGeom>
          <a:solidFill>
            <a:schemeClr val="dk2">
              <a:alpha val="4916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261" name="Google Shape;261;p11"/>
          <p:cNvSpPr/>
          <p:nvPr/>
        </p:nvSpPr>
        <p:spPr>
          <a:xfrm rot="10800000">
            <a:off x="24451136" y="-4068535"/>
            <a:ext cx="9325147" cy="8497859"/>
          </a:xfrm>
          <a:custGeom>
            <a:rect b="b" l="l" r="r" t="t"/>
            <a:pathLst>
              <a:path extrusionOk="0" h="12489" w="16243">
                <a:moveTo>
                  <a:pt x="3844" y="0"/>
                </a:moveTo>
                <a:cubicBezTo>
                  <a:pt x="3285" y="0"/>
                  <a:pt x="2723" y="148"/>
                  <a:pt x="2228" y="400"/>
                </a:cubicBezTo>
                <a:cubicBezTo>
                  <a:pt x="1280" y="883"/>
                  <a:pt x="590" y="1767"/>
                  <a:pt x="156" y="2720"/>
                </a:cubicBezTo>
                <a:cubicBezTo>
                  <a:pt x="49" y="2956"/>
                  <a:pt x="1" y="3596"/>
                  <a:pt x="54" y="3596"/>
                </a:cubicBezTo>
                <a:cubicBezTo>
                  <a:pt x="57" y="3596"/>
                  <a:pt x="61" y="3593"/>
                  <a:pt x="66" y="3588"/>
                </a:cubicBezTo>
                <a:cubicBezTo>
                  <a:pt x="269" y="4868"/>
                  <a:pt x="1355" y="5759"/>
                  <a:pt x="2294" y="6557"/>
                </a:cubicBezTo>
                <a:cubicBezTo>
                  <a:pt x="3560" y="7632"/>
                  <a:pt x="4723" y="8824"/>
                  <a:pt x="5756" y="10126"/>
                </a:cubicBezTo>
                <a:cubicBezTo>
                  <a:pt x="6340" y="10862"/>
                  <a:pt x="6881" y="11633"/>
                  <a:pt x="7379" y="12430"/>
                </a:cubicBezTo>
                <a:cubicBezTo>
                  <a:pt x="7403" y="12468"/>
                  <a:pt x="7442" y="12488"/>
                  <a:pt x="7481" y="12488"/>
                </a:cubicBezTo>
                <a:cubicBezTo>
                  <a:pt x="7510" y="12488"/>
                  <a:pt x="7539" y="12478"/>
                  <a:pt x="7563" y="12456"/>
                </a:cubicBezTo>
                <a:cubicBezTo>
                  <a:pt x="9372" y="10767"/>
                  <a:pt x="11182" y="9079"/>
                  <a:pt x="12991" y="7391"/>
                </a:cubicBezTo>
                <a:cubicBezTo>
                  <a:pt x="13444" y="6969"/>
                  <a:pt x="13897" y="6547"/>
                  <a:pt x="14348" y="6125"/>
                </a:cubicBezTo>
                <a:cubicBezTo>
                  <a:pt x="14774" y="5728"/>
                  <a:pt x="15224" y="5346"/>
                  <a:pt x="15621" y="4920"/>
                </a:cubicBezTo>
                <a:cubicBezTo>
                  <a:pt x="15956" y="4561"/>
                  <a:pt x="16230" y="4130"/>
                  <a:pt x="16237" y="3625"/>
                </a:cubicBezTo>
                <a:cubicBezTo>
                  <a:pt x="16243" y="3173"/>
                  <a:pt x="16055" y="2737"/>
                  <a:pt x="15772" y="2393"/>
                </a:cubicBezTo>
                <a:cubicBezTo>
                  <a:pt x="15118" y="1597"/>
                  <a:pt x="13969" y="1326"/>
                  <a:pt x="12990" y="1230"/>
                </a:cubicBezTo>
                <a:cubicBezTo>
                  <a:pt x="12782" y="1209"/>
                  <a:pt x="12575" y="1199"/>
                  <a:pt x="12369" y="1199"/>
                </a:cubicBezTo>
                <a:cubicBezTo>
                  <a:pt x="11579" y="1199"/>
                  <a:pt x="10805" y="1344"/>
                  <a:pt x="10046" y="1589"/>
                </a:cubicBezTo>
                <a:cubicBezTo>
                  <a:pt x="9458" y="1779"/>
                  <a:pt x="8842" y="1996"/>
                  <a:pt x="8230" y="1996"/>
                </a:cubicBezTo>
                <a:cubicBezTo>
                  <a:pt x="7924" y="1996"/>
                  <a:pt x="7618" y="1942"/>
                  <a:pt x="7317" y="1801"/>
                </a:cubicBezTo>
                <a:cubicBezTo>
                  <a:pt x="6411" y="1378"/>
                  <a:pt x="5786" y="517"/>
                  <a:pt x="4835" y="170"/>
                </a:cubicBezTo>
                <a:cubicBezTo>
                  <a:pt x="4516" y="54"/>
                  <a:pt x="4181" y="0"/>
                  <a:pt x="3844" y="0"/>
                </a:cubicBezTo>
                <a:close/>
              </a:path>
            </a:pathLst>
          </a:custGeom>
          <a:solidFill>
            <a:schemeClr val="accent1">
              <a:alpha val="4972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262" name="Google Shape;262;p11"/>
          <p:cNvSpPr/>
          <p:nvPr/>
        </p:nvSpPr>
        <p:spPr>
          <a:xfrm rot="10800000">
            <a:off x="26597131" y="6801794"/>
            <a:ext cx="7138965" cy="16454098"/>
          </a:xfrm>
          <a:custGeom>
            <a:rect b="b" l="l" r="r" t="t"/>
            <a:pathLst>
              <a:path extrusionOk="0" h="24182" w="12435">
                <a:moveTo>
                  <a:pt x="7995" y="0"/>
                </a:moveTo>
                <a:cubicBezTo>
                  <a:pt x="6753" y="0"/>
                  <a:pt x="5507" y="123"/>
                  <a:pt x="4282" y="305"/>
                </a:cubicBezTo>
                <a:cubicBezTo>
                  <a:pt x="3647" y="400"/>
                  <a:pt x="3014" y="509"/>
                  <a:pt x="2384" y="629"/>
                </a:cubicBezTo>
                <a:cubicBezTo>
                  <a:pt x="1767" y="745"/>
                  <a:pt x="1135" y="843"/>
                  <a:pt x="528" y="997"/>
                </a:cubicBezTo>
                <a:cubicBezTo>
                  <a:pt x="284" y="1059"/>
                  <a:pt x="86" y="1199"/>
                  <a:pt x="44" y="1438"/>
                </a:cubicBezTo>
                <a:cubicBezTo>
                  <a:pt x="1" y="1675"/>
                  <a:pt x="98" y="1906"/>
                  <a:pt x="177" y="2128"/>
                </a:cubicBezTo>
                <a:cubicBezTo>
                  <a:pt x="371" y="2674"/>
                  <a:pt x="529" y="3231"/>
                  <a:pt x="657" y="3795"/>
                </a:cubicBezTo>
                <a:cubicBezTo>
                  <a:pt x="1173" y="6076"/>
                  <a:pt x="1176" y="8421"/>
                  <a:pt x="1157" y="10740"/>
                </a:cubicBezTo>
                <a:cubicBezTo>
                  <a:pt x="1137" y="13166"/>
                  <a:pt x="1119" y="15594"/>
                  <a:pt x="956" y="18015"/>
                </a:cubicBezTo>
                <a:cubicBezTo>
                  <a:pt x="873" y="19227"/>
                  <a:pt x="754" y="20438"/>
                  <a:pt x="578" y="21641"/>
                </a:cubicBezTo>
                <a:cubicBezTo>
                  <a:pt x="533" y="21947"/>
                  <a:pt x="484" y="22253"/>
                  <a:pt x="431" y="22559"/>
                </a:cubicBezTo>
                <a:cubicBezTo>
                  <a:pt x="386" y="22822"/>
                  <a:pt x="322" y="23092"/>
                  <a:pt x="343" y="23359"/>
                </a:cubicBezTo>
                <a:cubicBezTo>
                  <a:pt x="374" y="23781"/>
                  <a:pt x="660" y="24173"/>
                  <a:pt x="1161" y="24181"/>
                </a:cubicBezTo>
                <a:cubicBezTo>
                  <a:pt x="1165" y="24181"/>
                  <a:pt x="1169" y="24181"/>
                  <a:pt x="1173" y="24181"/>
                </a:cubicBezTo>
                <a:cubicBezTo>
                  <a:pt x="1371" y="24181"/>
                  <a:pt x="1540" y="24099"/>
                  <a:pt x="1654" y="23951"/>
                </a:cubicBezTo>
                <a:cubicBezTo>
                  <a:pt x="1675" y="23925"/>
                  <a:pt x="1683" y="23898"/>
                  <a:pt x="1682" y="23874"/>
                </a:cubicBezTo>
                <a:lnTo>
                  <a:pt x="1682" y="23874"/>
                </a:lnTo>
                <a:cubicBezTo>
                  <a:pt x="1847" y="23898"/>
                  <a:pt x="2014" y="23909"/>
                  <a:pt x="2180" y="23909"/>
                </a:cubicBezTo>
                <a:cubicBezTo>
                  <a:pt x="2943" y="23909"/>
                  <a:pt x="3699" y="23667"/>
                  <a:pt x="4311" y="23242"/>
                </a:cubicBezTo>
                <a:cubicBezTo>
                  <a:pt x="4708" y="22966"/>
                  <a:pt x="5045" y="22616"/>
                  <a:pt x="5275" y="22211"/>
                </a:cubicBezTo>
                <a:cubicBezTo>
                  <a:pt x="5529" y="21761"/>
                  <a:pt x="5637" y="21258"/>
                  <a:pt x="5672" y="20756"/>
                </a:cubicBezTo>
                <a:cubicBezTo>
                  <a:pt x="5745" y="19694"/>
                  <a:pt x="5474" y="18600"/>
                  <a:pt x="5753" y="17552"/>
                </a:cubicBezTo>
                <a:cubicBezTo>
                  <a:pt x="5970" y="16734"/>
                  <a:pt x="6573" y="16141"/>
                  <a:pt x="7340" y="15710"/>
                </a:cubicBezTo>
                <a:cubicBezTo>
                  <a:pt x="8075" y="15296"/>
                  <a:pt x="8888" y="15018"/>
                  <a:pt x="9665" y="14682"/>
                </a:cubicBezTo>
                <a:cubicBezTo>
                  <a:pt x="10395" y="14367"/>
                  <a:pt x="11138" y="13992"/>
                  <a:pt x="11650" y="13407"/>
                </a:cubicBezTo>
                <a:cubicBezTo>
                  <a:pt x="12358" y="12597"/>
                  <a:pt x="12435" y="11553"/>
                  <a:pt x="12147" y="10578"/>
                </a:cubicBezTo>
                <a:cubicBezTo>
                  <a:pt x="11808" y="9430"/>
                  <a:pt x="11016" y="8461"/>
                  <a:pt x="10472" y="7396"/>
                </a:cubicBezTo>
                <a:cubicBezTo>
                  <a:pt x="9923" y="6314"/>
                  <a:pt x="9632" y="5096"/>
                  <a:pt x="9791" y="3904"/>
                </a:cubicBezTo>
                <a:cubicBezTo>
                  <a:pt x="9926" y="2896"/>
                  <a:pt x="10412" y="1909"/>
                  <a:pt x="11209" y="1194"/>
                </a:cubicBezTo>
                <a:cubicBezTo>
                  <a:pt x="11406" y="1016"/>
                  <a:pt x="11621" y="858"/>
                  <a:pt x="11854" y="718"/>
                </a:cubicBezTo>
                <a:cubicBezTo>
                  <a:pt x="11960" y="654"/>
                  <a:pt x="11944" y="503"/>
                  <a:pt x="11818" y="468"/>
                </a:cubicBezTo>
                <a:cubicBezTo>
                  <a:pt x="10568" y="132"/>
                  <a:pt x="9284" y="0"/>
                  <a:pt x="7995" y="0"/>
                </a:cubicBezTo>
                <a:close/>
              </a:path>
            </a:pathLst>
          </a:custGeom>
          <a:solidFill>
            <a:schemeClr val="accent2">
              <a:alpha val="5028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263" name="Google Shape;263;p11"/>
          <p:cNvSpPr txBox="1"/>
          <p:nvPr>
            <p:ph hasCustomPrompt="1" type="title"/>
          </p:nvPr>
        </p:nvSpPr>
        <p:spPr>
          <a:xfrm>
            <a:off x="11505960" y="4719467"/>
            <a:ext cx="9906900" cy="8377500"/>
          </a:xfrm>
          <a:prstGeom prst="rect">
            <a:avLst/>
          </a:prstGeom>
        </p:spPr>
        <p:txBody>
          <a:bodyPr anchorCtr="0" anchor="b" bIns="341325" lIns="341325" spcFirstLastPara="1" rIns="341325" wrap="square" tIns="341325">
            <a:noAutofit/>
          </a:bodyPr>
          <a:lstStyle>
            <a:lvl1pPr lvl="0" algn="ctr">
              <a:spcBef>
                <a:spcPts val="0"/>
              </a:spcBef>
              <a:spcAft>
                <a:spcPts val="0"/>
              </a:spcAft>
              <a:buSzPts val="44800"/>
              <a:buNone/>
              <a:defRPr sz="44800">
                <a:solidFill>
                  <a:schemeClr val="dk2"/>
                </a:solidFill>
              </a:defRPr>
            </a:lvl1pPr>
            <a:lvl2pPr lvl="1" algn="ctr">
              <a:spcBef>
                <a:spcPts val="0"/>
              </a:spcBef>
              <a:spcAft>
                <a:spcPts val="0"/>
              </a:spcAft>
              <a:buSzPts val="44800"/>
              <a:buNone/>
              <a:defRPr sz="44800"/>
            </a:lvl2pPr>
            <a:lvl3pPr lvl="2" algn="ctr">
              <a:spcBef>
                <a:spcPts val="0"/>
              </a:spcBef>
              <a:spcAft>
                <a:spcPts val="0"/>
              </a:spcAft>
              <a:buSzPts val="44800"/>
              <a:buNone/>
              <a:defRPr sz="44800"/>
            </a:lvl3pPr>
            <a:lvl4pPr lvl="3" algn="ctr">
              <a:spcBef>
                <a:spcPts val="0"/>
              </a:spcBef>
              <a:spcAft>
                <a:spcPts val="0"/>
              </a:spcAft>
              <a:buSzPts val="44800"/>
              <a:buNone/>
              <a:defRPr sz="44800"/>
            </a:lvl4pPr>
            <a:lvl5pPr lvl="4" algn="ctr">
              <a:spcBef>
                <a:spcPts val="0"/>
              </a:spcBef>
              <a:spcAft>
                <a:spcPts val="0"/>
              </a:spcAft>
              <a:buSzPts val="44800"/>
              <a:buNone/>
              <a:defRPr sz="44800"/>
            </a:lvl5pPr>
            <a:lvl6pPr lvl="5" algn="ctr">
              <a:spcBef>
                <a:spcPts val="0"/>
              </a:spcBef>
              <a:spcAft>
                <a:spcPts val="0"/>
              </a:spcAft>
              <a:buSzPts val="44800"/>
              <a:buNone/>
              <a:defRPr sz="44800"/>
            </a:lvl6pPr>
            <a:lvl7pPr lvl="6" algn="ctr">
              <a:spcBef>
                <a:spcPts val="0"/>
              </a:spcBef>
              <a:spcAft>
                <a:spcPts val="0"/>
              </a:spcAft>
              <a:buSzPts val="44800"/>
              <a:buNone/>
              <a:defRPr sz="44800"/>
            </a:lvl7pPr>
            <a:lvl8pPr lvl="7" algn="ctr">
              <a:spcBef>
                <a:spcPts val="0"/>
              </a:spcBef>
              <a:spcAft>
                <a:spcPts val="0"/>
              </a:spcAft>
              <a:buSzPts val="44800"/>
              <a:buNone/>
              <a:defRPr sz="44800"/>
            </a:lvl8pPr>
            <a:lvl9pPr lvl="8" algn="ctr">
              <a:spcBef>
                <a:spcPts val="0"/>
              </a:spcBef>
              <a:spcAft>
                <a:spcPts val="0"/>
              </a:spcAft>
              <a:buSzPts val="44800"/>
              <a:buNone/>
              <a:defRPr sz="44800"/>
            </a:lvl9pPr>
          </a:lstStyle>
          <a:p>
            <a:r>
              <a:t>xx%</a:t>
            </a:r>
          </a:p>
        </p:txBody>
      </p:sp>
      <p:sp>
        <p:nvSpPr>
          <p:cNvPr id="264" name="Google Shape;264;p11"/>
          <p:cNvSpPr txBox="1"/>
          <p:nvPr>
            <p:ph idx="2" type="title"/>
          </p:nvPr>
        </p:nvSpPr>
        <p:spPr>
          <a:xfrm>
            <a:off x="10206360" y="15077120"/>
            <a:ext cx="12506400" cy="2295000"/>
          </a:xfrm>
          <a:prstGeom prst="rect">
            <a:avLst/>
          </a:prstGeom>
        </p:spPr>
        <p:txBody>
          <a:bodyPr anchorCtr="0" anchor="ctr" bIns="341325" lIns="341325" spcFirstLastPara="1" rIns="341325" wrap="square" tIns="341325">
            <a:noAutofit/>
          </a:bodyPr>
          <a:lstStyle>
            <a:lvl1pPr lvl="0" rtl="0" algn="ctr">
              <a:spcBef>
                <a:spcPts val="0"/>
              </a:spcBef>
              <a:spcAft>
                <a:spcPts val="0"/>
              </a:spcAft>
              <a:buSzPts val="9000"/>
              <a:buNone/>
              <a:defRPr sz="9000"/>
            </a:lvl1pPr>
            <a:lvl2pPr lvl="1" rtl="0">
              <a:spcBef>
                <a:spcPts val="0"/>
              </a:spcBef>
              <a:spcAft>
                <a:spcPts val="0"/>
              </a:spcAft>
              <a:buSzPts val="9000"/>
              <a:buNone/>
              <a:defRPr sz="9000"/>
            </a:lvl2pPr>
            <a:lvl3pPr lvl="2" rtl="0">
              <a:spcBef>
                <a:spcPts val="0"/>
              </a:spcBef>
              <a:spcAft>
                <a:spcPts val="0"/>
              </a:spcAft>
              <a:buSzPts val="9000"/>
              <a:buNone/>
              <a:defRPr sz="9000"/>
            </a:lvl3pPr>
            <a:lvl4pPr lvl="3" rtl="0">
              <a:spcBef>
                <a:spcPts val="0"/>
              </a:spcBef>
              <a:spcAft>
                <a:spcPts val="0"/>
              </a:spcAft>
              <a:buSzPts val="9000"/>
              <a:buNone/>
              <a:defRPr sz="9000"/>
            </a:lvl4pPr>
            <a:lvl5pPr lvl="4" rtl="0">
              <a:spcBef>
                <a:spcPts val="0"/>
              </a:spcBef>
              <a:spcAft>
                <a:spcPts val="0"/>
              </a:spcAft>
              <a:buSzPts val="9000"/>
              <a:buNone/>
              <a:defRPr sz="9000"/>
            </a:lvl5pPr>
            <a:lvl6pPr lvl="5" rtl="0">
              <a:spcBef>
                <a:spcPts val="0"/>
              </a:spcBef>
              <a:spcAft>
                <a:spcPts val="0"/>
              </a:spcAft>
              <a:buSzPts val="9000"/>
              <a:buNone/>
              <a:defRPr sz="9000"/>
            </a:lvl6pPr>
            <a:lvl7pPr lvl="6" rtl="0">
              <a:spcBef>
                <a:spcPts val="0"/>
              </a:spcBef>
              <a:spcAft>
                <a:spcPts val="0"/>
              </a:spcAft>
              <a:buSzPts val="9000"/>
              <a:buNone/>
              <a:defRPr sz="9000"/>
            </a:lvl7pPr>
            <a:lvl8pPr lvl="7" rtl="0">
              <a:spcBef>
                <a:spcPts val="0"/>
              </a:spcBef>
              <a:spcAft>
                <a:spcPts val="0"/>
              </a:spcAft>
              <a:buSzPts val="9000"/>
              <a:buNone/>
              <a:defRPr sz="9000"/>
            </a:lvl8pPr>
            <a:lvl9pPr lvl="8" rtl="0">
              <a:spcBef>
                <a:spcPts val="0"/>
              </a:spcBef>
              <a:spcAft>
                <a:spcPts val="0"/>
              </a:spcAft>
              <a:buSzPts val="9000"/>
              <a:buNone/>
              <a:defRPr sz="9000"/>
            </a:lvl9pPr>
          </a:lstStyle>
          <a:p/>
        </p:txBody>
      </p:sp>
      <p:grpSp>
        <p:nvGrpSpPr>
          <p:cNvPr id="265" name="Google Shape;265;p11"/>
          <p:cNvGrpSpPr/>
          <p:nvPr/>
        </p:nvGrpSpPr>
        <p:grpSpPr>
          <a:xfrm rot="4635589">
            <a:off x="792083" y="19284046"/>
            <a:ext cx="912382" cy="713660"/>
            <a:chOff x="1640475" y="1197075"/>
            <a:chExt cx="55475" cy="50250"/>
          </a:xfrm>
        </p:grpSpPr>
        <p:sp>
          <p:nvSpPr>
            <p:cNvPr id="266" name="Google Shape;266;p11"/>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267" name="Google Shape;267;p11"/>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268" name="Google Shape;268;p11"/>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grpSp>
        <p:nvGrpSpPr>
          <p:cNvPr id="269" name="Google Shape;269;p11"/>
          <p:cNvGrpSpPr/>
          <p:nvPr/>
        </p:nvGrpSpPr>
        <p:grpSpPr>
          <a:xfrm rot="5591732">
            <a:off x="1922296" y="4549188"/>
            <a:ext cx="1139581" cy="872274"/>
            <a:chOff x="1640475" y="1197075"/>
            <a:chExt cx="55475" cy="50250"/>
          </a:xfrm>
        </p:grpSpPr>
        <p:sp>
          <p:nvSpPr>
            <p:cNvPr id="270" name="Google Shape;270;p11"/>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271" name="Google Shape;271;p11"/>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272" name="Google Shape;272;p11"/>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273" name="Google Shape;273;p11"/>
          <p:cNvSpPr/>
          <p:nvPr/>
        </p:nvSpPr>
        <p:spPr>
          <a:xfrm flipH="1" rot="8737159">
            <a:off x="6410418" y="1383987"/>
            <a:ext cx="2324200" cy="592388"/>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274" name="Google Shape;274;p11"/>
          <p:cNvSpPr/>
          <p:nvPr/>
        </p:nvSpPr>
        <p:spPr>
          <a:xfrm flipH="1" rot="5400082">
            <a:off x="29746637" y="18988277"/>
            <a:ext cx="2326079" cy="459787"/>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275" name="Google Shape;275;p11"/>
          <p:cNvGrpSpPr/>
          <p:nvPr/>
        </p:nvGrpSpPr>
        <p:grpSpPr>
          <a:xfrm rot="6164387">
            <a:off x="27195326" y="19182532"/>
            <a:ext cx="965917" cy="755545"/>
            <a:chOff x="1640475" y="1197075"/>
            <a:chExt cx="55475" cy="50250"/>
          </a:xfrm>
        </p:grpSpPr>
        <p:sp>
          <p:nvSpPr>
            <p:cNvPr id="276" name="Google Shape;276;p11"/>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277" name="Google Shape;277;p11"/>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278" name="Google Shape;278;p11"/>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279" name="Google Shape;279;p11"/>
          <p:cNvSpPr/>
          <p:nvPr/>
        </p:nvSpPr>
        <p:spPr>
          <a:xfrm rot="-2190332">
            <a:off x="30867890" y="309378"/>
            <a:ext cx="3075280" cy="5188675"/>
          </a:xfrm>
          <a:custGeom>
            <a:rect b="b" l="l" r="r" t="t"/>
            <a:pathLst>
              <a:path extrusionOk="0" h="22473" w="14343">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280" name="Shape 28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
    <p:spTree>
      <p:nvGrpSpPr>
        <p:cNvPr id="281" name="Shape 281"/>
        <p:cNvGrpSpPr/>
        <p:nvPr/>
      </p:nvGrpSpPr>
      <p:grpSpPr>
        <a:xfrm>
          <a:off x="0" y="0"/>
          <a:ext cx="0" cy="0"/>
          <a:chOff x="0" y="0"/>
          <a:chExt cx="0" cy="0"/>
        </a:xfrm>
      </p:grpSpPr>
      <p:sp>
        <p:nvSpPr>
          <p:cNvPr id="282" name="Google Shape;282;p13"/>
          <p:cNvSpPr/>
          <p:nvPr/>
        </p:nvSpPr>
        <p:spPr>
          <a:xfrm>
            <a:off x="18731476" y="14098615"/>
            <a:ext cx="15141387" cy="9777199"/>
          </a:xfrm>
          <a:custGeom>
            <a:rect b="b" l="l" r="r" t="t"/>
            <a:pathLst>
              <a:path extrusionOk="0" h="14261" w="26175">
                <a:moveTo>
                  <a:pt x="21312" y="0"/>
                </a:moveTo>
                <a:cubicBezTo>
                  <a:pt x="20977" y="0"/>
                  <a:pt x="20642" y="41"/>
                  <a:pt x="20313" y="99"/>
                </a:cubicBezTo>
                <a:cubicBezTo>
                  <a:pt x="19331" y="273"/>
                  <a:pt x="18260" y="586"/>
                  <a:pt x="17702" y="1484"/>
                </a:cubicBezTo>
                <a:cubicBezTo>
                  <a:pt x="17428" y="1925"/>
                  <a:pt x="17287" y="2436"/>
                  <a:pt x="16990" y="2864"/>
                </a:cubicBezTo>
                <a:cubicBezTo>
                  <a:pt x="16710" y="3266"/>
                  <a:pt x="16282" y="3522"/>
                  <a:pt x="15821" y="3664"/>
                </a:cubicBezTo>
                <a:cubicBezTo>
                  <a:pt x="15261" y="3837"/>
                  <a:pt x="14685" y="3858"/>
                  <a:pt x="14107" y="3858"/>
                </a:cubicBezTo>
                <a:cubicBezTo>
                  <a:pt x="13914" y="3858"/>
                  <a:pt x="13720" y="3856"/>
                  <a:pt x="13527" y="3856"/>
                </a:cubicBezTo>
                <a:cubicBezTo>
                  <a:pt x="13273" y="3856"/>
                  <a:pt x="13019" y="3860"/>
                  <a:pt x="12766" y="3880"/>
                </a:cubicBezTo>
                <a:cubicBezTo>
                  <a:pt x="12240" y="3921"/>
                  <a:pt x="11711" y="4025"/>
                  <a:pt x="11246" y="4285"/>
                </a:cubicBezTo>
                <a:cubicBezTo>
                  <a:pt x="10777" y="4547"/>
                  <a:pt x="10423" y="4956"/>
                  <a:pt x="10107" y="5381"/>
                </a:cubicBezTo>
                <a:cubicBezTo>
                  <a:pt x="9484" y="6224"/>
                  <a:pt x="8906" y="7121"/>
                  <a:pt x="8012" y="7708"/>
                </a:cubicBezTo>
                <a:cubicBezTo>
                  <a:pt x="7566" y="8003"/>
                  <a:pt x="7065" y="8190"/>
                  <a:pt x="6530" y="8231"/>
                </a:cubicBezTo>
                <a:cubicBezTo>
                  <a:pt x="6418" y="8239"/>
                  <a:pt x="6306" y="8243"/>
                  <a:pt x="6194" y="8243"/>
                </a:cubicBezTo>
                <a:cubicBezTo>
                  <a:pt x="5684" y="8243"/>
                  <a:pt x="5174" y="8166"/>
                  <a:pt x="4666" y="8122"/>
                </a:cubicBezTo>
                <a:cubicBezTo>
                  <a:pt x="4112" y="8075"/>
                  <a:pt x="3557" y="8052"/>
                  <a:pt x="3001" y="8052"/>
                </a:cubicBezTo>
                <a:cubicBezTo>
                  <a:pt x="2916" y="8052"/>
                  <a:pt x="2830" y="8052"/>
                  <a:pt x="2744" y="8054"/>
                </a:cubicBezTo>
                <a:cubicBezTo>
                  <a:pt x="2475" y="8057"/>
                  <a:pt x="2183" y="8043"/>
                  <a:pt x="1931" y="8148"/>
                </a:cubicBezTo>
                <a:cubicBezTo>
                  <a:pt x="1700" y="8244"/>
                  <a:pt x="1557" y="8443"/>
                  <a:pt x="1448" y="8660"/>
                </a:cubicBezTo>
                <a:cubicBezTo>
                  <a:pt x="1157" y="9242"/>
                  <a:pt x="895" y="9837"/>
                  <a:pt x="618" y="10425"/>
                </a:cubicBezTo>
                <a:cubicBezTo>
                  <a:pt x="483" y="10711"/>
                  <a:pt x="344" y="10996"/>
                  <a:pt x="215" y="11284"/>
                </a:cubicBezTo>
                <a:cubicBezTo>
                  <a:pt x="103" y="11537"/>
                  <a:pt x="1" y="11806"/>
                  <a:pt x="9" y="12087"/>
                </a:cubicBezTo>
                <a:cubicBezTo>
                  <a:pt x="26" y="12628"/>
                  <a:pt x="464" y="12993"/>
                  <a:pt x="898" y="13242"/>
                </a:cubicBezTo>
                <a:cubicBezTo>
                  <a:pt x="1355" y="13506"/>
                  <a:pt x="1863" y="13671"/>
                  <a:pt x="2379" y="13769"/>
                </a:cubicBezTo>
                <a:cubicBezTo>
                  <a:pt x="3456" y="13974"/>
                  <a:pt x="4560" y="13920"/>
                  <a:pt x="5650" y="13980"/>
                </a:cubicBezTo>
                <a:cubicBezTo>
                  <a:pt x="6939" y="14051"/>
                  <a:pt x="8222" y="14239"/>
                  <a:pt x="9514" y="14259"/>
                </a:cubicBezTo>
                <a:cubicBezTo>
                  <a:pt x="9569" y="14260"/>
                  <a:pt x="9623" y="14261"/>
                  <a:pt x="9677" y="14261"/>
                </a:cubicBezTo>
                <a:cubicBezTo>
                  <a:pt x="10875" y="14261"/>
                  <a:pt x="12038" y="14052"/>
                  <a:pt x="13207" y="13797"/>
                </a:cubicBezTo>
                <a:cubicBezTo>
                  <a:pt x="13817" y="13663"/>
                  <a:pt x="14426" y="13526"/>
                  <a:pt x="15041" y="13424"/>
                </a:cubicBezTo>
                <a:cubicBezTo>
                  <a:pt x="15675" y="13317"/>
                  <a:pt x="16315" y="13253"/>
                  <a:pt x="16956" y="13206"/>
                </a:cubicBezTo>
                <a:cubicBezTo>
                  <a:pt x="18228" y="13113"/>
                  <a:pt x="19506" y="13085"/>
                  <a:pt x="20774" y="12938"/>
                </a:cubicBezTo>
                <a:cubicBezTo>
                  <a:pt x="21322" y="12875"/>
                  <a:pt x="21864" y="12773"/>
                  <a:pt x="22412" y="12707"/>
                </a:cubicBezTo>
                <a:cubicBezTo>
                  <a:pt x="22674" y="12676"/>
                  <a:pt x="22942" y="12652"/>
                  <a:pt x="23208" y="12652"/>
                </a:cubicBezTo>
                <a:cubicBezTo>
                  <a:pt x="23451" y="12652"/>
                  <a:pt x="23692" y="12672"/>
                  <a:pt x="23928" y="12724"/>
                </a:cubicBezTo>
                <a:cubicBezTo>
                  <a:pt x="24162" y="12777"/>
                  <a:pt x="24387" y="12861"/>
                  <a:pt x="24591" y="12989"/>
                </a:cubicBezTo>
                <a:cubicBezTo>
                  <a:pt x="24696" y="13055"/>
                  <a:pt x="24788" y="13167"/>
                  <a:pt x="24915" y="13170"/>
                </a:cubicBezTo>
                <a:cubicBezTo>
                  <a:pt x="24918" y="13170"/>
                  <a:pt x="24920" y="13170"/>
                  <a:pt x="24923" y="13170"/>
                </a:cubicBezTo>
                <a:cubicBezTo>
                  <a:pt x="25030" y="13170"/>
                  <a:pt x="25141" y="13147"/>
                  <a:pt x="25241" y="13108"/>
                </a:cubicBezTo>
                <a:cubicBezTo>
                  <a:pt x="25716" y="12928"/>
                  <a:pt x="25988" y="12456"/>
                  <a:pt x="26075" y="11977"/>
                </a:cubicBezTo>
                <a:cubicBezTo>
                  <a:pt x="26127" y="11687"/>
                  <a:pt x="26128" y="11393"/>
                  <a:pt x="26127" y="11099"/>
                </a:cubicBezTo>
                <a:cubicBezTo>
                  <a:pt x="26126" y="10779"/>
                  <a:pt x="26124" y="10457"/>
                  <a:pt x="26123" y="10135"/>
                </a:cubicBezTo>
                <a:cubicBezTo>
                  <a:pt x="26121" y="9483"/>
                  <a:pt x="26118" y="8831"/>
                  <a:pt x="26116" y="8179"/>
                </a:cubicBezTo>
                <a:cubicBezTo>
                  <a:pt x="26112" y="6939"/>
                  <a:pt x="26107" y="5700"/>
                  <a:pt x="26102" y="4459"/>
                </a:cubicBezTo>
                <a:lnTo>
                  <a:pt x="26102" y="4459"/>
                </a:lnTo>
                <a:cubicBezTo>
                  <a:pt x="26105" y="4461"/>
                  <a:pt x="26107" y="4462"/>
                  <a:pt x="26109" y="4462"/>
                </a:cubicBezTo>
                <a:cubicBezTo>
                  <a:pt x="26174" y="4462"/>
                  <a:pt x="26046" y="3375"/>
                  <a:pt x="25375" y="3280"/>
                </a:cubicBezTo>
                <a:cubicBezTo>
                  <a:pt x="24338" y="3135"/>
                  <a:pt x="24244" y="1492"/>
                  <a:pt x="23438" y="803"/>
                </a:cubicBezTo>
                <a:cubicBezTo>
                  <a:pt x="23048" y="470"/>
                  <a:pt x="22597" y="206"/>
                  <a:pt x="22095" y="87"/>
                </a:cubicBezTo>
                <a:cubicBezTo>
                  <a:pt x="21837" y="25"/>
                  <a:pt x="21575" y="0"/>
                  <a:pt x="21312" y="0"/>
                </a:cubicBezTo>
                <a:close/>
              </a:path>
            </a:pathLst>
          </a:custGeom>
          <a:solidFill>
            <a:schemeClr val="accent2">
              <a:alpha val="5028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283" name="Google Shape;283;p13"/>
          <p:cNvSpPr/>
          <p:nvPr/>
        </p:nvSpPr>
        <p:spPr>
          <a:xfrm>
            <a:off x="-1623238" y="14629267"/>
            <a:ext cx="7522970" cy="8943522"/>
          </a:xfrm>
          <a:custGeom>
            <a:rect b="b" l="l" r="r" t="t"/>
            <a:pathLst>
              <a:path extrusionOk="0" h="13045" w="13005">
                <a:moveTo>
                  <a:pt x="1922" y="1"/>
                </a:moveTo>
                <a:cubicBezTo>
                  <a:pt x="1849" y="1"/>
                  <a:pt x="1776" y="4"/>
                  <a:pt x="1703" y="11"/>
                </a:cubicBezTo>
                <a:cubicBezTo>
                  <a:pt x="1260" y="54"/>
                  <a:pt x="818" y="227"/>
                  <a:pt x="503" y="551"/>
                </a:cubicBezTo>
                <a:cubicBezTo>
                  <a:pt x="150" y="913"/>
                  <a:pt x="38" y="1411"/>
                  <a:pt x="20" y="1903"/>
                </a:cubicBezTo>
                <a:cubicBezTo>
                  <a:pt x="0" y="2484"/>
                  <a:pt x="46" y="3073"/>
                  <a:pt x="66" y="3654"/>
                </a:cubicBezTo>
                <a:cubicBezTo>
                  <a:pt x="86" y="4273"/>
                  <a:pt x="107" y="4891"/>
                  <a:pt x="127" y="5509"/>
                </a:cubicBezTo>
                <a:lnTo>
                  <a:pt x="374" y="12928"/>
                </a:lnTo>
                <a:cubicBezTo>
                  <a:pt x="376" y="12996"/>
                  <a:pt x="429" y="13044"/>
                  <a:pt x="492" y="13044"/>
                </a:cubicBezTo>
                <a:cubicBezTo>
                  <a:pt x="501" y="13044"/>
                  <a:pt x="511" y="13043"/>
                  <a:pt x="520" y="13041"/>
                </a:cubicBezTo>
                <a:cubicBezTo>
                  <a:pt x="1437" y="12830"/>
                  <a:pt x="2365" y="12670"/>
                  <a:pt x="3299" y="12564"/>
                </a:cubicBezTo>
                <a:cubicBezTo>
                  <a:pt x="4235" y="12458"/>
                  <a:pt x="5175" y="12406"/>
                  <a:pt x="6116" y="12406"/>
                </a:cubicBezTo>
                <a:cubicBezTo>
                  <a:pt x="6835" y="12406"/>
                  <a:pt x="7554" y="12436"/>
                  <a:pt x="8271" y="12496"/>
                </a:cubicBezTo>
                <a:cubicBezTo>
                  <a:pt x="8728" y="12533"/>
                  <a:pt x="9209" y="12577"/>
                  <a:pt x="9687" y="12577"/>
                </a:cubicBezTo>
                <a:cubicBezTo>
                  <a:pt x="10492" y="12577"/>
                  <a:pt x="11288" y="12454"/>
                  <a:pt x="11947" y="11977"/>
                </a:cubicBezTo>
                <a:lnTo>
                  <a:pt x="11947" y="11977"/>
                </a:lnTo>
                <a:cubicBezTo>
                  <a:pt x="11945" y="11988"/>
                  <a:pt x="11948" y="11993"/>
                  <a:pt x="11955" y="11993"/>
                </a:cubicBezTo>
                <a:cubicBezTo>
                  <a:pt x="12017" y="11993"/>
                  <a:pt x="12409" y="11534"/>
                  <a:pt x="12496" y="11300"/>
                </a:cubicBezTo>
                <a:cubicBezTo>
                  <a:pt x="12866" y="10319"/>
                  <a:pt x="13005" y="9208"/>
                  <a:pt x="12677" y="8195"/>
                </a:cubicBezTo>
                <a:cubicBezTo>
                  <a:pt x="12404" y="7349"/>
                  <a:pt x="11818" y="6569"/>
                  <a:pt x="11000" y="6188"/>
                </a:cubicBezTo>
                <a:cubicBezTo>
                  <a:pt x="10082" y="5759"/>
                  <a:pt x="9032" y="5924"/>
                  <a:pt x="8092" y="5581"/>
                </a:cubicBezTo>
                <a:cubicBezTo>
                  <a:pt x="7160" y="5240"/>
                  <a:pt x="6737" y="4324"/>
                  <a:pt x="6316" y="3499"/>
                </a:cubicBezTo>
                <a:cubicBezTo>
                  <a:pt x="5859" y="2602"/>
                  <a:pt x="5271" y="1802"/>
                  <a:pt x="4492" y="1159"/>
                </a:cubicBezTo>
                <a:cubicBezTo>
                  <a:pt x="3786" y="579"/>
                  <a:pt x="2870" y="1"/>
                  <a:pt x="1922" y="1"/>
                </a:cubicBezTo>
                <a:close/>
              </a:path>
            </a:pathLst>
          </a:custGeom>
          <a:solidFill>
            <a:schemeClr val="accent1">
              <a:alpha val="4972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284" name="Google Shape;284;p13"/>
          <p:cNvSpPr/>
          <p:nvPr/>
        </p:nvSpPr>
        <p:spPr>
          <a:xfrm>
            <a:off x="-1143684" y="-1020183"/>
            <a:ext cx="14100724" cy="5904987"/>
          </a:xfrm>
          <a:custGeom>
            <a:rect b="b" l="l" r="r" t="t"/>
            <a:pathLst>
              <a:path extrusionOk="0" h="8613" w="24376">
                <a:moveTo>
                  <a:pt x="1748" y="0"/>
                </a:moveTo>
                <a:cubicBezTo>
                  <a:pt x="1709" y="0"/>
                  <a:pt x="1669" y="2"/>
                  <a:pt x="1629" y="7"/>
                </a:cubicBezTo>
                <a:cubicBezTo>
                  <a:pt x="1391" y="38"/>
                  <a:pt x="1250" y="176"/>
                  <a:pt x="1187" y="347"/>
                </a:cubicBezTo>
                <a:cubicBezTo>
                  <a:pt x="1033" y="773"/>
                  <a:pt x="935" y="1218"/>
                  <a:pt x="819" y="1650"/>
                </a:cubicBezTo>
                <a:cubicBezTo>
                  <a:pt x="701" y="2092"/>
                  <a:pt x="590" y="2536"/>
                  <a:pt x="496" y="2983"/>
                </a:cubicBezTo>
                <a:cubicBezTo>
                  <a:pt x="126" y="4733"/>
                  <a:pt x="0" y="6549"/>
                  <a:pt x="659" y="8271"/>
                </a:cubicBezTo>
                <a:cubicBezTo>
                  <a:pt x="678" y="8321"/>
                  <a:pt x="733" y="8346"/>
                  <a:pt x="790" y="8346"/>
                </a:cubicBezTo>
                <a:cubicBezTo>
                  <a:pt x="835" y="8346"/>
                  <a:pt x="881" y="8329"/>
                  <a:pt x="910" y="8296"/>
                </a:cubicBezTo>
                <a:cubicBezTo>
                  <a:pt x="1048" y="8134"/>
                  <a:pt x="1206" y="7983"/>
                  <a:pt x="1385" y="7843"/>
                </a:cubicBezTo>
                <a:cubicBezTo>
                  <a:pt x="2101" y="7284"/>
                  <a:pt x="3087" y="6944"/>
                  <a:pt x="4095" y="6849"/>
                </a:cubicBezTo>
                <a:cubicBezTo>
                  <a:pt x="4314" y="6828"/>
                  <a:pt x="4534" y="6818"/>
                  <a:pt x="4754" y="6818"/>
                </a:cubicBezTo>
                <a:cubicBezTo>
                  <a:pt x="5730" y="6818"/>
                  <a:pt x="6704" y="7012"/>
                  <a:pt x="7586" y="7328"/>
                </a:cubicBezTo>
                <a:cubicBezTo>
                  <a:pt x="8653" y="7708"/>
                  <a:pt x="9622" y="8264"/>
                  <a:pt x="10770" y="8502"/>
                </a:cubicBezTo>
                <a:cubicBezTo>
                  <a:pt x="11110" y="8573"/>
                  <a:pt x="11460" y="8612"/>
                  <a:pt x="11804" y="8612"/>
                </a:cubicBezTo>
                <a:cubicBezTo>
                  <a:pt x="12445" y="8612"/>
                  <a:pt x="13071" y="8476"/>
                  <a:pt x="13597" y="8154"/>
                </a:cubicBezTo>
                <a:cubicBezTo>
                  <a:pt x="14183" y="7795"/>
                  <a:pt x="14557" y="7273"/>
                  <a:pt x="14873" y="6761"/>
                </a:cubicBezTo>
                <a:cubicBezTo>
                  <a:pt x="15208" y="6214"/>
                  <a:pt x="15488" y="5645"/>
                  <a:pt x="15900" y="5129"/>
                </a:cubicBezTo>
                <a:cubicBezTo>
                  <a:pt x="16333" y="4590"/>
                  <a:pt x="16925" y="4168"/>
                  <a:pt x="17743" y="4015"/>
                </a:cubicBezTo>
                <a:cubicBezTo>
                  <a:pt x="18117" y="3945"/>
                  <a:pt x="18497" y="3924"/>
                  <a:pt x="18879" y="3924"/>
                </a:cubicBezTo>
                <a:cubicBezTo>
                  <a:pt x="19431" y="3924"/>
                  <a:pt x="19988" y="3967"/>
                  <a:pt x="20538" y="3967"/>
                </a:cubicBezTo>
                <a:cubicBezTo>
                  <a:pt x="20675" y="3967"/>
                  <a:pt x="20811" y="3964"/>
                  <a:pt x="20947" y="3958"/>
                </a:cubicBezTo>
                <a:cubicBezTo>
                  <a:pt x="21449" y="3933"/>
                  <a:pt x="21952" y="3857"/>
                  <a:pt x="22403" y="3679"/>
                </a:cubicBezTo>
                <a:cubicBezTo>
                  <a:pt x="22808" y="3518"/>
                  <a:pt x="23157" y="3280"/>
                  <a:pt x="23433" y="3003"/>
                </a:cubicBezTo>
                <a:cubicBezTo>
                  <a:pt x="23951" y="2479"/>
                  <a:pt x="24196" y="1807"/>
                  <a:pt x="24066" y="1157"/>
                </a:cubicBezTo>
                <a:lnTo>
                  <a:pt x="24066" y="1157"/>
                </a:lnTo>
                <a:cubicBezTo>
                  <a:pt x="24067" y="1158"/>
                  <a:pt x="24069" y="1158"/>
                  <a:pt x="24071" y="1158"/>
                </a:cubicBezTo>
                <a:cubicBezTo>
                  <a:pt x="24093" y="1158"/>
                  <a:pt x="24117" y="1151"/>
                  <a:pt x="24142" y="1138"/>
                </a:cubicBezTo>
                <a:cubicBezTo>
                  <a:pt x="24292" y="1056"/>
                  <a:pt x="24376" y="935"/>
                  <a:pt x="24372" y="792"/>
                </a:cubicBezTo>
                <a:cubicBezTo>
                  <a:pt x="24363" y="440"/>
                  <a:pt x="23972" y="240"/>
                  <a:pt x="23550" y="217"/>
                </a:cubicBezTo>
                <a:cubicBezTo>
                  <a:pt x="23514" y="215"/>
                  <a:pt x="23478" y="215"/>
                  <a:pt x="23442" y="215"/>
                </a:cubicBezTo>
                <a:cubicBezTo>
                  <a:pt x="23211" y="215"/>
                  <a:pt x="22977" y="252"/>
                  <a:pt x="22750" y="280"/>
                </a:cubicBezTo>
                <a:cubicBezTo>
                  <a:pt x="22445" y="317"/>
                  <a:pt x="22139" y="351"/>
                  <a:pt x="21832" y="383"/>
                </a:cubicBezTo>
                <a:cubicBezTo>
                  <a:pt x="20628" y="507"/>
                  <a:pt x="19418" y="590"/>
                  <a:pt x="18207" y="648"/>
                </a:cubicBezTo>
                <a:cubicBezTo>
                  <a:pt x="15784" y="762"/>
                  <a:pt x="13357" y="774"/>
                  <a:pt x="10932" y="789"/>
                </a:cubicBezTo>
                <a:cubicBezTo>
                  <a:pt x="10568" y="791"/>
                  <a:pt x="10203" y="793"/>
                  <a:pt x="9838" y="793"/>
                </a:cubicBezTo>
                <a:cubicBezTo>
                  <a:pt x="7878" y="793"/>
                  <a:pt x="5909" y="743"/>
                  <a:pt x="3985" y="438"/>
                </a:cubicBezTo>
                <a:cubicBezTo>
                  <a:pt x="3423" y="348"/>
                  <a:pt x="2866" y="237"/>
                  <a:pt x="2318" y="100"/>
                </a:cubicBezTo>
                <a:cubicBezTo>
                  <a:pt x="2134" y="55"/>
                  <a:pt x="1943" y="0"/>
                  <a:pt x="1748" y="0"/>
                </a:cubicBezTo>
                <a:close/>
              </a:path>
            </a:pathLst>
          </a:custGeom>
          <a:solidFill>
            <a:schemeClr val="accent2">
              <a:alpha val="5028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285" name="Google Shape;285;p13"/>
          <p:cNvSpPr/>
          <p:nvPr/>
        </p:nvSpPr>
        <p:spPr>
          <a:xfrm>
            <a:off x="20987519" y="-3545924"/>
            <a:ext cx="15642918" cy="13037179"/>
          </a:xfrm>
          <a:custGeom>
            <a:rect b="b" l="l" r="r" t="t"/>
            <a:pathLst>
              <a:path extrusionOk="0" h="19016" w="27042">
                <a:moveTo>
                  <a:pt x="5311" y="0"/>
                </a:moveTo>
                <a:cubicBezTo>
                  <a:pt x="5179" y="0"/>
                  <a:pt x="5075" y="178"/>
                  <a:pt x="5211" y="262"/>
                </a:cubicBezTo>
                <a:cubicBezTo>
                  <a:pt x="5431" y="399"/>
                  <a:pt x="5652" y="530"/>
                  <a:pt x="5876" y="657"/>
                </a:cubicBezTo>
                <a:cubicBezTo>
                  <a:pt x="3749" y="1565"/>
                  <a:pt x="1452" y="2798"/>
                  <a:pt x="713" y="5101"/>
                </a:cubicBezTo>
                <a:cubicBezTo>
                  <a:pt x="0" y="7321"/>
                  <a:pt x="1219" y="10007"/>
                  <a:pt x="3411" y="10856"/>
                </a:cubicBezTo>
                <a:cubicBezTo>
                  <a:pt x="3728" y="10979"/>
                  <a:pt x="4069" y="11058"/>
                  <a:pt x="4406" y="11058"/>
                </a:cubicBezTo>
                <a:cubicBezTo>
                  <a:pt x="4688" y="11058"/>
                  <a:pt x="4968" y="11003"/>
                  <a:pt x="5229" y="10871"/>
                </a:cubicBezTo>
                <a:cubicBezTo>
                  <a:pt x="5743" y="10614"/>
                  <a:pt x="6086" y="10140"/>
                  <a:pt x="6367" y="9654"/>
                </a:cubicBezTo>
                <a:cubicBezTo>
                  <a:pt x="6660" y="9147"/>
                  <a:pt x="6901" y="8604"/>
                  <a:pt x="7258" y="8138"/>
                </a:cubicBezTo>
                <a:cubicBezTo>
                  <a:pt x="7586" y="7709"/>
                  <a:pt x="8056" y="7408"/>
                  <a:pt x="8567" y="7243"/>
                </a:cubicBezTo>
                <a:cubicBezTo>
                  <a:pt x="8835" y="7156"/>
                  <a:pt x="9122" y="7107"/>
                  <a:pt x="9407" y="7107"/>
                </a:cubicBezTo>
                <a:cubicBezTo>
                  <a:pt x="9658" y="7107"/>
                  <a:pt x="9908" y="7145"/>
                  <a:pt x="10143" y="7227"/>
                </a:cubicBezTo>
                <a:cubicBezTo>
                  <a:pt x="10681" y="7416"/>
                  <a:pt x="11050" y="7824"/>
                  <a:pt x="11259" y="8347"/>
                </a:cubicBezTo>
                <a:cubicBezTo>
                  <a:pt x="11495" y="8938"/>
                  <a:pt x="11543" y="9582"/>
                  <a:pt x="11752" y="10181"/>
                </a:cubicBezTo>
                <a:cubicBezTo>
                  <a:pt x="11957" y="10769"/>
                  <a:pt x="12358" y="11405"/>
                  <a:pt x="12983" y="11603"/>
                </a:cubicBezTo>
                <a:cubicBezTo>
                  <a:pt x="13117" y="11646"/>
                  <a:pt x="13250" y="11665"/>
                  <a:pt x="13380" y="11665"/>
                </a:cubicBezTo>
                <a:cubicBezTo>
                  <a:pt x="13765" y="11665"/>
                  <a:pt x="14132" y="11502"/>
                  <a:pt x="14481" y="11319"/>
                </a:cubicBezTo>
                <a:cubicBezTo>
                  <a:pt x="14811" y="11146"/>
                  <a:pt x="15183" y="10926"/>
                  <a:pt x="15563" y="10926"/>
                </a:cubicBezTo>
                <a:cubicBezTo>
                  <a:pt x="15675" y="10926"/>
                  <a:pt x="15789" y="10946"/>
                  <a:pt x="15902" y="10992"/>
                </a:cubicBezTo>
                <a:cubicBezTo>
                  <a:pt x="16505" y="11236"/>
                  <a:pt x="16731" y="12009"/>
                  <a:pt x="16886" y="12576"/>
                </a:cubicBezTo>
                <a:cubicBezTo>
                  <a:pt x="17067" y="13246"/>
                  <a:pt x="17237" y="13920"/>
                  <a:pt x="17447" y="14583"/>
                </a:cubicBezTo>
                <a:cubicBezTo>
                  <a:pt x="17859" y="15878"/>
                  <a:pt x="18454" y="17143"/>
                  <a:pt x="19512" y="18032"/>
                </a:cubicBezTo>
                <a:cubicBezTo>
                  <a:pt x="20225" y="18631"/>
                  <a:pt x="21110" y="19015"/>
                  <a:pt x="22020" y="19015"/>
                </a:cubicBezTo>
                <a:cubicBezTo>
                  <a:pt x="22330" y="19015"/>
                  <a:pt x="22643" y="18971"/>
                  <a:pt x="22954" y="18875"/>
                </a:cubicBezTo>
                <a:cubicBezTo>
                  <a:pt x="24002" y="18552"/>
                  <a:pt x="24786" y="17702"/>
                  <a:pt x="25334" y="16784"/>
                </a:cubicBezTo>
                <a:cubicBezTo>
                  <a:pt x="25931" y="15784"/>
                  <a:pt x="26309" y="14669"/>
                  <a:pt x="26587" y="13543"/>
                </a:cubicBezTo>
                <a:cubicBezTo>
                  <a:pt x="26872" y="12393"/>
                  <a:pt x="27042" y="11178"/>
                  <a:pt x="26859" y="9998"/>
                </a:cubicBezTo>
                <a:cubicBezTo>
                  <a:pt x="26669" y="8763"/>
                  <a:pt x="26045" y="7686"/>
                  <a:pt x="25037" y="6940"/>
                </a:cubicBezTo>
                <a:cubicBezTo>
                  <a:pt x="23865" y="6071"/>
                  <a:pt x="22401" y="5638"/>
                  <a:pt x="21023" y="5219"/>
                </a:cubicBezTo>
                <a:cubicBezTo>
                  <a:pt x="19511" y="4758"/>
                  <a:pt x="17976" y="4376"/>
                  <a:pt x="16442" y="3995"/>
                </a:cubicBezTo>
                <a:cubicBezTo>
                  <a:pt x="13377" y="3236"/>
                  <a:pt x="10276" y="2484"/>
                  <a:pt x="7410" y="1122"/>
                </a:cubicBezTo>
                <a:cubicBezTo>
                  <a:pt x="7124" y="986"/>
                  <a:pt x="6842" y="844"/>
                  <a:pt x="6563" y="695"/>
                </a:cubicBezTo>
                <a:cubicBezTo>
                  <a:pt x="6622" y="671"/>
                  <a:pt x="6682" y="645"/>
                  <a:pt x="6742" y="621"/>
                </a:cubicBezTo>
                <a:cubicBezTo>
                  <a:pt x="6901" y="557"/>
                  <a:pt x="6828" y="333"/>
                  <a:pt x="6684" y="333"/>
                </a:cubicBezTo>
                <a:cubicBezTo>
                  <a:pt x="6666" y="333"/>
                  <a:pt x="6646" y="336"/>
                  <a:pt x="6625" y="345"/>
                </a:cubicBezTo>
                <a:cubicBezTo>
                  <a:pt x="6492" y="400"/>
                  <a:pt x="6358" y="454"/>
                  <a:pt x="6223" y="510"/>
                </a:cubicBezTo>
                <a:cubicBezTo>
                  <a:pt x="5943" y="355"/>
                  <a:pt x="5666" y="194"/>
                  <a:pt x="5394" y="25"/>
                </a:cubicBezTo>
                <a:cubicBezTo>
                  <a:pt x="5366" y="8"/>
                  <a:pt x="5338" y="0"/>
                  <a:pt x="5311" y="0"/>
                </a:cubicBezTo>
                <a:close/>
              </a:path>
            </a:pathLst>
          </a:custGeom>
          <a:solidFill>
            <a:schemeClr val="lt2">
              <a:alpha val="4860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286" name="Google Shape;286;p13"/>
          <p:cNvSpPr txBox="1"/>
          <p:nvPr>
            <p:ph type="title"/>
          </p:nvPr>
        </p:nvSpPr>
        <p:spPr>
          <a:xfrm>
            <a:off x="8237430" y="2874133"/>
            <a:ext cx="16443900" cy="2443500"/>
          </a:xfrm>
          <a:prstGeom prst="rect">
            <a:avLst/>
          </a:prstGeom>
        </p:spPr>
        <p:txBody>
          <a:bodyPr anchorCtr="0" anchor="t" bIns="341325" lIns="341325" spcFirstLastPara="1" rIns="341325" wrap="square" tIns="341325">
            <a:noAutofit/>
          </a:bodyPr>
          <a:lstStyle>
            <a:lvl1pPr lvl="0" rtl="0" algn="ctr">
              <a:spcBef>
                <a:spcPts val="0"/>
              </a:spcBef>
              <a:spcAft>
                <a:spcPts val="0"/>
              </a:spcAft>
              <a:buClr>
                <a:schemeClr val="dk1"/>
              </a:buClr>
              <a:buSzPts val="10500"/>
              <a:buNone/>
              <a:defRPr>
                <a:solidFill>
                  <a:schemeClr val="dk1"/>
                </a:solidFill>
              </a:defRPr>
            </a:lvl1pPr>
            <a:lvl2pPr lvl="1" rtl="0">
              <a:spcBef>
                <a:spcPts val="0"/>
              </a:spcBef>
              <a:spcAft>
                <a:spcPts val="0"/>
              </a:spcAft>
              <a:buClr>
                <a:schemeClr val="dk1"/>
              </a:buClr>
              <a:buSzPts val="10500"/>
              <a:buNone/>
              <a:defRPr>
                <a:solidFill>
                  <a:schemeClr val="dk1"/>
                </a:solidFill>
              </a:defRPr>
            </a:lvl2pPr>
            <a:lvl3pPr lvl="2" rtl="0">
              <a:spcBef>
                <a:spcPts val="0"/>
              </a:spcBef>
              <a:spcAft>
                <a:spcPts val="0"/>
              </a:spcAft>
              <a:buClr>
                <a:schemeClr val="dk1"/>
              </a:buClr>
              <a:buSzPts val="10500"/>
              <a:buNone/>
              <a:defRPr>
                <a:solidFill>
                  <a:schemeClr val="dk1"/>
                </a:solidFill>
              </a:defRPr>
            </a:lvl3pPr>
            <a:lvl4pPr lvl="3" rtl="0">
              <a:spcBef>
                <a:spcPts val="0"/>
              </a:spcBef>
              <a:spcAft>
                <a:spcPts val="0"/>
              </a:spcAft>
              <a:buClr>
                <a:schemeClr val="dk1"/>
              </a:buClr>
              <a:buSzPts val="10500"/>
              <a:buNone/>
              <a:defRPr>
                <a:solidFill>
                  <a:schemeClr val="dk1"/>
                </a:solidFill>
              </a:defRPr>
            </a:lvl4pPr>
            <a:lvl5pPr lvl="4" rtl="0">
              <a:spcBef>
                <a:spcPts val="0"/>
              </a:spcBef>
              <a:spcAft>
                <a:spcPts val="0"/>
              </a:spcAft>
              <a:buClr>
                <a:schemeClr val="dk1"/>
              </a:buClr>
              <a:buSzPts val="10500"/>
              <a:buNone/>
              <a:defRPr>
                <a:solidFill>
                  <a:schemeClr val="dk1"/>
                </a:solidFill>
              </a:defRPr>
            </a:lvl5pPr>
            <a:lvl6pPr lvl="5" rtl="0">
              <a:spcBef>
                <a:spcPts val="0"/>
              </a:spcBef>
              <a:spcAft>
                <a:spcPts val="0"/>
              </a:spcAft>
              <a:buClr>
                <a:schemeClr val="dk1"/>
              </a:buClr>
              <a:buSzPts val="10500"/>
              <a:buNone/>
              <a:defRPr>
                <a:solidFill>
                  <a:schemeClr val="dk1"/>
                </a:solidFill>
              </a:defRPr>
            </a:lvl6pPr>
            <a:lvl7pPr lvl="6" rtl="0">
              <a:spcBef>
                <a:spcPts val="0"/>
              </a:spcBef>
              <a:spcAft>
                <a:spcPts val="0"/>
              </a:spcAft>
              <a:buClr>
                <a:schemeClr val="dk1"/>
              </a:buClr>
              <a:buSzPts val="10500"/>
              <a:buNone/>
              <a:defRPr>
                <a:solidFill>
                  <a:schemeClr val="dk1"/>
                </a:solidFill>
              </a:defRPr>
            </a:lvl7pPr>
            <a:lvl8pPr lvl="7" rtl="0">
              <a:spcBef>
                <a:spcPts val="0"/>
              </a:spcBef>
              <a:spcAft>
                <a:spcPts val="0"/>
              </a:spcAft>
              <a:buClr>
                <a:schemeClr val="dk1"/>
              </a:buClr>
              <a:buSzPts val="10500"/>
              <a:buNone/>
              <a:defRPr>
                <a:solidFill>
                  <a:schemeClr val="dk1"/>
                </a:solidFill>
              </a:defRPr>
            </a:lvl8pPr>
            <a:lvl9pPr lvl="8" rtl="0">
              <a:spcBef>
                <a:spcPts val="0"/>
              </a:spcBef>
              <a:spcAft>
                <a:spcPts val="0"/>
              </a:spcAft>
              <a:buClr>
                <a:schemeClr val="dk1"/>
              </a:buClr>
              <a:buSzPts val="10500"/>
              <a:buNone/>
              <a:defRPr>
                <a:solidFill>
                  <a:schemeClr val="dk1"/>
                </a:solidFill>
              </a:defRPr>
            </a:lvl9pPr>
          </a:lstStyle>
          <a:p/>
        </p:txBody>
      </p:sp>
      <p:sp>
        <p:nvSpPr>
          <p:cNvPr id="287" name="Google Shape;287;p13"/>
          <p:cNvSpPr txBox="1"/>
          <p:nvPr>
            <p:ph idx="2" type="title"/>
          </p:nvPr>
        </p:nvSpPr>
        <p:spPr>
          <a:xfrm>
            <a:off x="2880968" y="8155520"/>
            <a:ext cx="8299800" cy="2251500"/>
          </a:xfrm>
          <a:prstGeom prst="rect">
            <a:avLst/>
          </a:prstGeom>
        </p:spPr>
        <p:txBody>
          <a:bodyPr anchorCtr="0" anchor="ctr" bIns="341325" lIns="341325" spcFirstLastPara="1" rIns="341325" wrap="square" tIns="341325">
            <a:noAutofit/>
          </a:bodyPr>
          <a:lstStyle>
            <a:lvl1pPr lvl="0" rtl="0" algn="ctr">
              <a:spcBef>
                <a:spcPts val="0"/>
              </a:spcBef>
              <a:spcAft>
                <a:spcPts val="0"/>
              </a:spcAft>
              <a:buSzPts val="9300"/>
              <a:buNone/>
              <a:defRPr sz="6700"/>
            </a:lvl1pPr>
            <a:lvl2pPr lvl="1" rtl="0" algn="ctr">
              <a:spcBef>
                <a:spcPts val="0"/>
              </a:spcBef>
              <a:spcAft>
                <a:spcPts val="0"/>
              </a:spcAft>
              <a:buSzPts val="9300"/>
              <a:buNone/>
              <a:defRPr sz="9300"/>
            </a:lvl2pPr>
            <a:lvl3pPr lvl="2" rtl="0" algn="ctr">
              <a:spcBef>
                <a:spcPts val="0"/>
              </a:spcBef>
              <a:spcAft>
                <a:spcPts val="0"/>
              </a:spcAft>
              <a:buSzPts val="9300"/>
              <a:buNone/>
              <a:defRPr sz="9300"/>
            </a:lvl3pPr>
            <a:lvl4pPr lvl="3" rtl="0" algn="ctr">
              <a:spcBef>
                <a:spcPts val="0"/>
              </a:spcBef>
              <a:spcAft>
                <a:spcPts val="0"/>
              </a:spcAft>
              <a:buSzPts val="9300"/>
              <a:buNone/>
              <a:defRPr sz="9300"/>
            </a:lvl4pPr>
            <a:lvl5pPr lvl="4" rtl="0" algn="ctr">
              <a:spcBef>
                <a:spcPts val="0"/>
              </a:spcBef>
              <a:spcAft>
                <a:spcPts val="0"/>
              </a:spcAft>
              <a:buSzPts val="9300"/>
              <a:buNone/>
              <a:defRPr sz="9300"/>
            </a:lvl5pPr>
            <a:lvl6pPr lvl="5" rtl="0" algn="ctr">
              <a:spcBef>
                <a:spcPts val="0"/>
              </a:spcBef>
              <a:spcAft>
                <a:spcPts val="0"/>
              </a:spcAft>
              <a:buSzPts val="9300"/>
              <a:buNone/>
              <a:defRPr sz="9300"/>
            </a:lvl6pPr>
            <a:lvl7pPr lvl="6" rtl="0" algn="ctr">
              <a:spcBef>
                <a:spcPts val="0"/>
              </a:spcBef>
              <a:spcAft>
                <a:spcPts val="0"/>
              </a:spcAft>
              <a:buSzPts val="9300"/>
              <a:buNone/>
              <a:defRPr sz="9300"/>
            </a:lvl7pPr>
            <a:lvl8pPr lvl="7" rtl="0" algn="ctr">
              <a:spcBef>
                <a:spcPts val="0"/>
              </a:spcBef>
              <a:spcAft>
                <a:spcPts val="0"/>
              </a:spcAft>
              <a:buSzPts val="9300"/>
              <a:buNone/>
              <a:defRPr sz="9300"/>
            </a:lvl8pPr>
            <a:lvl9pPr lvl="8" rtl="0" algn="ctr">
              <a:spcBef>
                <a:spcPts val="0"/>
              </a:spcBef>
              <a:spcAft>
                <a:spcPts val="0"/>
              </a:spcAft>
              <a:buSzPts val="9300"/>
              <a:buNone/>
              <a:defRPr sz="9300"/>
            </a:lvl9pPr>
          </a:lstStyle>
          <a:p/>
        </p:txBody>
      </p:sp>
      <p:sp>
        <p:nvSpPr>
          <p:cNvPr id="288" name="Google Shape;288;p13"/>
          <p:cNvSpPr txBox="1"/>
          <p:nvPr>
            <p:ph idx="1" type="subTitle"/>
          </p:nvPr>
        </p:nvSpPr>
        <p:spPr>
          <a:xfrm>
            <a:off x="2537528" y="11308267"/>
            <a:ext cx="8986500" cy="2068500"/>
          </a:xfrm>
          <a:prstGeom prst="rect">
            <a:avLst/>
          </a:prstGeom>
          <a:noFill/>
          <a:ln>
            <a:noFill/>
          </a:ln>
        </p:spPr>
        <p:txBody>
          <a:bodyPr anchorCtr="0" anchor="ctr" bIns="341325" lIns="341325" spcFirstLastPara="1" rIns="341325" wrap="square" tIns="341325">
            <a:noAutofit/>
          </a:bodyPr>
          <a:lstStyle>
            <a:lvl1pPr lvl="0"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1pPr>
            <a:lvl2pPr lvl="1"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2pPr>
            <a:lvl3pPr lvl="2"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3pPr>
            <a:lvl4pPr lvl="3"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4pPr>
            <a:lvl5pPr lvl="4"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5pPr>
            <a:lvl6pPr lvl="5"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6pPr>
            <a:lvl7pPr lvl="6"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7pPr>
            <a:lvl8pPr lvl="7"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8pPr>
            <a:lvl9pPr lvl="8"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9pPr>
          </a:lstStyle>
          <a:p/>
        </p:txBody>
      </p:sp>
      <p:sp>
        <p:nvSpPr>
          <p:cNvPr id="289" name="Google Shape;289;p13"/>
          <p:cNvSpPr txBox="1"/>
          <p:nvPr>
            <p:ph idx="3" type="title"/>
          </p:nvPr>
        </p:nvSpPr>
        <p:spPr>
          <a:xfrm>
            <a:off x="12310645" y="8155520"/>
            <a:ext cx="8299800" cy="2251500"/>
          </a:xfrm>
          <a:prstGeom prst="rect">
            <a:avLst/>
          </a:prstGeom>
        </p:spPr>
        <p:txBody>
          <a:bodyPr anchorCtr="0" anchor="ctr" bIns="341325" lIns="341325" spcFirstLastPara="1" rIns="341325" wrap="square" tIns="341325">
            <a:noAutofit/>
          </a:bodyPr>
          <a:lstStyle>
            <a:lvl1pPr lvl="0" rtl="0" algn="ctr">
              <a:spcBef>
                <a:spcPts val="0"/>
              </a:spcBef>
              <a:spcAft>
                <a:spcPts val="0"/>
              </a:spcAft>
              <a:buSzPts val="9300"/>
              <a:buNone/>
              <a:defRPr sz="6700"/>
            </a:lvl1pPr>
            <a:lvl2pPr lvl="1" rtl="0" algn="ctr">
              <a:spcBef>
                <a:spcPts val="0"/>
              </a:spcBef>
              <a:spcAft>
                <a:spcPts val="0"/>
              </a:spcAft>
              <a:buSzPts val="9300"/>
              <a:buNone/>
              <a:defRPr sz="9300"/>
            </a:lvl2pPr>
            <a:lvl3pPr lvl="2" rtl="0" algn="ctr">
              <a:spcBef>
                <a:spcPts val="0"/>
              </a:spcBef>
              <a:spcAft>
                <a:spcPts val="0"/>
              </a:spcAft>
              <a:buSzPts val="9300"/>
              <a:buNone/>
              <a:defRPr sz="9300"/>
            </a:lvl3pPr>
            <a:lvl4pPr lvl="3" rtl="0" algn="ctr">
              <a:spcBef>
                <a:spcPts val="0"/>
              </a:spcBef>
              <a:spcAft>
                <a:spcPts val="0"/>
              </a:spcAft>
              <a:buSzPts val="9300"/>
              <a:buNone/>
              <a:defRPr sz="9300"/>
            </a:lvl4pPr>
            <a:lvl5pPr lvl="4" rtl="0" algn="ctr">
              <a:spcBef>
                <a:spcPts val="0"/>
              </a:spcBef>
              <a:spcAft>
                <a:spcPts val="0"/>
              </a:spcAft>
              <a:buSzPts val="9300"/>
              <a:buNone/>
              <a:defRPr sz="9300"/>
            </a:lvl5pPr>
            <a:lvl6pPr lvl="5" rtl="0" algn="ctr">
              <a:spcBef>
                <a:spcPts val="0"/>
              </a:spcBef>
              <a:spcAft>
                <a:spcPts val="0"/>
              </a:spcAft>
              <a:buSzPts val="9300"/>
              <a:buNone/>
              <a:defRPr sz="9300"/>
            </a:lvl6pPr>
            <a:lvl7pPr lvl="6" rtl="0" algn="ctr">
              <a:spcBef>
                <a:spcPts val="0"/>
              </a:spcBef>
              <a:spcAft>
                <a:spcPts val="0"/>
              </a:spcAft>
              <a:buSzPts val="9300"/>
              <a:buNone/>
              <a:defRPr sz="9300"/>
            </a:lvl7pPr>
            <a:lvl8pPr lvl="7" rtl="0" algn="ctr">
              <a:spcBef>
                <a:spcPts val="0"/>
              </a:spcBef>
              <a:spcAft>
                <a:spcPts val="0"/>
              </a:spcAft>
              <a:buSzPts val="9300"/>
              <a:buNone/>
              <a:defRPr sz="9300"/>
            </a:lvl8pPr>
            <a:lvl9pPr lvl="8" rtl="0" algn="ctr">
              <a:spcBef>
                <a:spcPts val="0"/>
              </a:spcBef>
              <a:spcAft>
                <a:spcPts val="0"/>
              </a:spcAft>
              <a:buSzPts val="9300"/>
              <a:buNone/>
              <a:defRPr sz="9300"/>
            </a:lvl9pPr>
          </a:lstStyle>
          <a:p/>
        </p:txBody>
      </p:sp>
      <p:sp>
        <p:nvSpPr>
          <p:cNvPr id="290" name="Google Shape;290;p13"/>
          <p:cNvSpPr txBox="1"/>
          <p:nvPr>
            <p:ph idx="4" type="subTitle"/>
          </p:nvPr>
        </p:nvSpPr>
        <p:spPr>
          <a:xfrm>
            <a:off x="11969905" y="11308267"/>
            <a:ext cx="8985600" cy="2068500"/>
          </a:xfrm>
          <a:prstGeom prst="rect">
            <a:avLst/>
          </a:prstGeom>
          <a:noFill/>
          <a:ln>
            <a:noFill/>
          </a:ln>
        </p:spPr>
        <p:txBody>
          <a:bodyPr anchorCtr="0" anchor="ctr" bIns="341325" lIns="341325" spcFirstLastPara="1" rIns="341325" wrap="square" tIns="341325">
            <a:noAutofit/>
          </a:bodyPr>
          <a:lstStyle>
            <a:lvl1pPr lvl="0"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1pPr>
            <a:lvl2pPr lvl="1"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2pPr>
            <a:lvl3pPr lvl="2"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3pPr>
            <a:lvl4pPr lvl="3"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4pPr>
            <a:lvl5pPr lvl="4"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5pPr>
            <a:lvl6pPr lvl="5"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6pPr>
            <a:lvl7pPr lvl="6"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7pPr>
            <a:lvl8pPr lvl="7"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8pPr>
            <a:lvl9pPr lvl="8"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9pPr>
          </a:lstStyle>
          <a:p/>
        </p:txBody>
      </p:sp>
      <p:sp>
        <p:nvSpPr>
          <p:cNvPr id="291" name="Google Shape;291;p13"/>
          <p:cNvSpPr txBox="1"/>
          <p:nvPr>
            <p:ph idx="5" type="title"/>
          </p:nvPr>
        </p:nvSpPr>
        <p:spPr>
          <a:xfrm>
            <a:off x="2880968" y="14271360"/>
            <a:ext cx="8299800" cy="2251500"/>
          </a:xfrm>
          <a:prstGeom prst="rect">
            <a:avLst/>
          </a:prstGeom>
        </p:spPr>
        <p:txBody>
          <a:bodyPr anchorCtr="0" anchor="ctr" bIns="341325" lIns="341325" spcFirstLastPara="1" rIns="341325" wrap="square" tIns="341325">
            <a:noAutofit/>
          </a:bodyPr>
          <a:lstStyle>
            <a:lvl1pPr lvl="0" rtl="0" algn="ctr">
              <a:spcBef>
                <a:spcPts val="0"/>
              </a:spcBef>
              <a:spcAft>
                <a:spcPts val="0"/>
              </a:spcAft>
              <a:buSzPts val="9300"/>
              <a:buNone/>
              <a:defRPr sz="6700"/>
            </a:lvl1pPr>
            <a:lvl2pPr lvl="1" rtl="0" algn="ctr">
              <a:spcBef>
                <a:spcPts val="0"/>
              </a:spcBef>
              <a:spcAft>
                <a:spcPts val="0"/>
              </a:spcAft>
              <a:buSzPts val="9300"/>
              <a:buNone/>
              <a:defRPr sz="9300"/>
            </a:lvl2pPr>
            <a:lvl3pPr lvl="2" rtl="0" algn="ctr">
              <a:spcBef>
                <a:spcPts val="0"/>
              </a:spcBef>
              <a:spcAft>
                <a:spcPts val="0"/>
              </a:spcAft>
              <a:buSzPts val="9300"/>
              <a:buNone/>
              <a:defRPr sz="9300"/>
            </a:lvl3pPr>
            <a:lvl4pPr lvl="3" rtl="0" algn="ctr">
              <a:spcBef>
                <a:spcPts val="0"/>
              </a:spcBef>
              <a:spcAft>
                <a:spcPts val="0"/>
              </a:spcAft>
              <a:buSzPts val="9300"/>
              <a:buNone/>
              <a:defRPr sz="9300"/>
            </a:lvl4pPr>
            <a:lvl5pPr lvl="4" rtl="0" algn="ctr">
              <a:spcBef>
                <a:spcPts val="0"/>
              </a:spcBef>
              <a:spcAft>
                <a:spcPts val="0"/>
              </a:spcAft>
              <a:buSzPts val="9300"/>
              <a:buNone/>
              <a:defRPr sz="9300"/>
            </a:lvl5pPr>
            <a:lvl6pPr lvl="5" rtl="0" algn="ctr">
              <a:spcBef>
                <a:spcPts val="0"/>
              </a:spcBef>
              <a:spcAft>
                <a:spcPts val="0"/>
              </a:spcAft>
              <a:buSzPts val="9300"/>
              <a:buNone/>
              <a:defRPr sz="9300"/>
            </a:lvl6pPr>
            <a:lvl7pPr lvl="6" rtl="0" algn="ctr">
              <a:spcBef>
                <a:spcPts val="0"/>
              </a:spcBef>
              <a:spcAft>
                <a:spcPts val="0"/>
              </a:spcAft>
              <a:buSzPts val="9300"/>
              <a:buNone/>
              <a:defRPr sz="9300"/>
            </a:lvl7pPr>
            <a:lvl8pPr lvl="7" rtl="0" algn="ctr">
              <a:spcBef>
                <a:spcPts val="0"/>
              </a:spcBef>
              <a:spcAft>
                <a:spcPts val="0"/>
              </a:spcAft>
              <a:buSzPts val="9300"/>
              <a:buNone/>
              <a:defRPr sz="9300"/>
            </a:lvl8pPr>
            <a:lvl9pPr lvl="8" rtl="0" algn="ctr">
              <a:spcBef>
                <a:spcPts val="0"/>
              </a:spcBef>
              <a:spcAft>
                <a:spcPts val="0"/>
              </a:spcAft>
              <a:buSzPts val="9300"/>
              <a:buNone/>
              <a:defRPr sz="9300"/>
            </a:lvl9pPr>
          </a:lstStyle>
          <a:p/>
        </p:txBody>
      </p:sp>
      <p:sp>
        <p:nvSpPr>
          <p:cNvPr id="292" name="Google Shape;292;p13"/>
          <p:cNvSpPr txBox="1"/>
          <p:nvPr>
            <p:ph idx="6" type="subTitle"/>
          </p:nvPr>
        </p:nvSpPr>
        <p:spPr>
          <a:xfrm>
            <a:off x="2537528" y="17424107"/>
            <a:ext cx="8986500" cy="2068500"/>
          </a:xfrm>
          <a:prstGeom prst="rect">
            <a:avLst/>
          </a:prstGeom>
          <a:noFill/>
          <a:ln>
            <a:noFill/>
          </a:ln>
        </p:spPr>
        <p:txBody>
          <a:bodyPr anchorCtr="0" anchor="ctr" bIns="341325" lIns="341325" spcFirstLastPara="1" rIns="341325" wrap="square" tIns="341325">
            <a:noAutofit/>
          </a:bodyPr>
          <a:lstStyle>
            <a:lvl1pPr lvl="0"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1pPr>
            <a:lvl2pPr lvl="1"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2pPr>
            <a:lvl3pPr lvl="2"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3pPr>
            <a:lvl4pPr lvl="3"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4pPr>
            <a:lvl5pPr lvl="4"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5pPr>
            <a:lvl6pPr lvl="5"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6pPr>
            <a:lvl7pPr lvl="6"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7pPr>
            <a:lvl8pPr lvl="7"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8pPr>
            <a:lvl9pPr lvl="8"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9pPr>
          </a:lstStyle>
          <a:p/>
        </p:txBody>
      </p:sp>
      <p:sp>
        <p:nvSpPr>
          <p:cNvPr id="293" name="Google Shape;293;p13"/>
          <p:cNvSpPr txBox="1"/>
          <p:nvPr>
            <p:ph idx="7" type="title"/>
          </p:nvPr>
        </p:nvSpPr>
        <p:spPr>
          <a:xfrm>
            <a:off x="12310645" y="14271360"/>
            <a:ext cx="8299800" cy="2251500"/>
          </a:xfrm>
          <a:prstGeom prst="rect">
            <a:avLst/>
          </a:prstGeom>
        </p:spPr>
        <p:txBody>
          <a:bodyPr anchorCtr="0" anchor="ctr" bIns="341325" lIns="341325" spcFirstLastPara="1" rIns="341325" wrap="square" tIns="341325">
            <a:noAutofit/>
          </a:bodyPr>
          <a:lstStyle>
            <a:lvl1pPr lvl="0" rtl="0" algn="ctr">
              <a:spcBef>
                <a:spcPts val="0"/>
              </a:spcBef>
              <a:spcAft>
                <a:spcPts val="0"/>
              </a:spcAft>
              <a:buSzPts val="9300"/>
              <a:buNone/>
              <a:defRPr sz="6700"/>
            </a:lvl1pPr>
            <a:lvl2pPr lvl="1" rtl="0" algn="ctr">
              <a:spcBef>
                <a:spcPts val="0"/>
              </a:spcBef>
              <a:spcAft>
                <a:spcPts val="0"/>
              </a:spcAft>
              <a:buSzPts val="9300"/>
              <a:buNone/>
              <a:defRPr sz="9300"/>
            </a:lvl2pPr>
            <a:lvl3pPr lvl="2" rtl="0" algn="ctr">
              <a:spcBef>
                <a:spcPts val="0"/>
              </a:spcBef>
              <a:spcAft>
                <a:spcPts val="0"/>
              </a:spcAft>
              <a:buSzPts val="9300"/>
              <a:buNone/>
              <a:defRPr sz="9300"/>
            </a:lvl3pPr>
            <a:lvl4pPr lvl="3" rtl="0" algn="ctr">
              <a:spcBef>
                <a:spcPts val="0"/>
              </a:spcBef>
              <a:spcAft>
                <a:spcPts val="0"/>
              </a:spcAft>
              <a:buSzPts val="9300"/>
              <a:buNone/>
              <a:defRPr sz="9300"/>
            </a:lvl4pPr>
            <a:lvl5pPr lvl="4" rtl="0" algn="ctr">
              <a:spcBef>
                <a:spcPts val="0"/>
              </a:spcBef>
              <a:spcAft>
                <a:spcPts val="0"/>
              </a:spcAft>
              <a:buSzPts val="9300"/>
              <a:buNone/>
              <a:defRPr sz="9300"/>
            </a:lvl5pPr>
            <a:lvl6pPr lvl="5" rtl="0" algn="ctr">
              <a:spcBef>
                <a:spcPts val="0"/>
              </a:spcBef>
              <a:spcAft>
                <a:spcPts val="0"/>
              </a:spcAft>
              <a:buSzPts val="9300"/>
              <a:buNone/>
              <a:defRPr sz="9300"/>
            </a:lvl6pPr>
            <a:lvl7pPr lvl="6" rtl="0" algn="ctr">
              <a:spcBef>
                <a:spcPts val="0"/>
              </a:spcBef>
              <a:spcAft>
                <a:spcPts val="0"/>
              </a:spcAft>
              <a:buSzPts val="9300"/>
              <a:buNone/>
              <a:defRPr sz="9300"/>
            </a:lvl7pPr>
            <a:lvl8pPr lvl="7" rtl="0" algn="ctr">
              <a:spcBef>
                <a:spcPts val="0"/>
              </a:spcBef>
              <a:spcAft>
                <a:spcPts val="0"/>
              </a:spcAft>
              <a:buSzPts val="9300"/>
              <a:buNone/>
              <a:defRPr sz="9300"/>
            </a:lvl8pPr>
            <a:lvl9pPr lvl="8" rtl="0" algn="ctr">
              <a:spcBef>
                <a:spcPts val="0"/>
              </a:spcBef>
              <a:spcAft>
                <a:spcPts val="0"/>
              </a:spcAft>
              <a:buSzPts val="9300"/>
              <a:buNone/>
              <a:defRPr sz="9300"/>
            </a:lvl9pPr>
          </a:lstStyle>
          <a:p/>
        </p:txBody>
      </p:sp>
      <p:sp>
        <p:nvSpPr>
          <p:cNvPr id="294" name="Google Shape;294;p13"/>
          <p:cNvSpPr txBox="1"/>
          <p:nvPr>
            <p:ph idx="8" type="subTitle"/>
          </p:nvPr>
        </p:nvSpPr>
        <p:spPr>
          <a:xfrm>
            <a:off x="11969095" y="17424107"/>
            <a:ext cx="8985600" cy="2068500"/>
          </a:xfrm>
          <a:prstGeom prst="rect">
            <a:avLst/>
          </a:prstGeom>
          <a:noFill/>
          <a:ln>
            <a:noFill/>
          </a:ln>
        </p:spPr>
        <p:txBody>
          <a:bodyPr anchorCtr="0" anchor="ctr" bIns="341325" lIns="341325" spcFirstLastPara="1" rIns="341325" wrap="square" tIns="341325">
            <a:noAutofit/>
          </a:bodyPr>
          <a:lstStyle>
            <a:lvl1pPr lvl="0"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1pPr>
            <a:lvl2pPr lvl="1"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2pPr>
            <a:lvl3pPr lvl="2"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3pPr>
            <a:lvl4pPr lvl="3"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4pPr>
            <a:lvl5pPr lvl="4"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5pPr>
            <a:lvl6pPr lvl="5"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6pPr>
            <a:lvl7pPr lvl="6"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7pPr>
            <a:lvl8pPr lvl="7"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8pPr>
            <a:lvl9pPr lvl="8"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9pPr>
          </a:lstStyle>
          <a:p/>
        </p:txBody>
      </p:sp>
      <p:sp>
        <p:nvSpPr>
          <p:cNvPr id="295" name="Google Shape;295;p13"/>
          <p:cNvSpPr txBox="1"/>
          <p:nvPr>
            <p:ph idx="9" type="title"/>
          </p:nvPr>
        </p:nvSpPr>
        <p:spPr>
          <a:xfrm>
            <a:off x="21740322" y="8155520"/>
            <a:ext cx="8299800" cy="2251500"/>
          </a:xfrm>
          <a:prstGeom prst="rect">
            <a:avLst/>
          </a:prstGeom>
        </p:spPr>
        <p:txBody>
          <a:bodyPr anchorCtr="0" anchor="ctr" bIns="341325" lIns="341325" spcFirstLastPara="1" rIns="341325" wrap="square" tIns="341325">
            <a:noAutofit/>
          </a:bodyPr>
          <a:lstStyle>
            <a:lvl1pPr lvl="0" rtl="0" algn="ctr">
              <a:spcBef>
                <a:spcPts val="0"/>
              </a:spcBef>
              <a:spcAft>
                <a:spcPts val="0"/>
              </a:spcAft>
              <a:buSzPts val="9300"/>
              <a:buNone/>
              <a:defRPr sz="6700"/>
            </a:lvl1pPr>
            <a:lvl2pPr lvl="1" rtl="0" algn="ctr">
              <a:spcBef>
                <a:spcPts val="0"/>
              </a:spcBef>
              <a:spcAft>
                <a:spcPts val="0"/>
              </a:spcAft>
              <a:buSzPts val="9300"/>
              <a:buNone/>
              <a:defRPr sz="9300"/>
            </a:lvl2pPr>
            <a:lvl3pPr lvl="2" rtl="0" algn="ctr">
              <a:spcBef>
                <a:spcPts val="0"/>
              </a:spcBef>
              <a:spcAft>
                <a:spcPts val="0"/>
              </a:spcAft>
              <a:buSzPts val="9300"/>
              <a:buNone/>
              <a:defRPr sz="9300"/>
            </a:lvl3pPr>
            <a:lvl4pPr lvl="3" rtl="0" algn="ctr">
              <a:spcBef>
                <a:spcPts val="0"/>
              </a:spcBef>
              <a:spcAft>
                <a:spcPts val="0"/>
              </a:spcAft>
              <a:buSzPts val="9300"/>
              <a:buNone/>
              <a:defRPr sz="9300"/>
            </a:lvl4pPr>
            <a:lvl5pPr lvl="4" rtl="0" algn="ctr">
              <a:spcBef>
                <a:spcPts val="0"/>
              </a:spcBef>
              <a:spcAft>
                <a:spcPts val="0"/>
              </a:spcAft>
              <a:buSzPts val="9300"/>
              <a:buNone/>
              <a:defRPr sz="9300"/>
            </a:lvl5pPr>
            <a:lvl6pPr lvl="5" rtl="0" algn="ctr">
              <a:spcBef>
                <a:spcPts val="0"/>
              </a:spcBef>
              <a:spcAft>
                <a:spcPts val="0"/>
              </a:spcAft>
              <a:buSzPts val="9300"/>
              <a:buNone/>
              <a:defRPr sz="9300"/>
            </a:lvl6pPr>
            <a:lvl7pPr lvl="6" rtl="0" algn="ctr">
              <a:spcBef>
                <a:spcPts val="0"/>
              </a:spcBef>
              <a:spcAft>
                <a:spcPts val="0"/>
              </a:spcAft>
              <a:buSzPts val="9300"/>
              <a:buNone/>
              <a:defRPr sz="9300"/>
            </a:lvl7pPr>
            <a:lvl8pPr lvl="7" rtl="0" algn="ctr">
              <a:spcBef>
                <a:spcPts val="0"/>
              </a:spcBef>
              <a:spcAft>
                <a:spcPts val="0"/>
              </a:spcAft>
              <a:buSzPts val="9300"/>
              <a:buNone/>
              <a:defRPr sz="9300"/>
            </a:lvl8pPr>
            <a:lvl9pPr lvl="8" rtl="0" algn="ctr">
              <a:spcBef>
                <a:spcPts val="0"/>
              </a:spcBef>
              <a:spcAft>
                <a:spcPts val="0"/>
              </a:spcAft>
              <a:buSzPts val="9300"/>
              <a:buNone/>
              <a:defRPr sz="9300"/>
            </a:lvl9pPr>
          </a:lstStyle>
          <a:p/>
        </p:txBody>
      </p:sp>
      <p:sp>
        <p:nvSpPr>
          <p:cNvPr id="296" name="Google Shape;296;p13"/>
          <p:cNvSpPr txBox="1"/>
          <p:nvPr>
            <p:ph idx="13" type="subTitle"/>
          </p:nvPr>
        </p:nvSpPr>
        <p:spPr>
          <a:xfrm>
            <a:off x="21401202" y="11308267"/>
            <a:ext cx="8978100" cy="2068500"/>
          </a:xfrm>
          <a:prstGeom prst="rect">
            <a:avLst/>
          </a:prstGeom>
          <a:noFill/>
          <a:ln>
            <a:noFill/>
          </a:ln>
        </p:spPr>
        <p:txBody>
          <a:bodyPr anchorCtr="0" anchor="ctr" bIns="341325" lIns="341325" spcFirstLastPara="1" rIns="341325" wrap="square" tIns="341325">
            <a:noAutofit/>
          </a:bodyPr>
          <a:lstStyle>
            <a:lvl1pPr lvl="0"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1pPr>
            <a:lvl2pPr lvl="1"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2pPr>
            <a:lvl3pPr lvl="2"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3pPr>
            <a:lvl4pPr lvl="3"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4pPr>
            <a:lvl5pPr lvl="4"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5pPr>
            <a:lvl6pPr lvl="5"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6pPr>
            <a:lvl7pPr lvl="6"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7pPr>
            <a:lvl8pPr lvl="7"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8pPr>
            <a:lvl9pPr lvl="8"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9pPr>
          </a:lstStyle>
          <a:p/>
        </p:txBody>
      </p:sp>
      <p:sp>
        <p:nvSpPr>
          <p:cNvPr id="297" name="Google Shape;297;p13"/>
          <p:cNvSpPr txBox="1"/>
          <p:nvPr>
            <p:ph idx="14" type="title"/>
          </p:nvPr>
        </p:nvSpPr>
        <p:spPr>
          <a:xfrm>
            <a:off x="21740322" y="14271360"/>
            <a:ext cx="8299800" cy="2251500"/>
          </a:xfrm>
          <a:prstGeom prst="rect">
            <a:avLst/>
          </a:prstGeom>
        </p:spPr>
        <p:txBody>
          <a:bodyPr anchorCtr="0" anchor="ctr" bIns="341325" lIns="341325" spcFirstLastPara="1" rIns="341325" wrap="square" tIns="341325">
            <a:noAutofit/>
          </a:bodyPr>
          <a:lstStyle>
            <a:lvl1pPr lvl="0" rtl="0" algn="ctr">
              <a:spcBef>
                <a:spcPts val="0"/>
              </a:spcBef>
              <a:spcAft>
                <a:spcPts val="0"/>
              </a:spcAft>
              <a:buSzPts val="9300"/>
              <a:buNone/>
              <a:defRPr sz="6700"/>
            </a:lvl1pPr>
            <a:lvl2pPr lvl="1" rtl="0" algn="ctr">
              <a:spcBef>
                <a:spcPts val="0"/>
              </a:spcBef>
              <a:spcAft>
                <a:spcPts val="0"/>
              </a:spcAft>
              <a:buSzPts val="9300"/>
              <a:buNone/>
              <a:defRPr sz="9300"/>
            </a:lvl2pPr>
            <a:lvl3pPr lvl="2" rtl="0" algn="ctr">
              <a:spcBef>
                <a:spcPts val="0"/>
              </a:spcBef>
              <a:spcAft>
                <a:spcPts val="0"/>
              </a:spcAft>
              <a:buSzPts val="9300"/>
              <a:buNone/>
              <a:defRPr sz="9300"/>
            </a:lvl3pPr>
            <a:lvl4pPr lvl="3" rtl="0" algn="ctr">
              <a:spcBef>
                <a:spcPts val="0"/>
              </a:spcBef>
              <a:spcAft>
                <a:spcPts val="0"/>
              </a:spcAft>
              <a:buSzPts val="9300"/>
              <a:buNone/>
              <a:defRPr sz="9300"/>
            </a:lvl4pPr>
            <a:lvl5pPr lvl="4" rtl="0" algn="ctr">
              <a:spcBef>
                <a:spcPts val="0"/>
              </a:spcBef>
              <a:spcAft>
                <a:spcPts val="0"/>
              </a:spcAft>
              <a:buSzPts val="9300"/>
              <a:buNone/>
              <a:defRPr sz="9300"/>
            </a:lvl5pPr>
            <a:lvl6pPr lvl="5" rtl="0" algn="ctr">
              <a:spcBef>
                <a:spcPts val="0"/>
              </a:spcBef>
              <a:spcAft>
                <a:spcPts val="0"/>
              </a:spcAft>
              <a:buSzPts val="9300"/>
              <a:buNone/>
              <a:defRPr sz="9300"/>
            </a:lvl6pPr>
            <a:lvl7pPr lvl="6" rtl="0" algn="ctr">
              <a:spcBef>
                <a:spcPts val="0"/>
              </a:spcBef>
              <a:spcAft>
                <a:spcPts val="0"/>
              </a:spcAft>
              <a:buSzPts val="9300"/>
              <a:buNone/>
              <a:defRPr sz="9300"/>
            </a:lvl7pPr>
            <a:lvl8pPr lvl="7" rtl="0" algn="ctr">
              <a:spcBef>
                <a:spcPts val="0"/>
              </a:spcBef>
              <a:spcAft>
                <a:spcPts val="0"/>
              </a:spcAft>
              <a:buSzPts val="9300"/>
              <a:buNone/>
              <a:defRPr sz="9300"/>
            </a:lvl8pPr>
            <a:lvl9pPr lvl="8" rtl="0" algn="ctr">
              <a:spcBef>
                <a:spcPts val="0"/>
              </a:spcBef>
              <a:spcAft>
                <a:spcPts val="0"/>
              </a:spcAft>
              <a:buSzPts val="9300"/>
              <a:buNone/>
              <a:defRPr sz="9300"/>
            </a:lvl9pPr>
          </a:lstStyle>
          <a:p/>
        </p:txBody>
      </p:sp>
      <p:sp>
        <p:nvSpPr>
          <p:cNvPr id="298" name="Google Shape;298;p13"/>
          <p:cNvSpPr txBox="1"/>
          <p:nvPr>
            <p:ph idx="15" type="subTitle"/>
          </p:nvPr>
        </p:nvSpPr>
        <p:spPr>
          <a:xfrm>
            <a:off x="21399582" y="17424107"/>
            <a:ext cx="8981100" cy="2068500"/>
          </a:xfrm>
          <a:prstGeom prst="rect">
            <a:avLst/>
          </a:prstGeom>
          <a:noFill/>
          <a:ln>
            <a:noFill/>
          </a:ln>
        </p:spPr>
        <p:txBody>
          <a:bodyPr anchorCtr="0" anchor="ctr" bIns="341325" lIns="341325" spcFirstLastPara="1" rIns="341325" wrap="square" tIns="341325">
            <a:noAutofit/>
          </a:bodyPr>
          <a:lstStyle>
            <a:lvl1pPr lvl="0"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1pPr>
            <a:lvl2pPr lvl="1"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2pPr>
            <a:lvl3pPr lvl="2"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3pPr>
            <a:lvl4pPr lvl="3"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4pPr>
            <a:lvl5pPr lvl="4"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5pPr>
            <a:lvl6pPr lvl="5"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6pPr>
            <a:lvl7pPr lvl="6"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7pPr>
            <a:lvl8pPr lvl="7"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8pPr>
            <a:lvl9pPr lvl="8"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9pPr>
          </a:lstStyle>
          <a:p/>
        </p:txBody>
      </p:sp>
      <p:grpSp>
        <p:nvGrpSpPr>
          <p:cNvPr id="299" name="Google Shape;299;p13"/>
          <p:cNvGrpSpPr/>
          <p:nvPr/>
        </p:nvGrpSpPr>
        <p:grpSpPr>
          <a:xfrm rot="-1057165">
            <a:off x="4196391" y="19646816"/>
            <a:ext cx="787829" cy="826492"/>
            <a:chOff x="1640475" y="1197075"/>
            <a:chExt cx="55475" cy="50250"/>
          </a:xfrm>
        </p:grpSpPr>
        <p:sp>
          <p:nvSpPr>
            <p:cNvPr id="300" name="Google Shape;300;p13"/>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301" name="Google Shape;301;p13"/>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302" name="Google Shape;302;p13"/>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grpSp>
        <p:nvGrpSpPr>
          <p:cNvPr id="303" name="Google Shape;303;p13"/>
          <p:cNvGrpSpPr/>
          <p:nvPr/>
        </p:nvGrpSpPr>
        <p:grpSpPr>
          <a:xfrm rot="-7809395">
            <a:off x="1298279" y="4278064"/>
            <a:ext cx="1420066" cy="1286346"/>
            <a:chOff x="1640475" y="1197075"/>
            <a:chExt cx="55475" cy="50250"/>
          </a:xfrm>
        </p:grpSpPr>
        <p:sp>
          <p:nvSpPr>
            <p:cNvPr id="304" name="Google Shape;304;p13"/>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305" name="Google Shape;305;p13"/>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306" name="Google Shape;306;p13"/>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307" name="Google Shape;307;p13"/>
          <p:cNvSpPr/>
          <p:nvPr/>
        </p:nvSpPr>
        <p:spPr>
          <a:xfrm flipH="1" rot="8737184">
            <a:off x="1369265" y="1274521"/>
            <a:ext cx="1640961" cy="418237"/>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308" name="Google Shape;308;p13"/>
          <p:cNvSpPr/>
          <p:nvPr/>
        </p:nvSpPr>
        <p:spPr>
          <a:xfrm flipH="1" rot="-9742783">
            <a:off x="17979443" y="20413820"/>
            <a:ext cx="1989040" cy="539654"/>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309" name="Google Shape;309;p13"/>
          <p:cNvGrpSpPr/>
          <p:nvPr/>
        </p:nvGrpSpPr>
        <p:grpSpPr>
          <a:xfrm rot="-5399941">
            <a:off x="23585861" y="20234302"/>
            <a:ext cx="975367" cy="745504"/>
            <a:chOff x="1640475" y="1197075"/>
            <a:chExt cx="55475" cy="50250"/>
          </a:xfrm>
        </p:grpSpPr>
        <p:sp>
          <p:nvSpPr>
            <p:cNvPr id="310" name="Google Shape;310;p13"/>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311" name="Google Shape;311;p13"/>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312" name="Google Shape;312;p13"/>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313" name="Google Shape;313;p13"/>
          <p:cNvSpPr/>
          <p:nvPr/>
        </p:nvSpPr>
        <p:spPr>
          <a:xfrm flipH="1" rot="-169658">
            <a:off x="9981668" y="1218883"/>
            <a:ext cx="3493344" cy="969309"/>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314" name="Google Shape;314;p13"/>
          <p:cNvGrpSpPr/>
          <p:nvPr/>
        </p:nvGrpSpPr>
        <p:grpSpPr>
          <a:xfrm rot="-7809493">
            <a:off x="30620966" y="2167158"/>
            <a:ext cx="1171254" cy="1060968"/>
            <a:chOff x="1640475" y="1197075"/>
            <a:chExt cx="55475" cy="50250"/>
          </a:xfrm>
        </p:grpSpPr>
        <p:sp>
          <p:nvSpPr>
            <p:cNvPr id="315" name="Google Shape;315;p13"/>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316" name="Google Shape;316;p13"/>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317" name="Google Shape;317;p13"/>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318" name="Google Shape;318;p13"/>
          <p:cNvSpPr/>
          <p:nvPr/>
        </p:nvSpPr>
        <p:spPr>
          <a:xfrm rot="-2990835">
            <a:off x="-461833" y="17155286"/>
            <a:ext cx="4173780" cy="3251910"/>
          </a:xfrm>
          <a:custGeom>
            <a:rect b="b" l="l" r="r" t="t"/>
            <a:pathLst>
              <a:path extrusionOk="0" h="16033" w="17601">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1">
  <p:cSld name="CUSTOM_1_2">
    <p:spTree>
      <p:nvGrpSpPr>
        <p:cNvPr id="319" name="Shape 319"/>
        <p:cNvGrpSpPr/>
        <p:nvPr/>
      </p:nvGrpSpPr>
      <p:grpSpPr>
        <a:xfrm>
          <a:off x="0" y="0"/>
          <a:ext cx="0" cy="0"/>
          <a:chOff x="0" y="0"/>
          <a:chExt cx="0" cy="0"/>
        </a:xfrm>
      </p:grpSpPr>
      <p:sp>
        <p:nvSpPr>
          <p:cNvPr id="320" name="Google Shape;320;p14"/>
          <p:cNvSpPr txBox="1"/>
          <p:nvPr>
            <p:ph type="title"/>
          </p:nvPr>
        </p:nvSpPr>
        <p:spPr>
          <a:xfrm>
            <a:off x="11503530" y="2874133"/>
            <a:ext cx="9912300" cy="2443500"/>
          </a:xfrm>
          <a:prstGeom prst="rect">
            <a:avLst/>
          </a:prstGeom>
        </p:spPr>
        <p:txBody>
          <a:bodyPr anchorCtr="0" anchor="t" bIns="341325" lIns="341325" spcFirstLastPara="1" rIns="341325" wrap="square" tIns="341325">
            <a:noAutofit/>
          </a:bodyPr>
          <a:lstStyle>
            <a:lvl1pPr lvl="0" rtl="0" algn="ctr">
              <a:spcBef>
                <a:spcPts val="0"/>
              </a:spcBef>
              <a:spcAft>
                <a:spcPts val="0"/>
              </a:spcAft>
              <a:buClr>
                <a:schemeClr val="dk1"/>
              </a:buClr>
              <a:buSzPts val="10500"/>
              <a:buNone/>
              <a:defRPr>
                <a:solidFill>
                  <a:schemeClr val="dk1"/>
                </a:solidFill>
              </a:defRPr>
            </a:lvl1pPr>
            <a:lvl2pPr lvl="1" rtl="0">
              <a:spcBef>
                <a:spcPts val="0"/>
              </a:spcBef>
              <a:spcAft>
                <a:spcPts val="0"/>
              </a:spcAft>
              <a:buClr>
                <a:schemeClr val="dk1"/>
              </a:buClr>
              <a:buSzPts val="10500"/>
              <a:buNone/>
              <a:defRPr>
                <a:solidFill>
                  <a:schemeClr val="dk1"/>
                </a:solidFill>
              </a:defRPr>
            </a:lvl2pPr>
            <a:lvl3pPr lvl="2" rtl="0">
              <a:spcBef>
                <a:spcPts val="0"/>
              </a:spcBef>
              <a:spcAft>
                <a:spcPts val="0"/>
              </a:spcAft>
              <a:buClr>
                <a:schemeClr val="dk1"/>
              </a:buClr>
              <a:buSzPts val="10500"/>
              <a:buNone/>
              <a:defRPr>
                <a:solidFill>
                  <a:schemeClr val="dk1"/>
                </a:solidFill>
              </a:defRPr>
            </a:lvl3pPr>
            <a:lvl4pPr lvl="3" rtl="0">
              <a:spcBef>
                <a:spcPts val="0"/>
              </a:spcBef>
              <a:spcAft>
                <a:spcPts val="0"/>
              </a:spcAft>
              <a:buClr>
                <a:schemeClr val="dk1"/>
              </a:buClr>
              <a:buSzPts val="10500"/>
              <a:buNone/>
              <a:defRPr>
                <a:solidFill>
                  <a:schemeClr val="dk1"/>
                </a:solidFill>
              </a:defRPr>
            </a:lvl4pPr>
            <a:lvl5pPr lvl="4" rtl="0">
              <a:spcBef>
                <a:spcPts val="0"/>
              </a:spcBef>
              <a:spcAft>
                <a:spcPts val="0"/>
              </a:spcAft>
              <a:buClr>
                <a:schemeClr val="dk1"/>
              </a:buClr>
              <a:buSzPts val="10500"/>
              <a:buNone/>
              <a:defRPr>
                <a:solidFill>
                  <a:schemeClr val="dk1"/>
                </a:solidFill>
              </a:defRPr>
            </a:lvl5pPr>
            <a:lvl6pPr lvl="5" rtl="0">
              <a:spcBef>
                <a:spcPts val="0"/>
              </a:spcBef>
              <a:spcAft>
                <a:spcPts val="0"/>
              </a:spcAft>
              <a:buClr>
                <a:schemeClr val="dk1"/>
              </a:buClr>
              <a:buSzPts val="10500"/>
              <a:buNone/>
              <a:defRPr>
                <a:solidFill>
                  <a:schemeClr val="dk1"/>
                </a:solidFill>
              </a:defRPr>
            </a:lvl6pPr>
            <a:lvl7pPr lvl="6" rtl="0">
              <a:spcBef>
                <a:spcPts val="0"/>
              </a:spcBef>
              <a:spcAft>
                <a:spcPts val="0"/>
              </a:spcAft>
              <a:buClr>
                <a:schemeClr val="dk1"/>
              </a:buClr>
              <a:buSzPts val="10500"/>
              <a:buNone/>
              <a:defRPr>
                <a:solidFill>
                  <a:schemeClr val="dk1"/>
                </a:solidFill>
              </a:defRPr>
            </a:lvl7pPr>
            <a:lvl8pPr lvl="7" rtl="0">
              <a:spcBef>
                <a:spcPts val="0"/>
              </a:spcBef>
              <a:spcAft>
                <a:spcPts val="0"/>
              </a:spcAft>
              <a:buClr>
                <a:schemeClr val="dk1"/>
              </a:buClr>
              <a:buSzPts val="10500"/>
              <a:buNone/>
              <a:defRPr>
                <a:solidFill>
                  <a:schemeClr val="dk1"/>
                </a:solidFill>
              </a:defRPr>
            </a:lvl8pPr>
            <a:lvl9pPr lvl="8" rtl="0">
              <a:spcBef>
                <a:spcPts val="0"/>
              </a:spcBef>
              <a:spcAft>
                <a:spcPts val="0"/>
              </a:spcAft>
              <a:buClr>
                <a:schemeClr val="dk1"/>
              </a:buClr>
              <a:buSzPts val="10500"/>
              <a:buNone/>
              <a:defRPr>
                <a:solidFill>
                  <a:schemeClr val="dk1"/>
                </a:solidFill>
              </a:defRPr>
            </a:lvl9pPr>
          </a:lstStyle>
          <a:p/>
        </p:txBody>
      </p:sp>
      <p:sp>
        <p:nvSpPr>
          <p:cNvPr id="321" name="Google Shape;321;p14">
            <a:hlinkClick/>
          </p:cNvPr>
          <p:cNvSpPr txBox="1"/>
          <p:nvPr>
            <p:ph idx="2" type="title"/>
          </p:nvPr>
        </p:nvSpPr>
        <p:spPr>
          <a:xfrm>
            <a:off x="24091953" y="11218667"/>
            <a:ext cx="5840700" cy="2251500"/>
          </a:xfrm>
          <a:prstGeom prst="rect">
            <a:avLst/>
          </a:prstGeom>
        </p:spPr>
        <p:txBody>
          <a:bodyPr anchorCtr="0" anchor="ctr" bIns="341325" lIns="341325" spcFirstLastPara="1" rIns="341325" wrap="square" tIns="341325">
            <a:noAutofit/>
          </a:bodyPr>
          <a:lstStyle>
            <a:lvl1pPr lvl="0" rtl="0" algn="ctr">
              <a:spcBef>
                <a:spcPts val="0"/>
              </a:spcBef>
              <a:spcAft>
                <a:spcPts val="0"/>
              </a:spcAft>
              <a:buSzPts val="9300"/>
              <a:buNone/>
              <a:defRPr sz="6700"/>
            </a:lvl1pPr>
            <a:lvl2pPr lvl="1" rtl="0" algn="ctr">
              <a:spcBef>
                <a:spcPts val="0"/>
              </a:spcBef>
              <a:spcAft>
                <a:spcPts val="0"/>
              </a:spcAft>
              <a:buSzPts val="9300"/>
              <a:buNone/>
              <a:defRPr sz="9300"/>
            </a:lvl2pPr>
            <a:lvl3pPr lvl="2" rtl="0" algn="ctr">
              <a:spcBef>
                <a:spcPts val="0"/>
              </a:spcBef>
              <a:spcAft>
                <a:spcPts val="0"/>
              </a:spcAft>
              <a:buSzPts val="9300"/>
              <a:buNone/>
              <a:defRPr sz="9300"/>
            </a:lvl3pPr>
            <a:lvl4pPr lvl="3" rtl="0" algn="ctr">
              <a:spcBef>
                <a:spcPts val="0"/>
              </a:spcBef>
              <a:spcAft>
                <a:spcPts val="0"/>
              </a:spcAft>
              <a:buSzPts val="9300"/>
              <a:buNone/>
              <a:defRPr sz="9300"/>
            </a:lvl4pPr>
            <a:lvl5pPr lvl="4" rtl="0" algn="ctr">
              <a:spcBef>
                <a:spcPts val="0"/>
              </a:spcBef>
              <a:spcAft>
                <a:spcPts val="0"/>
              </a:spcAft>
              <a:buSzPts val="9300"/>
              <a:buNone/>
              <a:defRPr sz="9300"/>
            </a:lvl5pPr>
            <a:lvl6pPr lvl="5" rtl="0" algn="ctr">
              <a:spcBef>
                <a:spcPts val="0"/>
              </a:spcBef>
              <a:spcAft>
                <a:spcPts val="0"/>
              </a:spcAft>
              <a:buSzPts val="9300"/>
              <a:buNone/>
              <a:defRPr sz="9300"/>
            </a:lvl6pPr>
            <a:lvl7pPr lvl="6" rtl="0" algn="ctr">
              <a:spcBef>
                <a:spcPts val="0"/>
              </a:spcBef>
              <a:spcAft>
                <a:spcPts val="0"/>
              </a:spcAft>
              <a:buSzPts val="9300"/>
              <a:buNone/>
              <a:defRPr sz="9300"/>
            </a:lvl7pPr>
            <a:lvl8pPr lvl="7" rtl="0" algn="ctr">
              <a:spcBef>
                <a:spcPts val="0"/>
              </a:spcBef>
              <a:spcAft>
                <a:spcPts val="0"/>
              </a:spcAft>
              <a:buSzPts val="9300"/>
              <a:buNone/>
              <a:defRPr sz="9300"/>
            </a:lvl8pPr>
            <a:lvl9pPr lvl="8" rtl="0" algn="ctr">
              <a:spcBef>
                <a:spcPts val="0"/>
              </a:spcBef>
              <a:spcAft>
                <a:spcPts val="0"/>
              </a:spcAft>
              <a:buSzPts val="9300"/>
              <a:buNone/>
              <a:defRPr sz="9300"/>
            </a:lvl9pPr>
          </a:lstStyle>
          <a:p/>
        </p:txBody>
      </p:sp>
      <p:sp>
        <p:nvSpPr>
          <p:cNvPr id="322" name="Google Shape;322;p14"/>
          <p:cNvSpPr txBox="1"/>
          <p:nvPr>
            <p:ph idx="1" type="subTitle"/>
          </p:nvPr>
        </p:nvSpPr>
        <p:spPr>
          <a:xfrm>
            <a:off x="23945703" y="14520747"/>
            <a:ext cx="6132300" cy="2828700"/>
          </a:xfrm>
          <a:prstGeom prst="rect">
            <a:avLst/>
          </a:prstGeom>
          <a:noFill/>
          <a:ln>
            <a:noFill/>
          </a:ln>
        </p:spPr>
        <p:txBody>
          <a:bodyPr anchorCtr="0" anchor="ctr" bIns="341325" lIns="341325" spcFirstLastPara="1" rIns="341325" wrap="square" tIns="341325">
            <a:noAutofit/>
          </a:bodyPr>
          <a:lstStyle>
            <a:lvl1pPr lvl="0"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1pPr>
            <a:lvl2pPr lvl="1"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2pPr>
            <a:lvl3pPr lvl="2"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3pPr>
            <a:lvl4pPr lvl="3"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4pPr>
            <a:lvl5pPr lvl="4"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5pPr>
            <a:lvl6pPr lvl="5"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6pPr>
            <a:lvl7pPr lvl="6"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7pPr>
            <a:lvl8pPr lvl="7"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8pPr>
            <a:lvl9pPr lvl="8"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9pPr>
          </a:lstStyle>
          <a:p/>
        </p:txBody>
      </p:sp>
      <p:sp>
        <p:nvSpPr>
          <p:cNvPr id="323" name="Google Shape;323;p14">
            <a:hlinkClick/>
          </p:cNvPr>
          <p:cNvSpPr txBox="1"/>
          <p:nvPr>
            <p:ph idx="3" type="title"/>
          </p:nvPr>
        </p:nvSpPr>
        <p:spPr>
          <a:xfrm>
            <a:off x="17056934" y="11218667"/>
            <a:ext cx="5840700" cy="2251500"/>
          </a:xfrm>
          <a:prstGeom prst="rect">
            <a:avLst/>
          </a:prstGeom>
        </p:spPr>
        <p:txBody>
          <a:bodyPr anchorCtr="0" anchor="ctr" bIns="341325" lIns="341325" spcFirstLastPara="1" rIns="341325" wrap="square" tIns="341325">
            <a:noAutofit/>
          </a:bodyPr>
          <a:lstStyle>
            <a:lvl1pPr lvl="0" rtl="0" algn="ctr">
              <a:spcBef>
                <a:spcPts val="0"/>
              </a:spcBef>
              <a:spcAft>
                <a:spcPts val="0"/>
              </a:spcAft>
              <a:buSzPts val="9300"/>
              <a:buNone/>
              <a:defRPr sz="6700"/>
            </a:lvl1pPr>
            <a:lvl2pPr lvl="1" rtl="0" algn="ctr">
              <a:spcBef>
                <a:spcPts val="0"/>
              </a:spcBef>
              <a:spcAft>
                <a:spcPts val="0"/>
              </a:spcAft>
              <a:buSzPts val="9300"/>
              <a:buNone/>
              <a:defRPr sz="9300"/>
            </a:lvl2pPr>
            <a:lvl3pPr lvl="2" rtl="0" algn="ctr">
              <a:spcBef>
                <a:spcPts val="0"/>
              </a:spcBef>
              <a:spcAft>
                <a:spcPts val="0"/>
              </a:spcAft>
              <a:buSzPts val="9300"/>
              <a:buNone/>
              <a:defRPr sz="9300"/>
            </a:lvl3pPr>
            <a:lvl4pPr lvl="3" rtl="0" algn="ctr">
              <a:spcBef>
                <a:spcPts val="0"/>
              </a:spcBef>
              <a:spcAft>
                <a:spcPts val="0"/>
              </a:spcAft>
              <a:buSzPts val="9300"/>
              <a:buNone/>
              <a:defRPr sz="9300"/>
            </a:lvl4pPr>
            <a:lvl5pPr lvl="4" rtl="0" algn="ctr">
              <a:spcBef>
                <a:spcPts val="0"/>
              </a:spcBef>
              <a:spcAft>
                <a:spcPts val="0"/>
              </a:spcAft>
              <a:buSzPts val="9300"/>
              <a:buNone/>
              <a:defRPr sz="9300"/>
            </a:lvl5pPr>
            <a:lvl6pPr lvl="5" rtl="0" algn="ctr">
              <a:spcBef>
                <a:spcPts val="0"/>
              </a:spcBef>
              <a:spcAft>
                <a:spcPts val="0"/>
              </a:spcAft>
              <a:buSzPts val="9300"/>
              <a:buNone/>
              <a:defRPr sz="9300"/>
            </a:lvl6pPr>
            <a:lvl7pPr lvl="6" rtl="0" algn="ctr">
              <a:spcBef>
                <a:spcPts val="0"/>
              </a:spcBef>
              <a:spcAft>
                <a:spcPts val="0"/>
              </a:spcAft>
              <a:buSzPts val="9300"/>
              <a:buNone/>
              <a:defRPr sz="9300"/>
            </a:lvl7pPr>
            <a:lvl8pPr lvl="7" rtl="0" algn="ctr">
              <a:spcBef>
                <a:spcPts val="0"/>
              </a:spcBef>
              <a:spcAft>
                <a:spcPts val="0"/>
              </a:spcAft>
              <a:buSzPts val="9300"/>
              <a:buNone/>
              <a:defRPr sz="9300"/>
            </a:lvl8pPr>
            <a:lvl9pPr lvl="8" rtl="0" algn="ctr">
              <a:spcBef>
                <a:spcPts val="0"/>
              </a:spcBef>
              <a:spcAft>
                <a:spcPts val="0"/>
              </a:spcAft>
              <a:buSzPts val="9300"/>
              <a:buNone/>
              <a:defRPr sz="9300"/>
            </a:lvl9pPr>
          </a:lstStyle>
          <a:p/>
        </p:txBody>
      </p:sp>
      <p:sp>
        <p:nvSpPr>
          <p:cNvPr id="324" name="Google Shape;324;p14"/>
          <p:cNvSpPr txBox="1"/>
          <p:nvPr>
            <p:ph idx="4" type="subTitle"/>
          </p:nvPr>
        </p:nvSpPr>
        <p:spPr>
          <a:xfrm>
            <a:off x="16910684" y="14520747"/>
            <a:ext cx="6132300" cy="2828700"/>
          </a:xfrm>
          <a:prstGeom prst="rect">
            <a:avLst/>
          </a:prstGeom>
          <a:noFill/>
          <a:ln>
            <a:noFill/>
          </a:ln>
        </p:spPr>
        <p:txBody>
          <a:bodyPr anchorCtr="0" anchor="ctr" bIns="341325" lIns="341325" spcFirstLastPara="1" rIns="341325" wrap="square" tIns="341325">
            <a:noAutofit/>
          </a:bodyPr>
          <a:lstStyle>
            <a:lvl1pPr lvl="0"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1pPr>
            <a:lvl2pPr lvl="1"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2pPr>
            <a:lvl3pPr lvl="2"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3pPr>
            <a:lvl4pPr lvl="3"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4pPr>
            <a:lvl5pPr lvl="4"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5pPr>
            <a:lvl6pPr lvl="5"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6pPr>
            <a:lvl7pPr lvl="6"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7pPr>
            <a:lvl8pPr lvl="7"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8pPr>
            <a:lvl9pPr lvl="8"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9pPr>
          </a:lstStyle>
          <a:p/>
        </p:txBody>
      </p:sp>
      <p:sp>
        <p:nvSpPr>
          <p:cNvPr id="325" name="Google Shape;325;p14">
            <a:hlinkClick/>
          </p:cNvPr>
          <p:cNvSpPr txBox="1"/>
          <p:nvPr>
            <p:ph idx="5" type="title"/>
          </p:nvPr>
        </p:nvSpPr>
        <p:spPr>
          <a:xfrm>
            <a:off x="10021792" y="11218667"/>
            <a:ext cx="5840700" cy="2251500"/>
          </a:xfrm>
          <a:prstGeom prst="rect">
            <a:avLst/>
          </a:prstGeom>
        </p:spPr>
        <p:txBody>
          <a:bodyPr anchorCtr="0" anchor="ctr" bIns="341325" lIns="341325" spcFirstLastPara="1" rIns="341325" wrap="square" tIns="341325">
            <a:noAutofit/>
          </a:bodyPr>
          <a:lstStyle>
            <a:lvl1pPr lvl="0" rtl="0" algn="ctr">
              <a:spcBef>
                <a:spcPts val="0"/>
              </a:spcBef>
              <a:spcAft>
                <a:spcPts val="0"/>
              </a:spcAft>
              <a:buSzPts val="9300"/>
              <a:buNone/>
              <a:defRPr sz="6700"/>
            </a:lvl1pPr>
            <a:lvl2pPr lvl="1" rtl="0" algn="ctr">
              <a:spcBef>
                <a:spcPts val="0"/>
              </a:spcBef>
              <a:spcAft>
                <a:spcPts val="0"/>
              </a:spcAft>
              <a:buSzPts val="9300"/>
              <a:buNone/>
              <a:defRPr sz="9300"/>
            </a:lvl2pPr>
            <a:lvl3pPr lvl="2" rtl="0" algn="ctr">
              <a:spcBef>
                <a:spcPts val="0"/>
              </a:spcBef>
              <a:spcAft>
                <a:spcPts val="0"/>
              </a:spcAft>
              <a:buSzPts val="9300"/>
              <a:buNone/>
              <a:defRPr sz="9300"/>
            </a:lvl3pPr>
            <a:lvl4pPr lvl="3" rtl="0" algn="ctr">
              <a:spcBef>
                <a:spcPts val="0"/>
              </a:spcBef>
              <a:spcAft>
                <a:spcPts val="0"/>
              </a:spcAft>
              <a:buSzPts val="9300"/>
              <a:buNone/>
              <a:defRPr sz="9300"/>
            </a:lvl4pPr>
            <a:lvl5pPr lvl="4" rtl="0" algn="ctr">
              <a:spcBef>
                <a:spcPts val="0"/>
              </a:spcBef>
              <a:spcAft>
                <a:spcPts val="0"/>
              </a:spcAft>
              <a:buSzPts val="9300"/>
              <a:buNone/>
              <a:defRPr sz="9300"/>
            </a:lvl5pPr>
            <a:lvl6pPr lvl="5" rtl="0" algn="ctr">
              <a:spcBef>
                <a:spcPts val="0"/>
              </a:spcBef>
              <a:spcAft>
                <a:spcPts val="0"/>
              </a:spcAft>
              <a:buSzPts val="9300"/>
              <a:buNone/>
              <a:defRPr sz="9300"/>
            </a:lvl6pPr>
            <a:lvl7pPr lvl="6" rtl="0" algn="ctr">
              <a:spcBef>
                <a:spcPts val="0"/>
              </a:spcBef>
              <a:spcAft>
                <a:spcPts val="0"/>
              </a:spcAft>
              <a:buSzPts val="9300"/>
              <a:buNone/>
              <a:defRPr sz="9300"/>
            </a:lvl7pPr>
            <a:lvl8pPr lvl="7" rtl="0" algn="ctr">
              <a:spcBef>
                <a:spcPts val="0"/>
              </a:spcBef>
              <a:spcAft>
                <a:spcPts val="0"/>
              </a:spcAft>
              <a:buSzPts val="9300"/>
              <a:buNone/>
              <a:defRPr sz="9300"/>
            </a:lvl8pPr>
            <a:lvl9pPr lvl="8" rtl="0" algn="ctr">
              <a:spcBef>
                <a:spcPts val="0"/>
              </a:spcBef>
              <a:spcAft>
                <a:spcPts val="0"/>
              </a:spcAft>
              <a:buSzPts val="9300"/>
              <a:buNone/>
              <a:defRPr sz="9300"/>
            </a:lvl9pPr>
          </a:lstStyle>
          <a:p/>
        </p:txBody>
      </p:sp>
      <p:sp>
        <p:nvSpPr>
          <p:cNvPr id="326" name="Google Shape;326;p14"/>
          <p:cNvSpPr txBox="1"/>
          <p:nvPr>
            <p:ph idx="6" type="subTitle"/>
          </p:nvPr>
        </p:nvSpPr>
        <p:spPr>
          <a:xfrm>
            <a:off x="9875542" y="14520747"/>
            <a:ext cx="6132300" cy="2828700"/>
          </a:xfrm>
          <a:prstGeom prst="rect">
            <a:avLst/>
          </a:prstGeom>
          <a:noFill/>
          <a:ln>
            <a:noFill/>
          </a:ln>
        </p:spPr>
        <p:txBody>
          <a:bodyPr anchorCtr="0" anchor="ctr" bIns="341325" lIns="341325" spcFirstLastPara="1" rIns="341325" wrap="square" tIns="341325">
            <a:noAutofit/>
          </a:bodyPr>
          <a:lstStyle>
            <a:lvl1pPr lvl="0"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1pPr>
            <a:lvl2pPr lvl="1"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2pPr>
            <a:lvl3pPr lvl="2"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3pPr>
            <a:lvl4pPr lvl="3"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4pPr>
            <a:lvl5pPr lvl="4"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5pPr>
            <a:lvl6pPr lvl="5"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6pPr>
            <a:lvl7pPr lvl="6"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7pPr>
            <a:lvl8pPr lvl="7"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8pPr>
            <a:lvl9pPr lvl="8"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9pPr>
          </a:lstStyle>
          <a:p/>
        </p:txBody>
      </p:sp>
      <p:sp>
        <p:nvSpPr>
          <p:cNvPr id="327" name="Google Shape;327;p14">
            <a:hlinkClick/>
          </p:cNvPr>
          <p:cNvSpPr txBox="1"/>
          <p:nvPr>
            <p:ph idx="7" type="title"/>
          </p:nvPr>
        </p:nvSpPr>
        <p:spPr>
          <a:xfrm>
            <a:off x="2986707" y="11218667"/>
            <a:ext cx="5840700" cy="2251500"/>
          </a:xfrm>
          <a:prstGeom prst="rect">
            <a:avLst/>
          </a:prstGeom>
        </p:spPr>
        <p:txBody>
          <a:bodyPr anchorCtr="0" anchor="ctr" bIns="341325" lIns="341325" spcFirstLastPara="1" rIns="341325" wrap="square" tIns="341325">
            <a:noAutofit/>
          </a:bodyPr>
          <a:lstStyle>
            <a:lvl1pPr lvl="0" rtl="0" algn="ctr">
              <a:spcBef>
                <a:spcPts val="0"/>
              </a:spcBef>
              <a:spcAft>
                <a:spcPts val="0"/>
              </a:spcAft>
              <a:buSzPts val="9300"/>
              <a:buNone/>
              <a:defRPr sz="6700"/>
            </a:lvl1pPr>
            <a:lvl2pPr lvl="1" rtl="0" algn="ctr">
              <a:spcBef>
                <a:spcPts val="0"/>
              </a:spcBef>
              <a:spcAft>
                <a:spcPts val="0"/>
              </a:spcAft>
              <a:buSzPts val="9300"/>
              <a:buNone/>
              <a:defRPr sz="9300"/>
            </a:lvl2pPr>
            <a:lvl3pPr lvl="2" rtl="0" algn="ctr">
              <a:spcBef>
                <a:spcPts val="0"/>
              </a:spcBef>
              <a:spcAft>
                <a:spcPts val="0"/>
              </a:spcAft>
              <a:buSzPts val="9300"/>
              <a:buNone/>
              <a:defRPr sz="9300"/>
            </a:lvl3pPr>
            <a:lvl4pPr lvl="3" rtl="0" algn="ctr">
              <a:spcBef>
                <a:spcPts val="0"/>
              </a:spcBef>
              <a:spcAft>
                <a:spcPts val="0"/>
              </a:spcAft>
              <a:buSzPts val="9300"/>
              <a:buNone/>
              <a:defRPr sz="9300"/>
            </a:lvl4pPr>
            <a:lvl5pPr lvl="4" rtl="0" algn="ctr">
              <a:spcBef>
                <a:spcPts val="0"/>
              </a:spcBef>
              <a:spcAft>
                <a:spcPts val="0"/>
              </a:spcAft>
              <a:buSzPts val="9300"/>
              <a:buNone/>
              <a:defRPr sz="9300"/>
            </a:lvl5pPr>
            <a:lvl6pPr lvl="5" rtl="0" algn="ctr">
              <a:spcBef>
                <a:spcPts val="0"/>
              </a:spcBef>
              <a:spcAft>
                <a:spcPts val="0"/>
              </a:spcAft>
              <a:buSzPts val="9300"/>
              <a:buNone/>
              <a:defRPr sz="9300"/>
            </a:lvl6pPr>
            <a:lvl7pPr lvl="6" rtl="0" algn="ctr">
              <a:spcBef>
                <a:spcPts val="0"/>
              </a:spcBef>
              <a:spcAft>
                <a:spcPts val="0"/>
              </a:spcAft>
              <a:buSzPts val="9300"/>
              <a:buNone/>
              <a:defRPr sz="9300"/>
            </a:lvl7pPr>
            <a:lvl8pPr lvl="7" rtl="0" algn="ctr">
              <a:spcBef>
                <a:spcPts val="0"/>
              </a:spcBef>
              <a:spcAft>
                <a:spcPts val="0"/>
              </a:spcAft>
              <a:buSzPts val="9300"/>
              <a:buNone/>
              <a:defRPr sz="9300"/>
            </a:lvl8pPr>
            <a:lvl9pPr lvl="8" rtl="0" algn="ctr">
              <a:spcBef>
                <a:spcPts val="0"/>
              </a:spcBef>
              <a:spcAft>
                <a:spcPts val="0"/>
              </a:spcAft>
              <a:buSzPts val="9300"/>
              <a:buNone/>
              <a:defRPr sz="9300"/>
            </a:lvl9pPr>
          </a:lstStyle>
          <a:p/>
        </p:txBody>
      </p:sp>
      <p:sp>
        <p:nvSpPr>
          <p:cNvPr id="328" name="Google Shape;328;p14"/>
          <p:cNvSpPr txBox="1"/>
          <p:nvPr>
            <p:ph idx="8" type="subTitle"/>
          </p:nvPr>
        </p:nvSpPr>
        <p:spPr>
          <a:xfrm>
            <a:off x="2840457" y="14520747"/>
            <a:ext cx="6132300" cy="2828700"/>
          </a:xfrm>
          <a:prstGeom prst="rect">
            <a:avLst/>
          </a:prstGeom>
          <a:noFill/>
          <a:ln>
            <a:noFill/>
          </a:ln>
        </p:spPr>
        <p:txBody>
          <a:bodyPr anchorCtr="0" anchor="ctr" bIns="341325" lIns="341325" spcFirstLastPara="1" rIns="341325" wrap="square" tIns="341325">
            <a:noAutofit/>
          </a:bodyPr>
          <a:lstStyle>
            <a:lvl1pPr lvl="0"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1pPr>
            <a:lvl2pPr lvl="1"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2pPr>
            <a:lvl3pPr lvl="2"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3pPr>
            <a:lvl4pPr lvl="3"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4pPr>
            <a:lvl5pPr lvl="4"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5pPr>
            <a:lvl6pPr lvl="5"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6pPr>
            <a:lvl7pPr lvl="6"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7pPr>
            <a:lvl8pPr lvl="7"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8pPr>
            <a:lvl9pPr lvl="8"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9pPr>
          </a:lstStyle>
          <a:p/>
        </p:txBody>
      </p:sp>
      <p:sp>
        <p:nvSpPr>
          <p:cNvPr id="329" name="Google Shape;329;p14"/>
          <p:cNvSpPr txBox="1"/>
          <p:nvPr>
            <p:ph hasCustomPrompt="1" idx="9" type="title"/>
          </p:nvPr>
        </p:nvSpPr>
        <p:spPr>
          <a:xfrm>
            <a:off x="2840457" y="8021867"/>
            <a:ext cx="6132300" cy="2114700"/>
          </a:xfrm>
          <a:prstGeom prst="rect">
            <a:avLst/>
          </a:prstGeom>
        </p:spPr>
        <p:txBody>
          <a:bodyPr anchorCtr="0" anchor="ctr" bIns="341325" lIns="341325" spcFirstLastPara="1" rIns="341325" wrap="square" tIns="341325">
            <a:noAutofit/>
          </a:bodyPr>
          <a:lstStyle>
            <a:lvl1pPr lvl="0" rtl="0" algn="ctr">
              <a:spcBef>
                <a:spcPts val="0"/>
              </a:spcBef>
              <a:spcAft>
                <a:spcPts val="0"/>
              </a:spcAft>
              <a:buSzPts val="23100"/>
              <a:buNone/>
              <a:defRPr sz="12700"/>
            </a:lvl1pPr>
            <a:lvl2pPr lvl="1" rtl="0" algn="ctr">
              <a:spcBef>
                <a:spcPts val="0"/>
              </a:spcBef>
              <a:spcAft>
                <a:spcPts val="0"/>
              </a:spcAft>
              <a:buSzPts val="23100"/>
              <a:buNone/>
              <a:defRPr sz="23100"/>
            </a:lvl2pPr>
            <a:lvl3pPr lvl="2" rtl="0" algn="ctr">
              <a:spcBef>
                <a:spcPts val="0"/>
              </a:spcBef>
              <a:spcAft>
                <a:spcPts val="0"/>
              </a:spcAft>
              <a:buSzPts val="23100"/>
              <a:buNone/>
              <a:defRPr sz="23100"/>
            </a:lvl3pPr>
            <a:lvl4pPr lvl="3" rtl="0" algn="ctr">
              <a:spcBef>
                <a:spcPts val="0"/>
              </a:spcBef>
              <a:spcAft>
                <a:spcPts val="0"/>
              </a:spcAft>
              <a:buSzPts val="23100"/>
              <a:buNone/>
              <a:defRPr sz="23100"/>
            </a:lvl4pPr>
            <a:lvl5pPr lvl="4" rtl="0" algn="ctr">
              <a:spcBef>
                <a:spcPts val="0"/>
              </a:spcBef>
              <a:spcAft>
                <a:spcPts val="0"/>
              </a:spcAft>
              <a:buSzPts val="23100"/>
              <a:buNone/>
              <a:defRPr sz="23100"/>
            </a:lvl5pPr>
            <a:lvl6pPr lvl="5" rtl="0" algn="ctr">
              <a:spcBef>
                <a:spcPts val="0"/>
              </a:spcBef>
              <a:spcAft>
                <a:spcPts val="0"/>
              </a:spcAft>
              <a:buSzPts val="23100"/>
              <a:buNone/>
              <a:defRPr sz="23100"/>
            </a:lvl6pPr>
            <a:lvl7pPr lvl="6" rtl="0" algn="ctr">
              <a:spcBef>
                <a:spcPts val="0"/>
              </a:spcBef>
              <a:spcAft>
                <a:spcPts val="0"/>
              </a:spcAft>
              <a:buSzPts val="23100"/>
              <a:buNone/>
              <a:defRPr sz="23100"/>
            </a:lvl7pPr>
            <a:lvl8pPr lvl="7" rtl="0" algn="ctr">
              <a:spcBef>
                <a:spcPts val="0"/>
              </a:spcBef>
              <a:spcAft>
                <a:spcPts val="0"/>
              </a:spcAft>
              <a:buSzPts val="23100"/>
              <a:buNone/>
              <a:defRPr sz="23100"/>
            </a:lvl8pPr>
            <a:lvl9pPr lvl="8" rtl="0" algn="ctr">
              <a:spcBef>
                <a:spcPts val="0"/>
              </a:spcBef>
              <a:spcAft>
                <a:spcPts val="0"/>
              </a:spcAft>
              <a:buSzPts val="23100"/>
              <a:buNone/>
              <a:defRPr sz="23100"/>
            </a:lvl9pPr>
          </a:lstStyle>
          <a:p>
            <a:r>
              <a:t>xx%</a:t>
            </a:r>
          </a:p>
        </p:txBody>
      </p:sp>
      <p:sp>
        <p:nvSpPr>
          <p:cNvPr id="330" name="Google Shape;330;p14"/>
          <p:cNvSpPr txBox="1"/>
          <p:nvPr>
            <p:ph hasCustomPrompt="1" idx="13" type="title"/>
          </p:nvPr>
        </p:nvSpPr>
        <p:spPr>
          <a:xfrm>
            <a:off x="9875542" y="8021867"/>
            <a:ext cx="6132300" cy="2114700"/>
          </a:xfrm>
          <a:prstGeom prst="rect">
            <a:avLst/>
          </a:prstGeom>
        </p:spPr>
        <p:txBody>
          <a:bodyPr anchorCtr="0" anchor="ctr" bIns="341325" lIns="341325" spcFirstLastPara="1" rIns="341325" wrap="square" tIns="341325">
            <a:noAutofit/>
          </a:bodyPr>
          <a:lstStyle>
            <a:lvl1pPr lvl="0" rtl="0" algn="ctr">
              <a:spcBef>
                <a:spcPts val="0"/>
              </a:spcBef>
              <a:spcAft>
                <a:spcPts val="0"/>
              </a:spcAft>
              <a:buSzPts val="23100"/>
              <a:buNone/>
              <a:defRPr sz="12700"/>
            </a:lvl1pPr>
            <a:lvl2pPr lvl="1" rtl="0" algn="ctr">
              <a:spcBef>
                <a:spcPts val="0"/>
              </a:spcBef>
              <a:spcAft>
                <a:spcPts val="0"/>
              </a:spcAft>
              <a:buSzPts val="23100"/>
              <a:buNone/>
              <a:defRPr sz="23100"/>
            </a:lvl2pPr>
            <a:lvl3pPr lvl="2" rtl="0" algn="ctr">
              <a:spcBef>
                <a:spcPts val="0"/>
              </a:spcBef>
              <a:spcAft>
                <a:spcPts val="0"/>
              </a:spcAft>
              <a:buSzPts val="23100"/>
              <a:buNone/>
              <a:defRPr sz="23100"/>
            </a:lvl3pPr>
            <a:lvl4pPr lvl="3" rtl="0" algn="ctr">
              <a:spcBef>
                <a:spcPts val="0"/>
              </a:spcBef>
              <a:spcAft>
                <a:spcPts val="0"/>
              </a:spcAft>
              <a:buSzPts val="23100"/>
              <a:buNone/>
              <a:defRPr sz="23100"/>
            </a:lvl4pPr>
            <a:lvl5pPr lvl="4" rtl="0" algn="ctr">
              <a:spcBef>
                <a:spcPts val="0"/>
              </a:spcBef>
              <a:spcAft>
                <a:spcPts val="0"/>
              </a:spcAft>
              <a:buSzPts val="23100"/>
              <a:buNone/>
              <a:defRPr sz="23100"/>
            </a:lvl5pPr>
            <a:lvl6pPr lvl="5" rtl="0" algn="ctr">
              <a:spcBef>
                <a:spcPts val="0"/>
              </a:spcBef>
              <a:spcAft>
                <a:spcPts val="0"/>
              </a:spcAft>
              <a:buSzPts val="23100"/>
              <a:buNone/>
              <a:defRPr sz="23100"/>
            </a:lvl6pPr>
            <a:lvl7pPr lvl="6" rtl="0" algn="ctr">
              <a:spcBef>
                <a:spcPts val="0"/>
              </a:spcBef>
              <a:spcAft>
                <a:spcPts val="0"/>
              </a:spcAft>
              <a:buSzPts val="23100"/>
              <a:buNone/>
              <a:defRPr sz="23100"/>
            </a:lvl7pPr>
            <a:lvl8pPr lvl="7" rtl="0" algn="ctr">
              <a:spcBef>
                <a:spcPts val="0"/>
              </a:spcBef>
              <a:spcAft>
                <a:spcPts val="0"/>
              </a:spcAft>
              <a:buSzPts val="23100"/>
              <a:buNone/>
              <a:defRPr sz="23100"/>
            </a:lvl8pPr>
            <a:lvl9pPr lvl="8" rtl="0" algn="ctr">
              <a:spcBef>
                <a:spcPts val="0"/>
              </a:spcBef>
              <a:spcAft>
                <a:spcPts val="0"/>
              </a:spcAft>
              <a:buSzPts val="23100"/>
              <a:buNone/>
              <a:defRPr sz="23100"/>
            </a:lvl9pPr>
          </a:lstStyle>
          <a:p>
            <a:r>
              <a:t>xx%</a:t>
            </a:r>
          </a:p>
        </p:txBody>
      </p:sp>
      <p:sp>
        <p:nvSpPr>
          <p:cNvPr id="331" name="Google Shape;331;p14"/>
          <p:cNvSpPr txBox="1"/>
          <p:nvPr>
            <p:ph hasCustomPrompt="1" idx="14" type="title"/>
          </p:nvPr>
        </p:nvSpPr>
        <p:spPr>
          <a:xfrm>
            <a:off x="16910684" y="8021867"/>
            <a:ext cx="6132300" cy="2114700"/>
          </a:xfrm>
          <a:prstGeom prst="rect">
            <a:avLst/>
          </a:prstGeom>
        </p:spPr>
        <p:txBody>
          <a:bodyPr anchorCtr="0" anchor="ctr" bIns="341325" lIns="341325" spcFirstLastPara="1" rIns="341325" wrap="square" tIns="341325">
            <a:noAutofit/>
          </a:bodyPr>
          <a:lstStyle>
            <a:lvl1pPr lvl="0" rtl="0" algn="ctr">
              <a:spcBef>
                <a:spcPts val="0"/>
              </a:spcBef>
              <a:spcAft>
                <a:spcPts val="0"/>
              </a:spcAft>
              <a:buSzPts val="23100"/>
              <a:buNone/>
              <a:defRPr sz="12700"/>
            </a:lvl1pPr>
            <a:lvl2pPr lvl="1" rtl="0" algn="ctr">
              <a:spcBef>
                <a:spcPts val="0"/>
              </a:spcBef>
              <a:spcAft>
                <a:spcPts val="0"/>
              </a:spcAft>
              <a:buSzPts val="23100"/>
              <a:buNone/>
              <a:defRPr sz="23100"/>
            </a:lvl2pPr>
            <a:lvl3pPr lvl="2" rtl="0" algn="ctr">
              <a:spcBef>
                <a:spcPts val="0"/>
              </a:spcBef>
              <a:spcAft>
                <a:spcPts val="0"/>
              </a:spcAft>
              <a:buSzPts val="23100"/>
              <a:buNone/>
              <a:defRPr sz="23100"/>
            </a:lvl3pPr>
            <a:lvl4pPr lvl="3" rtl="0" algn="ctr">
              <a:spcBef>
                <a:spcPts val="0"/>
              </a:spcBef>
              <a:spcAft>
                <a:spcPts val="0"/>
              </a:spcAft>
              <a:buSzPts val="23100"/>
              <a:buNone/>
              <a:defRPr sz="23100"/>
            </a:lvl4pPr>
            <a:lvl5pPr lvl="4" rtl="0" algn="ctr">
              <a:spcBef>
                <a:spcPts val="0"/>
              </a:spcBef>
              <a:spcAft>
                <a:spcPts val="0"/>
              </a:spcAft>
              <a:buSzPts val="23100"/>
              <a:buNone/>
              <a:defRPr sz="23100"/>
            </a:lvl5pPr>
            <a:lvl6pPr lvl="5" rtl="0" algn="ctr">
              <a:spcBef>
                <a:spcPts val="0"/>
              </a:spcBef>
              <a:spcAft>
                <a:spcPts val="0"/>
              </a:spcAft>
              <a:buSzPts val="23100"/>
              <a:buNone/>
              <a:defRPr sz="23100"/>
            </a:lvl6pPr>
            <a:lvl7pPr lvl="6" rtl="0" algn="ctr">
              <a:spcBef>
                <a:spcPts val="0"/>
              </a:spcBef>
              <a:spcAft>
                <a:spcPts val="0"/>
              </a:spcAft>
              <a:buSzPts val="23100"/>
              <a:buNone/>
              <a:defRPr sz="23100"/>
            </a:lvl7pPr>
            <a:lvl8pPr lvl="7" rtl="0" algn="ctr">
              <a:spcBef>
                <a:spcPts val="0"/>
              </a:spcBef>
              <a:spcAft>
                <a:spcPts val="0"/>
              </a:spcAft>
              <a:buSzPts val="23100"/>
              <a:buNone/>
              <a:defRPr sz="23100"/>
            </a:lvl8pPr>
            <a:lvl9pPr lvl="8" rtl="0" algn="ctr">
              <a:spcBef>
                <a:spcPts val="0"/>
              </a:spcBef>
              <a:spcAft>
                <a:spcPts val="0"/>
              </a:spcAft>
              <a:buSzPts val="23100"/>
              <a:buNone/>
              <a:defRPr sz="23100"/>
            </a:lvl9pPr>
          </a:lstStyle>
          <a:p>
            <a:r>
              <a:t>xx%</a:t>
            </a:r>
          </a:p>
        </p:txBody>
      </p:sp>
      <p:sp>
        <p:nvSpPr>
          <p:cNvPr id="332" name="Google Shape;332;p14"/>
          <p:cNvSpPr txBox="1"/>
          <p:nvPr>
            <p:ph hasCustomPrompt="1" idx="15" type="title"/>
          </p:nvPr>
        </p:nvSpPr>
        <p:spPr>
          <a:xfrm>
            <a:off x="23945703" y="8021867"/>
            <a:ext cx="6132300" cy="2114700"/>
          </a:xfrm>
          <a:prstGeom prst="rect">
            <a:avLst/>
          </a:prstGeom>
        </p:spPr>
        <p:txBody>
          <a:bodyPr anchorCtr="0" anchor="ctr" bIns="341325" lIns="341325" spcFirstLastPara="1" rIns="341325" wrap="square" tIns="341325">
            <a:noAutofit/>
          </a:bodyPr>
          <a:lstStyle>
            <a:lvl1pPr lvl="0" rtl="0" algn="ctr">
              <a:spcBef>
                <a:spcPts val="0"/>
              </a:spcBef>
              <a:spcAft>
                <a:spcPts val="0"/>
              </a:spcAft>
              <a:buSzPts val="23100"/>
              <a:buNone/>
              <a:defRPr sz="12700"/>
            </a:lvl1pPr>
            <a:lvl2pPr lvl="1" rtl="0" algn="ctr">
              <a:spcBef>
                <a:spcPts val="0"/>
              </a:spcBef>
              <a:spcAft>
                <a:spcPts val="0"/>
              </a:spcAft>
              <a:buSzPts val="23100"/>
              <a:buNone/>
              <a:defRPr sz="23100"/>
            </a:lvl2pPr>
            <a:lvl3pPr lvl="2" rtl="0" algn="ctr">
              <a:spcBef>
                <a:spcPts val="0"/>
              </a:spcBef>
              <a:spcAft>
                <a:spcPts val="0"/>
              </a:spcAft>
              <a:buSzPts val="23100"/>
              <a:buNone/>
              <a:defRPr sz="23100"/>
            </a:lvl3pPr>
            <a:lvl4pPr lvl="3" rtl="0" algn="ctr">
              <a:spcBef>
                <a:spcPts val="0"/>
              </a:spcBef>
              <a:spcAft>
                <a:spcPts val="0"/>
              </a:spcAft>
              <a:buSzPts val="23100"/>
              <a:buNone/>
              <a:defRPr sz="23100"/>
            </a:lvl4pPr>
            <a:lvl5pPr lvl="4" rtl="0" algn="ctr">
              <a:spcBef>
                <a:spcPts val="0"/>
              </a:spcBef>
              <a:spcAft>
                <a:spcPts val="0"/>
              </a:spcAft>
              <a:buSzPts val="23100"/>
              <a:buNone/>
              <a:defRPr sz="23100"/>
            </a:lvl5pPr>
            <a:lvl6pPr lvl="5" rtl="0" algn="ctr">
              <a:spcBef>
                <a:spcPts val="0"/>
              </a:spcBef>
              <a:spcAft>
                <a:spcPts val="0"/>
              </a:spcAft>
              <a:buSzPts val="23100"/>
              <a:buNone/>
              <a:defRPr sz="23100"/>
            </a:lvl6pPr>
            <a:lvl7pPr lvl="6" rtl="0" algn="ctr">
              <a:spcBef>
                <a:spcPts val="0"/>
              </a:spcBef>
              <a:spcAft>
                <a:spcPts val="0"/>
              </a:spcAft>
              <a:buSzPts val="23100"/>
              <a:buNone/>
              <a:defRPr sz="23100"/>
            </a:lvl7pPr>
            <a:lvl8pPr lvl="7" rtl="0" algn="ctr">
              <a:spcBef>
                <a:spcPts val="0"/>
              </a:spcBef>
              <a:spcAft>
                <a:spcPts val="0"/>
              </a:spcAft>
              <a:buSzPts val="23100"/>
              <a:buNone/>
              <a:defRPr sz="23100"/>
            </a:lvl8pPr>
            <a:lvl9pPr lvl="8" rtl="0" algn="ctr">
              <a:spcBef>
                <a:spcPts val="0"/>
              </a:spcBef>
              <a:spcAft>
                <a:spcPts val="0"/>
              </a:spcAft>
              <a:buSzPts val="23100"/>
              <a:buNone/>
              <a:defRPr sz="23100"/>
            </a:lvl9pPr>
          </a:lstStyle>
          <a:p>
            <a:r>
              <a:t>xx%</a:t>
            </a:r>
          </a:p>
        </p:txBody>
      </p:sp>
      <p:sp>
        <p:nvSpPr>
          <p:cNvPr id="333" name="Google Shape;333;p14"/>
          <p:cNvSpPr/>
          <p:nvPr/>
        </p:nvSpPr>
        <p:spPr>
          <a:xfrm rot="-5400000">
            <a:off x="23997089" y="-6908193"/>
            <a:ext cx="9751744" cy="14995179"/>
          </a:xfrm>
          <a:custGeom>
            <a:rect b="b" l="l" r="r" t="t"/>
            <a:pathLst>
              <a:path extrusionOk="0" h="26119" w="14332">
                <a:moveTo>
                  <a:pt x="12104" y="0"/>
                </a:moveTo>
                <a:cubicBezTo>
                  <a:pt x="11836" y="0"/>
                  <a:pt x="11579" y="100"/>
                  <a:pt x="11338" y="207"/>
                </a:cubicBezTo>
                <a:cubicBezTo>
                  <a:pt x="11049" y="335"/>
                  <a:pt x="10764" y="475"/>
                  <a:pt x="10478" y="610"/>
                </a:cubicBezTo>
                <a:cubicBezTo>
                  <a:pt x="9890" y="885"/>
                  <a:pt x="9294" y="1149"/>
                  <a:pt x="8713" y="1440"/>
                </a:cubicBezTo>
                <a:cubicBezTo>
                  <a:pt x="8495" y="1549"/>
                  <a:pt x="8298" y="1691"/>
                  <a:pt x="8201" y="1922"/>
                </a:cubicBezTo>
                <a:cubicBezTo>
                  <a:pt x="8095" y="2174"/>
                  <a:pt x="8110" y="2467"/>
                  <a:pt x="8106" y="2735"/>
                </a:cubicBezTo>
                <a:cubicBezTo>
                  <a:pt x="8097" y="3377"/>
                  <a:pt x="8121" y="4019"/>
                  <a:pt x="8176" y="4658"/>
                </a:cubicBezTo>
                <a:cubicBezTo>
                  <a:pt x="8228" y="5277"/>
                  <a:pt x="8331" y="5899"/>
                  <a:pt x="8283" y="6521"/>
                </a:cubicBezTo>
                <a:cubicBezTo>
                  <a:pt x="8242" y="7056"/>
                  <a:pt x="8055" y="7556"/>
                  <a:pt x="7761" y="8004"/>
                </a:cubicBezTo>
                <a:cubicBezTo>
                  <a:pt x="7173" y="8897"/>
                  <a:pt x="6276" y="9476"/>
                  <a:pt x="5434" y="10099"/>
                </a:cubicBezTo>
                <a:cubicBezTo>
                  <a:pt x="5008" y="10415"/>
                  <a:pt x="4600" y="10769"/>
                  <a:pt x="4338" y="11238"/>
                </a:cubicBezTo>
                <a:cubicBezTo>
                  <a:pt x="4078" y="11703"/>
                  <a:pt x="3973" y="12231"/>
                  <a:pt x="3932" y="12758"/>
                </a:cubicBezTo>
                <a:cubicBezTo>
                  <a:pt x="3854" y="13776"/>
                  <a:pt x="4023" y="14819"/>
                  <a:pt x="3717" y="15812"/>
                </a:cubicBezTo>
                <a:cubicBezTo>
                  <a:pt x="3574" y="16273"/>
                  <a:pt x="3319" y="16702"/>
                  <a:pt x="2917" y="16981"/>
                </a:cubicBezTo>
                <a:cubicBezTo>
                  <a:pt x="2489" y="17279"/>
                  <a:pt x="1977" y="17419"/>
                  <a:pt x="1536" y="17694"/>
                </a:cubicBezTo>
                <a:cubicBezTo>
                  <a:pt x="639" y="18252"/>
                  <a:pt x="327" y="19323"/>
                  <a:pt x="152" y="20304"/>
                </a:cubicBezTo>
                <a:cubicBezTo>
                  <a:pt x="48" y="20891"/>
                  <a:pt x="1" y="21500"/>
                  <a:pt x="140" y="22087"/>
                </a:cubicBezTo>
                <a:cubicBezTo>
                  <a:pt x="259" y="22589"/>
                  <a:pt x="523" y="23040"/>
                  <a:pt x="855" y="23429"/>
                </a:cubicBezTo>
                <a:cubicBezTo>
                  <a:pt x="1544" y="24236"/>
                  <a:pt x="3187" y="24329"/>
                  <a:pt x="3333" y="25366"/>
                </a:cubicBezTo>
                <a:cubicBezTo>
                  <a:pt x="3413" y="25937"/>
                  <a:pt x="4213" y="26116"/>
                  <a:pt x="4450" y="26116"/>
                </a:cubicBezTo>
                <a:cubicBezTo>
                  <a:pt x="4499" y="26116"/>
                  <a:pt x="4524" y="26108"/>
                  <a:pt x="4512" y="26094"/>
                </a:cubicBezTo>
                <a:lnTo>
                  <a:pt x="4512" y="26094"/>
                </a:lnTo>
                <a:cubicBezTo>
                  <a:pt x="5752" y="26098"/>
                  <a:pt x="6992" y="26103"/>
                  <a:pt x="8231" y="26108"/>
                </a:cubicBezTo>
                <a:cubicBezTo>
                  <a:pt x="8884" y="26110"/>
                  <a:pt x="9536" y="26113"/>
                  <a:pt x="10188" y="26115"/>
                </a:cubicBezTo>
                <a:cubicBezTo>
                  <a:pt x="10509" y="26116"/>
                  <a:pt x="10831" y="26117"/>
                  <a:pt x="11153" y="26118"/>
                </a:cubicBezTo>
                <a:cubicBezTo>
                  <a:pt x="11181" y="26118"/>
                  <a:pt x="11210" y="26118"/>
                  <a:pt x="11238" y="26118"/>
                </a:cubicBezTo>
                <a:cubicBezTo>
                  <a:pt x="11502" y="26118"/>
                  <a:pt x="11768" y="26112"/>
                  <a:pt x="12030" y="26066"/>
                </a:cubicBezTo>
                <a:cubicBezTo>
                  <a:pt x="12510" y="25980"/>
                  <a:pt x="12981" y="25708"/>
                  <a:pt x="13161" y="25232"/>
                </a:cubicBezTo>
                <a:cubicBezTo>
                  <a:pt x="13200" y="25130"/>
                  <a:pt x="13224" y="25017"/>
                  <a:pt x="13222" y="24907"/>
                </a:cubicBezTo>
                <a:cubicBezTo>
                  <a:pt x="13220" y="24778"/>
                  <a:pt x="13107" y="24687"/>
                  <a:pt x="13042" y="24582"/>
                </a:cubicBezTo>
                <a:cubicBezTo>
                  <a:pt x="12914" y="24378"/>
                  <a:pt x="12829" y="24154"/>
                  <a:pt x="12777" y="23918"/>
                </a:cubicBezTo>
                <a:cubicBezTo>
                  <a:pt x="12667" y="23424"/>
                  <a:pt x="12700" y="22903"/>
                  <a:pt x="12760" y="22402"/>
                </a:cubicBezTo>
                <a:cubicBezTo>
                  <a:pt x="12825" y="21856"/>
                  <a:pt x="12928" y="21313"/>
                  <a:pt x="12991" y="20766"/>
                </a:cubicBezTo>
                <a:cubicBezTo>
                  <a:pt x="13138" y="19498"/>
                  <a:pt x="13165" y="18220"/>
                  <a:pt x="13259" y="16947"/>
                </a:cubicBezTo>
                <a:cubicBezTo>
                  <a:pt x="13306" y="16306"/>
                  <a:pt x="13371" y="15667"/>
                  <a:pt x="13476" y="15033"/>
                </a:cubicBezTo>
                <a:cubicBezTo>
                  <a:pt x="13580" y="14418"/>
                  <a:pt x="13717" y="13809"/>
                  <a:pt x="13850" y="13199"/>
                </a:cubicBezTo>
                <a:cubicBezTo>
                  <a:pt x="14117" y="11977"/>
                  <a:pt x="14332" y="10761"/>
                  <a:pt x="14312" y="9506"/>
                </a:cubicBezTo>
                <a:cubicBezTo>
                  <a:pt x="14292" y="8213"/>
                  <a:pt x="14104" y="6931"/>
                  <a:pt x="14032" y="5641"/>
                </a:cubicBezTo>
                <a:cubicBezTo>
                  <a:pt x="13973" y="4552"/>
                  <a:pt x="14026" y="3448"/>
                  <a:pt x="13821" y="2371"/>
                </a:cubicBezTo>
                <a:cubicBezTo>
                  <a:pt x="13723" y="1854"/>
                  <a:pt x="13559" y="1346"/>
                  <a:pt x="13296" y="889"/>
                </a:cubicBezTo>
                <a:cubicBezTo>
                  <a:pt x="13046" y="456"/>
                  <a:pt x="12681" y="18"/>
                  <a:pt x="12141" y="1"/>
                </a:cubicBezTo>
                <a:cubicBezTo>
                  <a:pt x="12128" y="1"/>
                  <a:pt x="12116" y="0"/>
                  <a:pt x="12104" y="0"/>
                </a:cubicBezTo>
                <a:close/>
              </a:path>
            </a:pathLst>
          </a:custGeom>
          <a:solidFill>
            <a:schemeClr val="dk2">
              <a:alpha val="4916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334" name="Google Shape;334;p14"/>
          <p:cNvSpPr/>
          <p:nvPr/>
        </p:nvSpPr>
        <p:spPr>
          <a:xfrm flipH="1" rot="10800000">
            <a:off x="23940620" y="16844911"/>
            <a:ext cx="9625403" cy="5593114"/>
          </a:xfrm>
          <a:custGeom>
            <a:rect b="b" l="l" r="r" t="t"/>
            <a:pathLst>
              <a:path extrusionOk="0" h="8220" w="16766">
                <a:moveTo>
                  <a:pt x="16619" y="0"/>
                </a:moveTo>
                <a:lnTo>
                  <a:pt x="1" y="306"/>
                </a:lnTo>
                <a:cubicBezTo>
                  <a:pt x="61" y="421"/>
                  <a:pt x="130" y="530"/>
                  <a:pt x="209" y="629"/>
                </a:cubicBezTo>
                <a:cubicBezTo>
                  <a:pt x="561" y="1077"/>
                  <a:pt x="1090" y="1341"/>
                  <a:pt x="1620" y="1341"/>
                </a:cubicBezTo>
                <a:cubicBezTo>
                  <a:pt x="1653" y="1341"/>
                  <a:pt x="1687" y="1340"/>
                  <a:pt x="1720" y="1338"/>
                </a:cubicBezTo>
                <a:cubicBezTo>
                  <a:pt x="2137" y="1311"/>
                  <a:pt x="2547" y="1128"/>
                  <a:pt x="2959" y="1128"/>
                </a:cubicBezTo>
                <a:cubicBezTo>
                  <a:pt x="3033" y="1128"/>
                  <a:pt x="3106" y="1133"/>
                  <a:pt x="3180" y="1147"/>
                </a:cubicBezTo>
                <a:cubicBezTo>
                  <a:pt x="3277" y="1165"/>
                  <a:pt x="3367" y="1194"/>
                  <a:pt x="3455" y="1233"/>
                </a:cubicBezTo>
                <a:cubicBezTo>
                  <a:pt x="3474" y="1242"/>
                  <a:pt x="3493" y="1250"/>
                  <a:pt x="3511" y="1261"/>
                </a:cubicBezTo>
                <a:lnTo>
                  <a:pt x="3512" y="1261"/>
                </a:lnTo>
                <a:cubicBezTo>
                  <a:pt x="4178" y="1599"/>
                  <a:pt x="4587" y="2502"/>
                  <a:pt x="5216" y="2997"/>
                </a:cubicBezTo>
                <a:cubicBezTo>
                  <a:pt x="5642" y="3331"/>
                  <a:pt x="6137" y="3458"/>
                  <a:pt x="6653" y="3458"/>
                </a:cubicBezTo>
                <a:cubicBezTo>
                  <a:pt x="7281" y="3458"/>
                  <a:pt x="7939" y="3268"/>
                  <a:pt x="8534" y="3032"/>
                </a:cubicBezTo>
                <a:cubicBezTo>
                  <a:pt x="9061" y="2823"/>
                  <a:pt x="9606" y="2582"/>
                  <a:pt x="10155" y="2582"/>
                </a:cubicBezTo>
                <a:cubicBezTo>
                  <a:pt x="10271" y="2582"/>
                  <a:pt x="10386" y="2593"/>
                  <a:pt x="10502" y="2617"/>
                </a:cubicBezTo>
                <a:cubicBezTo>
                  <a:pt x="11491" y="2819"/>
                  <a:pt x="12129" y="3901"/>
                  <a:pt x="12548" y="4929"/>
                </a:cubicBezTo>
                <a:cubicBezTo>
                  <a:pt x="12966" y="5958"/>
                  <a:pt x="13334" y="7102"/>
                  <a:pt x="14165" y="7742"/>
                </a:cubicBezTo>
                <a:cubicBezTo>
                  <a:pt x="14587" y="8068"/>
                  <a:pt x="15094" y="8220"/>
                  <a:pt x="15606" y="8220"/>
                </a:cubicBezTo>
                <a:cubicBezTo>
                  <a:pt x="16002" y="8220"/>
                  <a:pt x="16401" y="8129"/>
                  <a:pt x="16766" y="7956"/>
                </a:cubicBezTo>
                <a:lnTo>
                  <a:pt x="16619" y="0"/>
                </a:lnTo>
                <a:close/>
              </a:path>
            </a:pathLst>
          </a:custGeom>
          <a:solidFill>
            <a:schemeClr val="lt2">
              <a:alpha val="4860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335" name="Google Shape;335;p14"/>
          <p:cNvSpPr/>
          <p:nvPr/>
        </p:nvSpPr>
        <p:spPr>
          <a:xfrm rot="7809356">
            <a:off x="-3408154" y="-1975539"/>
            <a:ext cx="10225140" cy="7861957"/>
          </a:xfrm>
          <a:custGeom>
            <a:rect b="b" l="l" r="r" t="t"/>
            <a:pathLst>
              <a:path extrusionOk="0" h="12489" w="16243">
                <a:moveTo>
                  <a:pt x="3844" y="0"/>
                </a:moveTo>
                <a:cubicBezTo>
                  <a:pt x="3285" y="0"/>
                  <a:pt x="2723" y="148"/>
                  <a:pt x="2228" y="400"/>
                </a:cubicBezTo>
                <a:cubicBezTo>
                  <a:pt x="1280" y="883"/>
                  <a:pt x="590" y="1767"/>
                  <a:pt x="156" y="2720"/>
                </a:cubicBezTo>
                <a:cubicBezTo>
                  <a:pt x="49" y="2956"/>
                  <a:pt x="1" y="3596"/>
                  <a:pt x="54" y="3596"/>
                </a:cubicBezTo>
                <a:cubicBezTo>
                  <a:pt x="57" y="3596"/>
                  <a:pt x="61" y="3593"/>
                  <a:pt x="66" y="3588"/>
                </a:cubicBezTo>
                <a:cubicBezTo>
                  <a:pt x="269" y="4868"/>
                  <a:pt x="1355" y="5759"/>
                  <a:pt x="2294" y="6557"/>
                </a:cubicBezTo>
                <a:cubicBezTo>
                  <a:pt x="3560" y="7632"/>
                  <a:pt x="4723" y="8824"/>
                  <a:pt x="5756" y="10126"/>
                </a:cubicBezTo>
                <a:cubicBezTo>
                  <a:pt x="6340" y="10862"/>
                  <a:pt x="6881" y="11633"/>
                  <a:pt x="7379" y="12430"/>
                </a:cubicBezTo>
                <a:cubicBezTo>
                  <a:pt x="7403" y="12468"/>
                  <a:pt x="7442" y="12488"/>
                  <a:pt x="7481" y="12488"/>
                </a:cubicBezTo>
                <a:cubicBezTo>
                  <a:pt x="7510" y="12488"/>
                  <a:pt x="7539" y="12478"/>
                  <a:pt x="7563" y="12456"/>
                </a:cubicBezTo>
                <a:cubicBezTo>
                  <a:pt x="9372" y="10767"/>
                  <a:pt x="11182" y="9079"/>
                  <a:pt x="12991" y="7391"/>
                </a:cubicBezTo>
                <a:cubicBezTo>
                  <a:pt x="13444" y="6969"/>
                  <a:pt x="13897" y="6547"/>
                  <a:pt x="14348" y="6125"/>
                </a:cubicBezTo>
                <a:cubicBezTo>
                  <a:pt x="14774" y="5728"/>
                  <a:pt x="15224" y="5346"/>
                  <a:pt x="15621" y="4920"/>
                </a:cubicBezTo>
                <a:cubicBezTo>
                  <a:pt x="15956" y="4561"/>
                  <a:pt x="16230" y="4130"/>
                  <a:pt x="16237" y="3625"/>
                </a:cubicBezTo>
                <a:cubicBezTo>
                  <a:pt x="16243" y="3173"/>
                  <a:pt x="16055" y="2737"/>
                  <a:pt x="15772" y="2393"/>
                </a:cubicBezTo>
                <a:cubicBezTo>
                  <a:pt x="15118" y="1597"/>
                  <a:pt x="13969" y="1326"/>
                  <a:pt x="12990" y="1230"/>
                </a:cubicBezTo>
                <a:cubicBezTo>
                  <a:pt x="12782" y="1209"/>
                  <a:pt x="12575" y="1199"/>
                  <a:pt x="12369" y="1199"/>
                </a:cubicBezTo>
                <a:cubicBezTo>
                  <a:pt x="11579" y="1199"/>
                  <a:pt x="10805" y="1344"/>
                  <a:pt x="10046" y="1589"/>
                </a:cubicBezTo>
                <a:cubicBezTo>
                  <a:pt x="9458" y="1779"/>
                  <a:pt x="8842" y="1996"/>
                  <a:pt x="8230" y="1996"/>
                </a:cubicBezTo>
                <a:cubicBezTo>
                  <a:pt x="7924" y="1996"/>
                  <a:pt x="7618" y="1942"/>
                  <a:pt x="7317" y="1801"/>
                </a:cubicBezTo>
                <a:cubicBezTo>
                  <a:pt x="6411" y="1378"/>
                  <a:pt x="5786" y="517"/>
                  <a:pt x="4835" y="170"/>
                </a:cubicBezTo>
                <a:cubicBezTo>
                  <a:pt x="4516" y="54"/>
                  <a:pt x="4181" y="0"/>
                  <a:pt x="3844" y="0"/>
                </a:cubicBezTo>
                <a:close/>
              </a:path>
            </a:pathLst>
          </a:custGeom>
          <a:solidFill>
            <a:schemeClr val="accent1">
              <a:alpha val="4972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336" name="Google Shape;336;p14"/>
          <p:cNvSpPr/>
          <p:nvPr/>
        </p:nvSpPr>
        <p:spPr>
          <a:xfrm rot="-5400000">
            <a:off x="-2397133" y="13945733"/>
            <a:ext cx="8460992" cy="13883128"/>
          </a:xfrm>
          <a:custGeom>
            <a:rect b="b" l="l" r="r" t="t"/>
            <a:pathLst>
              <a:path extrusionOk="0" h="24182" w="12435">
                <a:moveTo>
                  <a:pt x="7995" y="0"/>
                </a:moveTo>
                <a:cubicBezTo>
                  <a:pt x="6753" y="0"/>
                  <a:pt x="5507" y="123"/>
                  <a:pt x="4282" y="305"/>
                </a:cubicBezTo>
                <a:cubicBezTo>
                  <a:pt x="3647" y="400"/>
                  <a:pt x="3014" y="509"/>
                  <a:pt x="2384" y="629"/>
                </a:cubicBezTo>
                <a:cubicBezTo>
                  <a:pt x="1767" y="745"/>
                  <a:pt x="1135" y="843"/>
                  <a:pt x="528" y="997"/>
                </a:cubicBezTo>
                <a:cubicBezTo>
                  <a:pt x="284" y="1059"/>
                  <a:pt x="86" y="1199"/>
                  <a:pt x="44" y="1438"/>
                </a:cubicBezTo>
                <a:cubicBezTo>
                  <a:pt x="1" y="1675"/>
                  <a:pt x="98" y="1906"/>
                  <a:pt x="177" y="2128"/>
                </a:cubicBezTo>
                <a:cubicBezTo>
                  <a:pt x="371" y="2674"/>
                  <a:pt x="529" y="3231"/>
                  <a:pt x="657" y="3795"/>
                </a:cubicBezTo>
                <a:cubicBezTo>
                  <a:pt x="1173" y="6076"/>
                  <a:pt x="1176" y="8421"/>
                  <a:pt x="1157" y="10740"/>
                </a:cubicBezTo>
                <a:cubicBezTo>
                  <a:pt x="1137" y="13166"/>
                  <a:pt x="1119" y="15594"/>
                  <a:pt x="956" y="18015"/>
                </a:cubicBezTo>
                <a:cubicBezTo>
                  <a:pt x="873" y="19227"/>
                  <a:pt x="754" y="20438"/>
                  <a:pt x="578" y="21641"/>
                </a:cubicBezTo>
                <a:cubicBezTo>
                  <a:pt x="533" y="21947"/>
                  <a:pt x="484" y="22253"/>
                  <a:pt x="431" y="22559"/>
                </a:cubicBezTo>
                <a:cubicBezTo>
                  <a:pt x="386" y="22822"/>
                  <a:pt x="322" y="23092"/>
                  <a:pt x="343" y="23359"/>
                </a:cubicBezTo>
                <a:cubicBezTo>
                  <a:pt x="374" y="23781"/>
                  <a:pt x="660" y="24173"/>
                  <a:pt x="1161" y="24181"/>
                </a:cubicBezTo>
                <a:cubicBezTo>
                  <a:pt x="1165" y="24181"/>
                  <a:pt x="1169" y="24181"/>
                  <a:pt x="1173" y="24181"/>
                </a:cubicBezTo>
                <a:cubicBezTo>
                  <a:pt x="1371" y="24181"/>
                  <a:pt x="1540" y="24099"/>
                  <a:pt x="1654" y="23951"/>
                </a:cubicBezTo>
                <a:cubicBezTo>
                  <a:pt x="1675" y="23925"/>
                  <a:pt x="1683" y="23898"/>
                  <a:pt x="1682" y="23874"/>
                </a:cubicBezTo>
                <a:lnTo>
                  <a:pt x="1682" y="23874"/>
                </a:lnTo>
                <a:cubicBezTo>
                  <a:pt x="1847" y="23898"/>
                  <a:pt x="2014" y="23909"/>
                  <a:pt x="2180" y="23909"/>
                </a:cubicBezTo>
                <a:cubicBezTo>
                  <a:pt x="2943" y="23909"/>
                  <a:pt x="3699" y="23667"/>
                  <a:pt x="4311" y="23242"/>
                </a:cubicBezTo>
                <a:cubicBezTo>
                  <a:pt x="4708" y="22966"/>
                  <a:pt x="5045" y="22616"/>
                  <a:pt x="5275" y="22211"/>
                </a:cubicBezTo>
                <a:cubicBezTo>
                  <a:pt x="5529" y="21761"/>
                  <a:pt x="5637" y="21258"/>
                  <a:pt x="5672" y="20756"/>
                </a:cubicBezTo>
                <a:cubicBezTo>
                  <a:pt x="5745" y="19694"/>
                  <a:pt x="5474" y="18600"/>
                  <a:pt x="5753" y="17552"/>
                </a:cubicBezTo>
                <a:cubicBezTo>
                  <a:pt x="5970" y="16734"/>
                  <a:pt x="6573" y="16141"/>
                  <a:pt x="7340" y="15710"/>
                </a:cubicBezTo>
                <a:cubicBezTo>
                  <a:pt x="8075" y="15296"/>
                  <a:pt x="8888" y="15018"/>
                  <a:pt x="9665" y="14682"/>
                </a:cubicBezTo>
                <a:cubicBezTo>
                  <a:pt x="10395" y="14367"/>
                  <a:pt x="11138" y="13992"/>
                  <a:pt x="11650" y="13407"/>
                </a:cubicBezTo>
                <a:cubicBezTo>
                  <a:pt x="12358" y="12597"/>
                  <a:pt x="12435" y="11553"/>
                  <a:pt x="12147" y="10578"/>
                </a:cubicBezTo>
                <a:cubicBezTo>
                  <a:pt x="11808" y="9430"/>
                  <a:pt x="11016" y="8461"/>
                  <a:pt x="10472" y="7396"/>
                </a:cubicBezTo>
                <a:cubicBezTo>
                  <a:pt x="9923" y="6314"/>
                  <a:pt x="9632" y="5096"/>
                  <a:pt x="9791" y="3904"/>
                </a:cubicBezTo>
                <a:cubicBezTo>
                  <a:pt x="9926" y="2896"/>
                  <a:pt x="10412" y="1909"/>
                  <a:pt x="11209" y="1194"/>
                </a:cubicBezTo>
                <a:cubicBezTo>
                  <a:pt x="11406" y="1016"/>
                  <a:pt x="11621" y="858"/>
                  <a:pt x="11854" y="718"/>
                </a:cubicBezTo>
                <a:cubicBezTo>
                  <a:pt x="11960" y="654"/>
                  <a:pt x="11944" y="503"/>
                  <a:pt x="11818" y="468"/>
                </a:cubicBezTo>
                <a:cubicBezTo>
                  <a:pt x="10568" y="132"/>
                  <a:pt x="9284" y="0"/>
                  <a:pt x="7995" y="0"/>
                </a:cubicBezTo>
                <a:close/>
              </a:path>
            </a:pathLst>
          </a:custGeom>
          <a:solidFill>
            <a:schemeClr val="accent2">
              <a:alpha val="5028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337" name="Google Shape;337;p14"/>
          <p:cNvGrpSpPr/>
          <p:nvPr/>
        </p:nvGrpSpPr>
        <p:grpSpPr>
          <a:xfrm rot="4635589">
            <a:off x="1882928" y="19284633"/>
            <a:ext cx="912382" cy="713660"/>
            <a:chOff x="1640475" y="1197075"/>
            <a:chExt cx="55475" cy="50250"/>
          </a:xfrm>
        </p:grpSpPr>
        <p:sp>
          <p:nvSpPr>
            <p:cNvPr id="338" name="Google Shape;338;p14"/>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339" name="Google Shape;339;p14"/>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340" name="Google Shape;340;p14"/>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341" name="Google Shape;341;p14"/>
          <p:cNvSpPr/>
          <p:nvPr/>
        </p:nvSpPr>
        <p:spPr>
          <a:xfrm flipH="1" rot="8737159">
            <a:off x="5101818" y="1093853"/>
            <a:ext cx="2324200" cy="592388"/>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342" name="Google Shape;342;p14"/>
          <p:cNvSpPr/>
          <p:nvPr/>
        </p:nvSpPr>
        <p:spPr>
          <a:xfrm flipH="1" rot="5400082">
            <a:off x="29838437" y="18988277"/>
            <a:ext cx="2326079" cy="459787"/>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343" name="Google Shape;343;p14"/>
          <p:cNvGrpSpPr/>
          <p:nvPr/>
        </p:nvGrpSpPr>
        <p:grpSpPr>
          <a:xfrm rot="3669483">
            <a:off x="27106317" y="19666719"/>
            <a:ext cx="932447" cy="789279"/>
            <a:chOff x="1640475" y="1197075"/>
            <a:chExt cx="55475" cy="50250"/>
          </a:xfrm>
        </p:grpSpPr>
        <p:sp>
          <p:nvSpPr>
            <p:cNvPr id="344" name="Google Shape;344;p14"/>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345" name="Google Shape;345;p14"/>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346" name="Google Shape;346;p14"/>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grpSp>
        <p:nvGrpSpPr>
          <p:cNvPr id="347" name="Google Shape;347;p14"/>
          <p:cNvGrpSpPr/>
          <p:nvPr/>
        </p:nvGrpSpPr>
        <p:grpSpPr>
          <a:xfrm rot="5591732">
            <a:off x="30453016" y="3713935"/>
            <a:ext cx="1139581" cy="872274"/>
            <a:chOff x="1640475" y="1197075"/>
            <a:chExt cx="55475" cy="50250"/>
          </a:xfrm>
        </p:grpSpPr>
        <p:sp>
          <p:nvSpPr>
            <p:cNvPr id="348" name="Google Shape;348;p14"/>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349" name="Google Shape;349;p14"/>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350" name="Google Shape;350;p14"/>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351" name="Google Shape;351;p14"/>
          <p:cNvSpPr/>
          <p:nvPr/>
        </p:nvSpPr>
        <p:spPr>
          <a:xfrm rot="3489238">
            <a:off x="7586332" y="19188699"/>
            <a:ext cx="3274443" cy="4880231"/>
          </a:xfrm>
          <a:custGeom>
            <a:rect b="b" l="l" r="r" t="t"/>
            <a:pathLst>
              <a:path extrusionOk="0" h="22473" w="14343">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352" name="Google Shape;352;p14"/>
          <p:cNvGrpSpPr/>
          <p:nvPr/>
        </p:nvGrpSpPr>
        <p:grpSpPr>
          <a:xfrm rot="-5400106">
            <a:off x="1686855" y="3881908"/>
            <a:ext cx="1794894" cy="1371780"/>
            <a:chOff x="1640475" y="1197075"/>
            <a:chExt cx="55475" cy="50250"/>
          </a:xfrm>
        </p:grpSpPr>
        <p:sp>
          <p:nvSpPr>
            <p:cNvPr id="353" name="Google Shape;353;p14"/>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354" name="Google Shape;354;p14"/>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355" name="Google Shape;355;p14"/>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2">
    <p:spTree>
      <p:nvGrpSpPr>
        <p:cNvPr id="356" name="Shape 356"/>
        <p:cNvGrpSpPr/>
        <p:nvPr/>
      </p:nvGrpSpPr>
      <p:grpSpPr>
        <a:xfrm>
          <a:off x="0" y="0"/>
          <a:ext cx="0" cy="0"/>
          <a:chOff x="0" y="0"/>
          <a:chExt cx="0" cy="0"/>
        </a:xfrm>
      </p:grpSpPr>
      <p:sp>
        <p:nvSpPr>
          <p:cNvPr id="357" name="Google Shape;357;p15"/>
          <p:cNvSpPr/>
          <p:nvPr/>
        </p:nvSpPr>
        <p:spPr>
          <a:xfrm>
            <a:off x="18731476" y="14098615"/>
            <a:ext cx="15141387" cy="9777199"/>
          </a:xfrm>
          <a:custGeom>
            <a:rect b="b" l="l" r="r" t="t"/>
            <a:pathLst>
              <a:path extrusionOk="0" h="14261" w="26175">
                <a:moveTo>
                  <a:pt x="21312" y="0"/>
                </a:moveTo>
                <a:cubicBezTo>
                  <a:pt x="20977" y="0"/>
                  <a:pt x="20642" y="41"/>
                  <a:pt x="20313" y="99"/>
                </a:cubicBezTo>
                <a:cubicBezTo>
                  <a:pt x="19331" y="273"/>
                  <a:pt x="18260" y="586"/>
                  <a:pt x="17702" y="1484"/>
                </a:cubicBezTo>
                <a:cubicBezTo>
                  <a:pt x="17428" y="1925"/>
                  <a:pt x="17287" y="2436"/>
                  <a:pt x="16990" y="2864"/>
                </a:cubicBezTo>
                <a:cubicBezTo>
                  <a:pt x="16710" y="3266"/>
                  <a:pt x="16282" y="3522"/>
                  <a:pt x="15821" y="3664"/>
                </a:cubicBezTo>
                <a:cubicBezTo>
                  <a:pt x="15261" y="3837"/>
                  <a:pt x="14685" y="3858"/>
                  <a:pt x="14107" y="3858"/>
                </a:cubicBezTo>
                <a:cubicBezTo>
                  <a:pt x="13914" y="3858"/>
                  <a:pt x="13720" y="3856"/>
                  <a:pt x="13527" y="3856"/>
                </a:cubicBezTo>
                <a:cubicBezTo>
                  <a:pt x="13273" y="3856"/>
                  <a:pt x="13019" y="3860"/>
                  <a:pt x="12766" y="3880"/>
                </a:cubicBezTo>
                <a:cubicBezTo>
                  <a:pt x="12240" y="3921"/>
                  <a:pt x="11711" y="4025"/>
                  <a:pt x="11246" y="4285"/>
                </a:cubicBezTo>
                <a:cubicBezTo>
                  <a:pt x="10777" y="4547"/>
                  <a:pt x="10423" y="4956"/>
                  <a:pt x="10107" y="5381"/>
                </a:cubicBezTo>
                <a:cubicBezTo>
                  <a:pt x="9484" y="6224"/>
                  <a:pt x="8906" y="7121"/>
                  <a:pt x="8012" y="7708"/>
                </a:cubicBezTo>
                <a:cubicBezTo>
                  <a:pt x="7566" y="8003"/>
                  <a:pt x="7065" y="8190"/>
                  <a:pt x="6530" y="8231"/>
                </a:cubicBezTo>
                <a:cubicBezTo>
                  <a:pt x="6418" y="8239"/>
                  <a:pt x="6306" y="8243"/>
                  <a:pt x="6194" y="8243"/>
                </a:cubicBezTo>
                <a:cubicBezTo>
                  <a:pt x="5684" y="8243"/>
                  <a:pt x="5174" y="8166"/>
                  <a:pt x="4666" y="8122"/>
                </a:cubicBezTo>
                <a:cubicBezTo>
                  <a:pt x="4112" y="8075"/>
                  <a:pt x="3557" y="8052"/>
                  <a:pt x="3001" y="8052"/>
                </a:cubicBezTo>
                <a:cubicBezTo>
                  <a:pt x="2916" y="8052"/>
                  <a:pt x="2830" y="8052"/>
                  <a:pt x="2744" y="8054"/>
                </a:cubicBezTo>
                <a:cubicBezTo>
                  <a:pt x="2475" y="8057"/>
                  <a:pt x="2183" y="8043"/>
                  <a:pt x="1931" y="8148"/>
                </a:cubicBezTo>
                <a:cubicBezTo>
                  <a:pt x="1700" y="8244"/>
                  <a:pt x="1557" y="8443"/>
                  <a:pt x="1448" y="8660"/>
                </a:cubicBezTo>
                <a:cubicBezTo>
                  <a:pt x="1157" y="9242"/>
                  <a:pt x="895" y="9837"/>
                  <a:pt x="618" y="10425"/>
                </a:cubicBezTo>
                <a:cubicBezTo>
                  <a:pt x="483" y="10711"/>
                  <a:pt x="344" y="10996"/>
                  <a:pt x="215" y="11284"/>
                </a:cubicBezTo>
                <a:cubicBezTo>
                  <a:pt x="103" y="11537"/>
                  <a:pt x="1" y="11806"/>
                  <a:pt x="9" y="12087"/>
                </a:cubicBezTo>
                <a:cubicBezTo>
                  <a:pt x="26" y="12628"/>
                  <a:pt x="464" y="12993"/>
                  <a:pt x="898" y="13242"/>
                </a:cubicBezTo>
                <a:cubicBezTo>
                  <a:pt x="1355" y="13506"/>
                  <a:pt x="1863" y="13671"/>
                  <a:pt x="2379" y="13769"/>
                </a:cubicBezTo>
                <a:cubicBezTo>
                  <a:pt x="3456" y="13974"/>
                  <a:pt x="4560" y="13920"/>
                  <a:pt x="5650" y="13980"/>
                </a:cubicBezTo>
                <a:cubicBezTo>
                  <a:pt x="6939" y="14051"/>
                  <a:pt x="8222" y="14239"/>
                  <a:pt x="9514" y="14259"/>
                </a:cubicBezTo>
                <a:cubicBezTo>
                  <a:pt x="9569" y="14260"/>
                  <a:pt x="9623" y="14261"/>
                  <a:pt x="9677" y="14261"/>
                </a:cubicBezTo>
                <a:cubicBezTo>
                  <a:pt x="10875" y="14261"/>
                  <a:pt x="12038" y="14052"/>
                  <a:pt x="13207" y="13797"/>
                </a:cubicBezTo>
                <a:cubicBezTo>
                  <a:pt x="13817" y="13663"/>
                  <a:pt x="14426" y="13526"/>
                  <a:pt x="15041" y="13424"/>
                </a:cubicBezTo>
                <a:cubicBezTo>
                  <a:pt x="15675" y="13317"/>
                  <a:pt x="16315" y="13253"/>
                  <a:pt x="16956" y="13206"/>
                </a:cubicBezTo>
                <a:cubicBezTo>
                  <a:pt x="18228" y="13113"/>
                  <a:pt x="19506" y="13085"/>
                  <a:pt x="20774" y="12938"/>
                </a:cubicBezTo>
                <a:cubicBezTo>
                  <a:pt x="21322" y="12875"/>
                  <a:pt x="21864" y="12773"/>
                  <a:pt x="22412" y="12707"/>
                </a:cubicBezTo>
                <a:cubicBezTo>
                  <a:pt x="22674" y="12676"/>
                  <a:pt x="22942" y="12652"/>
                  <a:pt x="23208" y="12652"/>
                </a:cubicBezTo>
                <a:cubicBezTo>
                  <a:pt x="23451" y="12652"/>
                  <a:pt x="23692" y="12672"/>
                  <a:pt x="23928" y="12724"/>
                </a:cubicBezTo>
                <a:cubicBezTo>
                  <a:pt x="24162" y="12777"/>
                  <a:pt x="24387" y="12861"/>
                  <a:pt x="24591" y="12989"/>
                </a:cubicBezTo>
                <a:cubicBezTo>
                  <a:pt x="24696" y="13055"/>
                  <a:pt x="24788" y="13167"/>
                  <a:pt x="24915" y="13170"/>
                </a:cubicBezTo>
                <a:cubicBezTo>
                  <a:pt x="24918" y="13170"/>
                  <a:pt x="24920" y="13170"/>
                  <a:pt x="24923" y="13170"/>
                </a:cubicBezTo>
                <a:cubicBezTo>
                  <a:pt x="25030" y="13170"/>
                  <a:pt x="25141" y="13147"/>
                  <a:pt x="25241" y="13108"/>
                </a:cubicBezTo>
                <a:cubicBezTo>
                  <a:pt x="25716" y="12928"/>
                  <a:pt x="25988" y="12456"/>
                  <a:pt x="26075" y="11977"/>
                </a:cubicBezTo>
                <a:cubicBezTo>
                  <a:pt x="26127" y="11687"/>
                  <a:pt x="26128" y="11393"/>
                  <a:pt x="26127" y="11099"/>
                </a:cubicBezTo>
                <a:cubicBezTo>
                  <a:pt x="26126" y="10779"/>
                  <a:pt x="26124" y="10457"/>
                  <a:pt x="26123" y="10135"/>
                </a:cubicBezTo>
                <a:cubicBezTo>
                  <a:pt x="26121" y="9483"/>
                  <a:pt x="26118" y="8831"/>
                  <a:pt x="26116" y="8179"/>
                </a:cubicBezTo>
                <a:cubicBezTo>
                  <a:pt x="26112" y="6939"/>
                  <a:pt x="26107" y="5700"/>
                  <a:pt x="26102" y="4459"/>
                </a:cubicBezTo>
                <a:lnTo>
                  <a:pt x="26102" y="4459"/>
                </a:lnTo>
                <a:cubicBezTo>
                  <a:pt x="26105" y="4461"/>
                  <a:pt x="26107" y="4462"/>
                  <a:pt x="26109" y="4462"/>
                </a:cubicBezTo>
                <a:cubicBezTo>
                  <a:pt x="26174" y="4462"/>
                  <a:pt x="26046" y="3375"/>
                  <a:pt x="25375" y="3280"/>
                </a:cubicBezTo>
                <a:cubicBezTo>
                  <a:pt x="24338" y="3135"/>
                  <a:pt x="24244" y="1492"/>
                  <a:pt x="23438" y="803"/>
                </a:cubicBezTo>
                <a:cubicBezTo>
                  <a:pt x="23048" y="470"/>
                  <a:pt x="22597" y="206"/>
                  <a:pt x="22095" y="87"/>
                </a:cubicBezTo>
                <a:cubicBezTo>
                  <a:pt x="21837" y="25"/>
                  <a:pt x="21575" y="0"/>
                  <a:pt x="21312" y="0"/>
                </a:cubicBezTo>
                <a:close/>
              </a:path>
            </a:pathLst>
          </a:custGeom>
          <a:solidFill>
            <a:schemeClr val="accent2">
              <a:alpha val="5028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358" name="Google Shape;358;p15"/>
          <p:cNvSpPr/>
          <p:nvPr/>
        </p:nvSpPr>
        <p:spPr>
          <a:xfrm>
            <a:off x="-1623238" y="14629267"/>
            <a:ext cx="7522970" cy="8943522"/>
          </a:xfrm>
          <a:custGeom>
            <a:rect b="b" l="l" r="r" t="t"/>
            <a:pathLst>
              <a:path extrusionOk="0" h="13045" w="13005">
                <a:moveTo>
                  <a:pt x="1922" y="1"/>
                </a:moveTo>
                <a:cubicBezTo>
                  <a:pt x="1849" y="1"/>
                  <a:pt x="1776" y="4"/>
                  <a:pt x="1703" y="11"/>
                </a:cubicBezTo>
                <a:cubicBezTo>
                  <a:pt x="1260" y="54"/>
                  <a:pt x="818" y="227"/>
                  <a:pt x="503" y="551"/>
                </a:cubicBezTo>
                <a:cubicBezTo>
                  <a:pt x="150" y="913"/>
                  <a:pt x="38" y="1411"/>
                  <a:pt x="20" y="1903"/>
                </a:cubicBezTo>
                <a:cubicBezTo>
                  <a:pt x="0" y="2484"/>
                  <a:pt x="46" y="3073"/>
                  <a:pt x="66" y="3654"/>
                </a:cubicBezTo>
                <a:cubicBezTo>
                  <a:pt x="86" y="4273"/>
                  <a:pt x="107" y="4891"/>
                  <a:pt x="127" y="5509"/>
                </a:cubicBezTo>
                <a:lnTo>
                  <a:pt x="374" y="12928"/>
                </a:lnTo>
                <a:cubicBezTo>
                  <a:pt x="376" y="12996"/>
                  <a:pt x="429" y="13044"/>
                  <a:pt x="492" y="13044"/>
                </a:cubicBezTo>
                <a:cubicBezTo>
                  <a:pt x="501" y="13044"/>
                  <a:pt x="511" y="13043"/>
                  <a:pt x="520" y="13041"/>
                </a:cubicBezTo>
                <a:cubicBezTo>
                  <a:pt x="1437" y="12830"/>
                  <a:pt x="2365" y="12670"/>
                  <a:pt x="3299" y="12564"/>
                </a:cubicBezTo>
                <a:cubicBezTo>
                  <a:pt x="4235" y="12458"/>
                  <a:pt x="5175" y="12406"/>
                  <a:pt x="6116" y="12406"/>
                </a:cubicBezTo>
                <a:cubicBezTo>
                  <a:pt x="6835" y="12406"/>
                  <a:pt x="7554" y="12436"/>
                  <a:pt x="8271" y="12496"/>
                </a:cubicBezTo>
                <a:cubicBezTo>
                  <a:pt x="8728" y="12533"/>
                  <a:pt x="9209" y="12577"/>
                  <a:pt x="9687" y="12577"/>
                </a:cubicBezTo>
                <a:cubicBezTo>
                  <a:pt x="10492" y="12577"/>
                  <a:pt x="11288" y="12454"/>
                  <a:pt x="11947" y="11977"/>
                </a:cubicBezTo>
                <a:lnTo>
                  <a:pt x="11947" y="11977"/>
                </a:lnTo>
                <a:cubicBezTo>
                  <a:pt x="11945" y="11988"/>
                  <a:pt x="11948" y="11993"/>
                  <a:pt x="11955" y="11993"/>
                </a:cubicBezTo>
                <a:cubicBezTo>
                  <a:pt x="12017" y="11993"/>
                  <a:pt x="12409" y="11534"/>
                  <a:pt x="12496" y="11300"/>
                </a:cubicBezTo>
                <a:cubicBezTo>
                  <a:pt x="12866" y="10319"/>
                  <a:pt x="13005" y="9208"/>
                  <a:pt x="12677" y="8195"/>
                </a:cubicBezTo>
                <a:cubicBezTo>
                  <a:pt x="12404" y="7349"/>
                  <a:pt x="11818" y="6569"/>
                  <a:pt x="11000" y="6188"/>
                </a:cubicBezTo>
                <a:cubicBezTo>
                  <a:pt x="10082" y="5759"/>
                  <a:pt x="9032" y="5924"/>
                  <a:pt x="8092" y="5581"/>
                </a:cubicBezTo>
                <a:cubicBezTo>
                  <a:pt x="7160" y="5240"/>
                  <a:pt x="6737" y="4324"/>
                  <a:pt x="6316" y="3499"/>
                </a:cubicBezTo>
                <a:cubicBezTo>
                  <a:pt x="5859" y="2602"/>
                  <a:pt x="5271" y="1802"/>
                  <a:pt x="4492" y="1159"/>
                </a:cubicBezTo>
                <a:cubicBezTo>
                  <a:pt x="3786" y="579"/>
                  <a:pt x="2870" y="1"/>
                  <a:pt x="1922" y="1"/>
                </a:cubicBezTo>
                <a:close/>
              </a:path>
            </a:pathLst>
          </a:custGeom>
          <a:solidFill>
            <a:schemeClr val="accent1">
              <a:alpha val="4972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359" name="Google Shape;359;p15"/>
          <p:cNvSpPr/>
          <p:nvPr/>
        </p:nvSpPr>
        <p:spPr>
          <a:xfrm>
            <a:off x="-1143684" y="-1020183"/>
            <a:ext cx="14100724" cy="5904987"/>
          </a:xfrm>
          <a:custGeom>
            <a:rect b="b" l="l" r="r" t="t"/>
            <a:pathLst>
              <a:path extrusionOk="0" h="8613" w="24376">
                <a:moveTo>
                  <a:pt x="1748" y="0"/>
                </a:moveTo>
                <a:cubicBezTo>
                  <a:pt x="1709" y="0"/>
                  <a:pt x="1669" y="2"/>
                  <a:pt x="1629" y="7"/>
                </a:cubicBezTo>
                <a:cubicBezTo>
                  <a:pt x="1391" y="38"/>
                  <a:pt x="1250" y="176"/>
                  <a:pt x="1187" y="347"/>
                </a:cubicBezTo>
                <a:cubicBezTo>
                  <a:pt x="1033" y="773"/>
                  <a:pt x="935" y="1218"/>
                  <a:pt x="819" y="1650"/>
                </a:cubicBezTo>
                <a:cubicBezTo>
                  <a:pt x="701" y="2092"/>
                  <a:pt x="590" y="2536"/>
                  <a:pt x="496" y="2983"/>
                </a:cubicBezTo>
                <a:cubicBezTo>
                  <a:pt x="126" y="4733"/>
                  <a:pt x="0" y="6549"/>
                  <a:pt x="659" y="8271"/>
                </a:cubicBezTo>
                <a:cubicBezTo>
                  <a:pt x="678" y="8321"/>
                  <a:pt x="733" y="8346"/>
                  <a:pt x="790" y="8346"/>
                </a:cubicBezTo>
                <a:cubicBezTo>
                  <a:pt x="835" y="8346"/>
                  <a:pt x="881" y="8329"/>
                  <a:pt x="910" y="8296"/>
                </a:cubicBezTo>
                <a:cubicBezTo>
                  <a:pt x="1048" y="8134"/>
                  <a:pt x="1206" y="7983"/>
                  <a:pt x="1385" y="7843"/>
                </a:cubicBezTo>
                <a:cubicBezTo>
                  <a:pt x="2101" y="7284"/>
                  <a:pt x="3087" y="6944"/>
                  <a:pt x="4095" y="6849"/>
                </a:cubicBezTo>
                <a:cubicBezTo>
                  <a:pt x="4314" y="6828"/>
                  <a:pt x="4534" y="6818"/>
                  <a:pt x="4754" y="6818"/>
                </a:cubicBezTo>
                <a:cubicBezTo>
                  <a:pt x="5730" y="6818"/>
                  <a:pt x="6704" y="7012"/>
                  <a:pt x="7586" y="7328"/>
                </a:cubicBezTo>
                <a:cubicBezTo>
                  <a:pt x="8653" y="7708"/>
                  <a:pt x="9622" y="8264"/>
                  <a:pt x="10770" y="8502"/>
                </a:cubicBezTo>
                <a:cubicBezTo>
                  <a:pt x="11110" y="8573"/>
                  <a:pt x="11460" y="8612"/>
                  <a:pt x="11804" y="8612"/>
                </a:cubicBezTo>
                <a:cubicBezTo>
                  <a:pt x="12445" y="8612"/>
                  <a:pt x="13071" y="8476"/>
                  <a:pt x="13597" y="8154"/>
                </a:cubicBezTo>
                <a:cubicBezTo>
                  <a:pt x="14183" y="7795"/>
                  <a:pt x="14557" y="7273"/>
                  <a:pt x="14873" y="6761"/>
                </a:cubicBezTo>
                <a:cubicBezTo>
                  <a:pt x="15208" y="6214"/>
                  <a:pt x="15488" y="5645"/>
                  <a:pt x="15900" y="5129"/>
                </a:cubicBezTo>
                <a:cubicBezTo>
                  <a:pt x="16333" y="4590"/>
                  <a:pt x="16925" y="4168"/>
                  <a:pt x="17743" y="4015"/>
                </a:cubicBezTo>
                <a:cubicBezTo>
                  <a:pt x="18117" y="3945"/>
                  <a:pt x="18497" y="3924"/>
                  <a:pt x="18879" y="3924"/>
                </a:cubicBezTo>
                <a:cubicBezTo>
                  <a:pt x="19431" y="3924"/>
                  <a:pt x="19988" y="3967"/>
                  <a:pt x="20538" y="3967"/>
                </a:cubicBezTo>
                <a:cubicBezTo>
                  <a:pt x="20675" y="3967"/>
                  <a:pt x="20811" y="3964"/>
                  <a:pt x="20947" y="3958"/>
                </a:cubicBezTo>
                <a:cubicBezTo>
                  <a:pt x="21449" y="3933"/>
                  <a:pt x="21952" y="3857"/>
                  <a:pt x="22403" y="3679"/>
                </a:cubicBezTo>
                <a:cubicBezTo>
                  <a:pt x="22808" y="3518"/>
                  <a:pt x="23157" y="3280"/>
                  <a:pt x="23433" y="3003"/>
                </a:cubicBezTo>
                <a:cubicBezTo>
                  <a:pt x="23951" y="2479"/>
                  <a:pt x="24196" y="1807"/>
                  <a:pt x="24066" y="1157"/>
                </a:cubicBezTo>
                <a:lnTo>
                  <a:pt x="24066" y="1157"/>
                </a:lnTo>
                <a:cubicBezTo>
                  <a:pt x="24067" y="1158"/>
                  <a:pt x="24069" y="1158"/>
                  <a:pt x="24071" y="1158"/>
                </a:cubicBezTo>
                <a:cubicBezTo>
                  <a:pt x="24093" y="1158"/>
                  <a:pt x="24117" y="1151"/>
                  <a:pt x="24142" y="1138"/>
                </a:cubicBezTo>
                <a:cubicBezTo>
                  <a:pt x="24292" y="1056"/>
                  <a:pt x="24376" y="935"/>
                  <a:pt x="24372" y="792"/>
                </a:cubicBezTo>
                <a:cubicBezTo>
                  <a:pt x="24363" y="440"/>
                  <a:pt x="23972" y="240"/>
                  <a:pt x="23550" y="217"/>
                </a:cubicBezTo>
                <a:cubicBezTo>
                  <a:pt x="23514" y="215"/>
                  <a:pt x="23478" y="215"/>
                  <a:pt x="23442" y="215"/>
                </a:cubicBezTo>
                <a:cubicBezTo>
                  <a:pt x="23211" y="215"/>
                  <a:pt x="22977" y="252"/>
                  <a:pt x="22750" y="280"/>
                </a:cubicBezTo>
                <a:cubicBezTo>
                  <a:pt x="22445" y="317"/>
                  <a:pt x="22139" y="351"/>
                  <a:pt x="21832" y="383"/>
                </a:cubicBezTo>
                <a:cubicBezTo>
                  <a:pt x="20628" y="507"/>
                  <a:pt x="19418" y="590"/>
                  <a:pt x="18207" y="648"/>
                </a:cubicBezTo>
                <a:cubicBezTo>
                  <a:pt x="15784" y="762"/>
                  <a:pt x="13357" y="774"/>
                  <a:pt x="10932" y="789"/>
                </a:cubicBezTo>
                <a:cubicBezTo>
                  <a:pt x="10568" y="791"/>
                  <a:pt x="10203" y="793"/>
                  <a:pt x="9838" y="793"/>
                </a:cubicBezTo>
                <a:cubicBezTo>
                  <a:pt x="7878" y="793"/>
                  <a:pt x="5909" y="743"/>
                  <a:pt x="3985" y="438"/>
                </a:cubicBezTo>
                <a:cubicBezTo>
                  <a:pt x="3423" y="348"/>
                  <a:pt x="2866" y="237"/>
                  <a:pt x="2318" y="100"/>
                </a:cubicBezTo>
                <a:cubicBezTo>
                  <a:pt x="2134" y="55"/>
                  <a:pt x="1943" y="0"/>
                  <a:pt x="1748" y="0"/>
                </a:cubicBezTo>
                <a:close/>
              </a:path>
            </a:pathLst>
          </a:custGeom>
          <a:solidFill>
            <a:schemeClr val="accent2">
              <a:alpha val="5028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360" name="Google Shape;360;p15"/>
          <p:cNvSpPr/>
          <p:nvPr/>
        </p:nvSpPr>
        <p:spPr>
          <a:xfrm>
            <a:off x="20987519" y="-3545924"/>
            <a:ext cx="15642918" cy="13037179"/>
          </a:xfrm>
          <a:custGeom>
            <a:rect b="b" l="l" r="r" t="t"/>
            <a:pathLst>
              <a:path extrusionOk="0" h="19016" w="27042">
                <a:moveTo>
                  <a:pt x="5311" y="0"/>
                </a:moveTo>
                <a:cubicBezTo>
                  <a:pt x="5179" y="0"/>
                  <a:pt x="5075" y="178"/>
                  <a:pt x="5211" y="262"/>
                </a:cubicBezTo>
                <a:cubicBezTo>
                  <a:pt x="5431" y="399"/>
                  <a:pt x="5652" y="530"/>
                  <a:pt x="5876" y="657"/>
                </a:cubicBezTo>
                <a:cubicBezTo>
                  <a:pt x="3749" y="1565"/>
                  <a:pt x="1452" y="2798"/>
                  <a:pt x="713" y="5101"/>
                </a:cubicBezTo>
                <a:cubicBezTo>
                  <a:pt x="0" y="7321"/>
                  <a:pt x="1219" y="10007"/>
                  <a:pt x="3411" y="10856"/>
                </a:cubicBezTo>
                <a:cubicBezTo>
                  <a:pt x="3728" y="10979"/>
                  <a:pt x="4069" y="11058"/>
                  <a:pt x="4406" y="11058"/>
                </a:cubicBezTo>
                <a:cubicBezTo>
                  <a:pt x="4688" y="11058"/>
                  <a:pt x="4968" y="11003"/>
                  <a:pt x="5229" y="10871"/>
                </a:cubicBezTo>
                <a:cubicBezTo>
                  <a:pt x="5743" y="10614"/>
                  <a:pt x="6086" y="10140"/>
                  <a:pt x="6367" y="9654"/>
                </a:cubicBezTo>
                <a:cubicBezTo>
                  <a:pt x="6660" y="9147"/>
                  <a:pt x="6901" y="8604"/>
                  <a:pt x="7258" y="8138"/>
                </a:cubicBezTo>
                <a:cubicBezTo>
                  <a:pt x="7586" y="7709"/>
                  <a:pt x="8056" y="7408"/>
                  <a:pt x="8567" y="7243"/>
                </a:cubicBezTo>
                <a:cubicBezTo>
                  <a:pt x="8835" y="7156"/>
                  <a:pt x="9122" y="7107"/>
                  <a:pt x="9407" y="7107"/>
                </a:cubicBezTo>
                <a:cubicBezTo>
                  <a:pt x="9658" y="7107"/>
                  <a:pt x="9908" y="7145"/>
                  <a:pt x="10143" y="7227"/>
                </a:cubicBezTo>
                <a:cubicBezTo>
                  <a:pt x="10681" y="7416"/>
                  <a:pt x="11050" y="7824"/>
                  <a:pt x="11259" y="8347"/>
                </a:cubicBezTo>
                <a:cubicBezTo>
                  <a:pt x="11495" y="8938"/>
                  <a:pt x="11543" y="9582"/>
                  <a:pt x="11752" y="10181"/>
                </a:cubicBezTo>
                <a:cubicBezTo>
                  <a:pt x="11957" y="10769"/>
                  <a:pt x="12358" y="11405"/>
                  <a:pt x="12983" y="11603"/>
                </a:cubicBezTo>
                <a:cubicBezTo>
                  <a:pt x="13117" y="11646"/>
                  <a:pt x="13250" y="11665"/>
                  <a:pt x="13380" y="11665"/>
                </a:cubicBezTo>
                <a:cubicBezTo>
                  <a:pt x="13765" y="11665"/>
                  <a:pt x="14132" y="11502"/>
                  <a:pt x="14481" y="11319"/>
                </a:cubicBezTo>
                <a:cubicBezTo>
                  <a:pt x="14811" y="11146"/>
                  <a:pt x="15183" y="10926"/>
                  <a:pt x="15563" y="10926"/>
                </a:cubicBezTo>
                <a:cubicBezTo>
                  <a:pt x="15675" y="10926"/>
                  <a:pt x="15789" y="10946"/>
                  <a:pt x="15902" y="10992"/>
                </a:cubicBezTo>
                <a:cubicBezTo>
                  <a:pt x="16505" y="11236"/>
                  <a:pt x="16731" y="12009"/>
                  <a:pt x="16886" y="12576"/>
                </a:cubicBezTo>
                <a:cubicBezTo>
                  <a:pt x="17067" y="13246"/>
                  <a:pt x="17237" y="13920"/>
                  <a:pt x="17447" y="14583"/>
                </a:cubicBezTo>
                <a:cubicBezTo>
                  <a:pt x="17859" y="15878"/>
                  <a:pt x="18454" y="17143"/>
                  <a:pt x="19512" y="18032"/>
                </a:cubicBezTo>
                <a:cubicBezTo>
                  <a:pt x="20225" y="18631"/>
                  <a:pt x="21110" y="19015"/>
                  <a:pt x="22020" y="19015"/>
                </a:cubicBezTo>
                <a:cubicBezTo>
                  <a:pt x="22330" y="19015"/>
                  <a:pt x="22643" y="18971"/>
                  <a:pt x="22954" y="18875"/>
                </a:cubicBezTo>
                <a:cubicBezTo>
                  <a:pt x="24002" y="18552"/>
                  <a:pt x="24786" y="17702"/>
                  <a:pt x="25334" y="16784"/>
                </a:cubicBezTo>
                <a:cubicBezTo>
                  <a:pt x="25931" y="15784"/>
                  <a:pt x="26309" y="14669"/>
                  <a:pt x="26587" y="13543"/>
                </a:cubicBezTo>
                <a:cubicBezTo>
                  <a:pt x="26872" y="12393"/>
                  <a:pt x="27042" y="11178"/>
                  <a:pt x="26859" y="9998"/>
                </a:cubicBezTo>
                <a:cubicBezTo>
                  <a:pt x="26669" y="8763"/>
                  <a:pt x="26045" y="7686"/>
                  <a:pt x="25037" y="6940"/>
                </a:cubicBezTo>
                <a:cubicBezTo>
                  <a:pt x="23865" y="6071"/>
                  <a:pt x="22401" y="5638"/>
                  <a:pt x="21023" y="5219"/>
                </a:cubicBezTo>
                <a:cubicBezTo>
                  <a:pt x="19511" y="4758"/>
                  <a:pt x="17976" y="4376"/>
                  <a:pt x="16442" y="3995"/>
                </a:cubicBezTo>
                <a:cubicBezTo>
                  <a:pt x="13377" y="3236"/>
                  <a:pt x="10276" y="2484"/>
                  <a:pt x="7410" y="1122"/>
                </a:cubicBezTo>
                <a:cubicBezTo>
                  <a:pt x="7124" y="986"/>
                  <a:pt x="6842" y="844"/>
                  <a:pt x="6563" y="695"/>
                </a:cubicBezTo>
                <a:cubicBezTo>
                  <a:pt x="6622" y="671"/>
                  <a:pt x="6682" y="645"/>
                  <a:pt x="6742" y="621"/>
                </a:cubicBezTo>
                <a:cubicBezTo>
                  <a:pt x="6901" y="557"/>
                  <a:pt x="6828" y="333"/>
                  <a:pt x="6684" y="333"/>
                </a:cubicBezTo>
                <a:cubicBezTo>
                  <a:pt x="6666" y="333"/>
                  <a:pt x="6646" y="336"/>
                  <a:pt x="6625" y="345"/>
                </a:cubicBezTo>
                <a:cubicBezTo>
                  <a:pt x="6492" y="400"/>
                  <a:pt x="6358" y="454"/>
                  <a:pt x="6223" y="510"/>
                </a:cubicBezTo>
                <a:cubicBezTo>
                  <a:pt x="5943" y="355"/>
                  <a:pt x="5666" y="194"/>
                  <a:pt x="5394" y="25"/>
                </a:cubicBezTo>
                <a:cubicBezTo>
                  <a:pt x="5366" y="8"/>
                  <a:pt x="5338" y="0"/>
                  <a:pt x="5311" y="0"/>
                </a:cubicBezTo>
                <a:close/>
              </a:path>
            </a:pathLst>
          </a:custGeom>
          <a:solidFill>
            <a:schemeClr val="lt2">
              <a:alpha val="4860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361" name="Google Shape;361;p15"/>
          <p:cNvGrpSpPr/>
          <p:nvPr/>
        </p:nvGrpSpPr>
        <p:grpSpPr>
          <a:xfrm>
            <a:off x="4020809" y="4224611"/>
            <a:ext cx="24874713" cy="13728672"/>
            <a:chOff x="3689050" y="919857"/>
            <a:chExt cx="1419425" cy="685950"/>
          </a:xfrm>
        </p:grpSpPr>
        <p:sp>
          <p:nvSpPr>
            <p:cNvPr id="362" name="Google Shape;362;p15"/>
            <p:cNvSpPr/>
            <p:nvPr/>
          </p:nvSpPr>
          <p:spPr>
            <a:xfrm>
              <a:off x="3945175" y="932332"/>
              <a:ext cx="912600" cy="143950"/>
            </a:xfrm>
            <a:custGeom>
              <a:rect b="b" l="l" r="r" t="t"/>
              <a:pathLst>
                <a:path extrusionOk="0" h="5758" w="36504">
                  <a:moveTo>
                    <a:pt x="18144" y="1"/>
                  </a:moveTo>
                  <a:cubicBezTo>
                    <a:pt x="17036" y="1634"/>
                    <a:pt x="15167" y="2647"/>
                    <a:pt x="13238" y="2647"/>
                  </a:cubicBezTo>
                  <a:cubicBezTo>
                    <a:pt x="12616" y="2647"/>
                    <a:pt x="11989" y="2542"/>
                    <a:pt x="11379" y="2319"/>
                  </a:cubicBezTo>
                  <a:cubicBezTo>
                    <a:pt x="9365" y="1581"/>
                    <a:pt x="7828" y="320"/>
                    <a:pt x="5593" y="191"/>
                  </a:cubicBezTo>
                  <a:cubicBezTo>
                    <a:pt x="5449" y="183"/>
                    <a:pt x="5300" y="178"/>
                    <a:pt x="5147" y="178"/>
                  </a:cubicBezTo>
                  <a:cubicBezTo>
                    <a:pt x="2960" y="178"/>
                    <a:pt x="0" y="1073"/>
                    <a:pt x="333" y="3758"/>
                  </a:cubicBezTo>
                  <a:cubicBezTo>
                    <a:pt x="340" y="3806"/>
                    <a:pt x="331" y="3848"/>
                    <a:pt x="315" y="3883"/>
                  </a:cubicBezTo>
                  <a:lnTo>
                    <a:pt x="993" y="3938"/>
                  </a:lnTo>
                  <a:cubicBezTo>
                    <a:pt x="1146" y="3384"/>
                    <a:pt x="1456" y="2883"/>
                    <a:pt x="2007" y="2472"/>
                  </a:cubicBezTo>
                  <a:cubicBezTo>
                    <a:pt x="2725" y="1941"/>
                    <a:pt x="3583" y="1727"/>
                    <a:pt x="4450" y="1727"/>
                  </a:cubicBezTo>
                  <a:cubicBezTo>
                    <a:pt x="4894" y="1727"/>
                    <a:pt x="5341" y="1783"/>
                    <a:pt x="5773" y="1881"/>
                  </a:cubicBezTo>
                  <a:cubicBezTo>
                    <a:pt x="7779" y="2336"/>
                    <a:pt x="9550" y="3481"/>
                    <a:pt x="11575" y="3897"/>
                  </a:cubicBezTo>
                  <a:cubicBezTo>
                    <a:pt x="12135" y="4012"/>
                    <a:pt x="12699" y="4074"/>
                    <a:pt x="13255" y="4074"/>
                  </a:cubicBezTo>
                  <a:cubicBezTo>
                    <a:pt x="14893" y="4074"/>
                    <a:pt x="16460" y="3538"/>
                    <a:pt x="17629" y="2251"/>
                  </a:cubicBezTo>
                  <a:cubicBezTo>
                    <a:pt x="17624" y="2245"/>
                    <a:pt x="17618" y="2243"/>
                    <a:pt x="17612" y="2239"/>
                  </a:cubicBezTo>
                  <a:cubicBezTo>
                    <a:pt x="17546" y="2178"/>
                    <a:pt x="17611" y="2069"/>
                    <a:pt x="17685" y="2069"/>
                  </a:cubicBezTo>
                  <a:cubicBezTo>
                    <a:pt x="17701" y="2069"/>
                    <a:pt x="17717" y="2074"/>
                    <a:pt x="17733" y="2086"/>
                  </a:cubicBezTo>
                  <a:cubicBezTo>
                    <a:pt x="19239" y="3237"/>
                    <a:pt x="20937" y="3852"/>
                    <a:pt x="22793" y="3852"/>
                  </a:cubicBezTo>
                  <a:cubicBezTo>
                    <a:pt x="23059" y="3852"/>
                    <a:pt x="23328" y="3839"/>
                    <a:pt x="23600" y="3814"/>
                  </a:cubicBezTo>
                  <a:cubicBezTo>
                    <a:pt x="25712" y="3617"/>
                    <a:pt x="27523" y="2689"/>
                    <a:pt x="29519" y="2088"/>
                  </a:cubicBezTo>
                  <a:cubicBezTo>
                    <a:pt x="30068" y="1923"/>
                    <a:pt x="30659" y="1810"/>
                    <a:pt x="31242" y="1810"/>
                  </a:cubicBezTo>
                  <a:cubicBezTo>
                    <a:pt x="31952" y="1810"/>
                    <a:pt x="32648" y="1978"/>
                    <a:pt x="33237" y="2426"/>
                  </a:cubicBezTo>
                  <a:cubicBezTo>
                    <a:pt x="34260" y="3201"/>
                    <a:pt x="34563" y="4547"/>
                    <a:pt x="34740" y="5758"/>
                  </a:cubicBezTo>
                  <a:cubicBezTo>
                    <a:pt x="35271" y="5233"/>
                    <a:pt x="35867" y="4776"/>
                    <a:pt x="36504" y="4388"/>
                  </a:cubicBezTo>
                  <a:lnTo>
                    <a:pt x="36202" y="3998"/>
                  </a:lnTo>
                  <a:cubicBezTo>
                    <a:pt x="36068" y="3998"/>
                    <a:pt x="35934" y="3919"/>
                    <a:pt x="35955" y="3758"/>
                  </a:cubicBezTo>
                  <a:cubicBezTo>
                    <a:pt x="36287" y="1073"/>
                    <a:pt x="33327" y="178"/>
                    <a:pt x="31142" y="178"/>
                  </a:cubicBezTo>
                  <a:cubicBezTo>
                    <a:pt x="30989" y="178"/>
                    <a:pt x="30840" y="183"/>
                    <a:pt x="30696" y="191"/>
                  </a:cubicBezTo>
                  <a:cubicBezTo>
                    <a:pt x="28460" y="320"/>
                    <a:pt x="26922" y="1581"/>
                    <a:pt x="24909" y="2319"/>
                  </a:cubicBezTo>
                  <a:cubicBezTo>
                    <a:pt x="24299" y="2542"/>
                    <a:pt x="23672" y="2647"/>
                    <a:pt x="23051" y="2647"/>
                  </a:cubicBezTo>
                  <a:cubicBezTo>
                    <a:pt x="21122" y="2647"/>
                    <a:pt x="19251" y="1634"/>
                    <a:pt x="18144" y="1"/>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363" name="Google Shape;363;p15"/>
            <p:cNvSpPr/>
            <p:nvPr/>
          </p:nvSpPr>
          <p:spPr>
            <a:xfrm>
              <a:off x="3701525" y="974157"/>
              <a:ext cx="1029900" cy="620125"/>
            </a:xfrm>
            <a:custGeom>
              <a:rect b="b" l="l" r="r" t="t"/>
              <a:pathLst>
                <a:path extrusionOk="0" h="24805" w="41196">
                  <a:moveTo>
                    <a:pt x="3847" y="1"/>
                  </a:moveTo>
                  <a:cubicBezTo>
                    <a:pt x="2137" y="1"/>
                    <a:pt x="763" y="859"/>
                    <a:pt x="677" y="3336"/>
                  </a:cubicBezTo>
                  <a:cubicBezTo>
                    <a:pt x="613" y="5220"/>
                    <a:pt x="2550" y="9525"/>
                    <a:pt x="1" y="10579"/>
                  </a:cubicBezTo>
                  <a:cubicBezTo>
                    <a:pt x="3011" y="11967"/>
                    <a:pt x="594" y="15800"/>
                    <a:pt x="538" y="18000"/>
                  </a:cubicBezTo>
                  <a:cubicBezTo>
                    <a:pt x="478" y="20293"/>
                    <a:pt x="2067" y="21963"/>
                    <a:pt x="4339" y="22062"/>
                  </a:cubicBezTo>
                  <a:cubicBezTo>
                    <a:pt x="4416" y="22065"/>
                    <a:pt x="4492" y="22067"/>
                    <a:pt x="4568" y="22067"/>
                  </a:cubicBezTo>
                  <a:cubicBezTo>
                    <a:pt x="6475" y="22067"/>
                    <a:pt x="8130" y="21013"/>
                    <a:pt x="9855" y="20327"/>
                  </a:cubicBezTo>
                  <a:cubicBezTo>
                    <a:pt x="9870" y="20321"/>
                    <a:pt x="9884" y="20318"/>
                    <a:pt x="9897" y="20318"/>
                  </a:cubicBezTo>
                  <a:cubicBezTo>
                    <a:pt x="9969" y="20318"/>
                    <a:pt x="9999" y="20406"/>
                    <a:pt x="9975" y="20473"/>
                  </a:cubicBezTo>
                  <a:cubicBezTo>
                    <a:pt x="10009" y="20508"/>
                    <a:pt x="10035" y="20551"/>
                    <a:pt x="10039" y="20611"/>
                  </a:cubicBezTo>
                  <a:cubicBezTo>
                    <a:pt x="10252" y="22943"/>
                    <a:pt x="12007" y="24671"/>
                    <a:pt x="14359" y="24796"/>
                  </a:cubicBezTo>
                  <a:cubicBezTo>
                    <a:pt x="14475" y="24802"/>
                    <a:pt x="14590" y="24805"/>
                    <a:pt x="14705" y="24805"/>
                  </a:cubicBezTo>
                  <a:cubicBezTo>
                    <a:pt x="16578" y="24805"/>
                    <a:pt x="18354" y="24022"/>
                    <a:pt x="20081" y="23387"/>
                  </a:cubicBezTo>
                  <a:cubicBezTo>
                    <a:pt x="21335" y="22924"/>
                    <a:pt x="22685" y="22498"/>
                    <a:pt x="24038" y="22498"/>
                  </a:cubicBezTo>
                  <a:cubicBezTo>
                    <a:pt x="24447" y="22498"/>
                    <a:pt x="24856" y="22537"/>
                    <a:pt x="25262" y="22625"/>
                  </a:cubicBezTo>
                  <a:cubicBezTo>
                    <a:pt x="26320" y="22854"/>
                    <a:pt x="27557" y="23480"/>
                    <a:pt x="27889" y="24581"/>
                  </a:cubicBezTo>
                  <a:cubicBezTo>
                    <a:pt x="28223" y="23480"/>
                    <a:pt x="29460" y="22854"/>
                    <a:pt x="30517" y="22625"/>
                  </a:cubicBezTo>
                  <a:cubicBezTo>
                    <a:pt x="30924" y="22537"/>
                    <a:pt x="31332" y="22498"/>
                    <a:pt x="31741" y="22498"/>
                  </a:cubicBezTo>
                  <a:cubicBezTo>
                    <a:pt x="33094" y="22498"/>
                    <a:pt x="34445" y="22924"/>
                    <a:pt x="35698" y="23387"/>
                  </a:cubicBezTo>
                  <a:cubicBezTo>
                    <a:pt x="37422" y="24022"/>
                    <a:pt x="39197" y="24803"/>
                    <a:pt x="41066" y="24803"/>
                  </a:cubicBezTo>
                  <a:cubicBezTo>
                    <a:pt x="41109" y="24803"/>
                    <a:pt x="41153" y="24803"/>
                    <a:pt x="41196" y="24802"/>
                  </a:cubicBezTo>
                  <a:lnTo>
                    <a:pt x="41189" y="24209"/>
                  </a:lnTo>
                  <a:cubicBezTo>
                    <a:pt x="41152" y="24211"/>
                    <a:pt x="41115" y="24211"/>
                    <a:pt x="41077" y="24211"/>
                  </a:cubicBezTo>
                  <a:cubicBezTo>
                    <a:pt x="40614" y="24211"/>
                    <a:pt x="40111" y="24107"/>
                    <a:pt x="39568" y="23867"/>
                  </a:cubicBezTo>
                  <a:cubicBezTo>
                    <a:pt x="38792" y="23528"/>
                    <a:pt x="38112" y="23001"/>
                    <a:pt x="37352" y="22627"/>
                  </a:cubicBezTo>
                  <a:cubicBezTo>
                    <a:pt x="36364" y="22138"/>
                    <a:pt x="35299" y="21806"/>
                    <a:pt x="34214" y="21623"/>
                  </a:cubicBezTo>
                  <a:cubicBezTo>
                    <a:pt x="33591" y="21518"/>
                    <a:pt x="32969" y="21469"/>
                    <a:pt x="32350" y="21469"/>
                  </a:cubicBezTo>
                  <a:cubicBezTo>
                    <a:pt x="30774" y="21469"/>
                    <a:pt x="29218" y="21789"/>
                    <a:pt x="27714" y="22329"/>
                  </a:cubicBezTo>
                  <a:cubicBezTo>
                    <a:pt x="27705" y="22333"/>
                    <a:pt x="27696" y="22335"/>
                    <a:pt x="27687" y="22335"/>
                  </a:cubicBezTo>
                  <a:cubicBezTo>
                    <a:pt x="27663" y="22335"/>
                    <a:pt x="27642" y="22322"/>
                    <a:pt x="27629" y="22305"/>
                  </a:cubicBezTo>
                  <a:lnTo>
                    <a:pt x="27603" y="22334"/>
                  </a:lnTo>
                  <a:cubicBezTo>
                    <a:pt x="27656" y="22378"/>
                    <a:pt x="27710" y="22422"/>
                    <a:pt x="27760" y="22470"/>
                  </a:cubicBezTo>
                  <a:cubicBezTo>
                    <a:pt x="27879" y="22578"/>
                    <a:pt x="27768" y="22737"/>
                    <a:pt x="27642" y="22737"/>
                  </a:cubicBezTo>
                  <a:cubicBezTo>
                    <a:pt x="27606" y="22737"/>
                    <a:pt x="27570" y="22724"/>
                    <a:pt x="27537" y="22694"/>
                  </a:cubicBezTo>
                  <a:cubicBezTo>
                    <a:pt x="26519" y="21773"/>
                    <a:pt x="25347" y="21448"/>
                    <a:pt x="24107" y="21448"/>
                  </a:cubicBezTo>
                  <a:cubicBezTo>
                    <a:pt x="21397" y="21448"/>
                    <a:pt x="18367" y="23003"/>
                    <a:pt x="15932" y="23289"/>
                  </a:cubicBezTo>
                  <a:cubicBezTo>
                    <a:pt x="15723" y="23314"/>
                    <a:pt x="15519" y="23326"/>
                    <a:pt x="15320" y="23326"/>
                  </a:cubicBezTo>
                  <a:cubicBezTo>
                    <a:pt x="12671" y="23326"/>
                    <a:pt x="10863" y="21230"/>
                    <a:pt x="10185" y="18734"/>
                  </a:cubicBezTo>
                  <a:lnTo>
                    <a:pt x="10069" y="18766"/>
                  </a:lnTo>
                  <a:cubicBezTo>
                    <a:pt x="10081" y="18794"/>
                    <a:pt x="10079" y="18827"/>
                    <a:pt x="10053" y="18850"/>
                  </a:cubicBezTo>
                  <a:cubicBezTo>
                    <a:pt x="8921" y="19817"/>
                    <a:pt x="6790" y="20981"/>
                    <a:pt x="4952" y="20981"/>
                  </a:cubicBezTo>
                  <a:cubicBezTo>
                    <a:pt x="4112" y="20981"/>
                    <a:pt x="3333" y="20737"/>
                    <a:pt x="2739" y="20120"/>
                  </a:cubicBezTo>
                  <a:cubicBezTo>
                    <a:pt x="243" y="17529"/>
                    <a:pt x="4568" y="13482"/>
                    <a:pt x="1838" y="11034"/>
                  </a:cubicBezTo>
                  <a:lnTo>
                    <a:pt x="1838" y="11034"/>
                  </a:lnTo>
                  <a:cubicBezTo>
                    <a:pt x="1827" y="11038"/>
                    <a:pt x="1816" y="11040"/>
                    <a:pt x="1806" y="11040"/>
                  </a:cubicBezTo>
                  <a:cubicBezTo>
                    <a:pt x="1733" y="11040"/>
                    <a:pt x="1687" y="10950"/>
                    <a:pt x="1741" y="10891"/>
                  </a:cubicBezTo>
                  <a:cubicBezTo>
                    <a:pt x="1737" y="10809"/>
                    <a:pt x="1817" y="10732"/>
                    <a:pt x="1904" y="10732"/>
                  </a:cubicBezTo>
                  <a:cubicBezTo>
                    <a:pt x="1918" y="10732"/>
                    <a:pt x="1933" y="10734"/>
                    <a:pt x="1947" y="10738"/>
                  </a:cubicBezTo>
                  <a:cubicBezTo>
                    <a:pt x="4939" y="8501"/>
                    <a:pt x="196" y="4163"/>
                    <a:pt x="2832" y="2011"/>
                  </a:cubicBezTo>
                  <a:cubicBezTo>
                    <a:pt x="3326" y="1608"/>
                    <a:pt x="3893" y="1443"/>
                    <a:pt x="4496" y="1443"/>
                  </a:cubicBezTo>
                  <a:cubicBezTo>
                    <a:pt x="6603" y="1443"/>
                    <a:pt x="9147" y="3457"/>
                    <a:pt x="10538" y="4354"/>
                  </a:cubicBezTo>
                  <a:cubicBezTo>
                    <a:pt x="10582" y="4382"/>
                    <a:pt x="10600" y="4424"/>
                    <a:pt x="10600" y="4463"/>
                  </a:cubicBezTo>
                  <a:lnTo>
                    <a:pt x="10705" y="4449"/>
                  </a:lnTo>
                  <a:cubicBezTo>
                    <a:pt x="10594" y="3692"/>
                    <a:pt x="10550" y="2939"/>
                    <a:pt x="10739" y="2265"/>
                  </a:cubicBezTo>
                  <a:lnTo>
                    <a:pt x="10061" y="2209"/>
                  </a:lnTo>
                  <a:cubicBezTo>
                    <a:pt x="10019" y="2287"/>
                    <a:pt x="9926" y="2325"/>
                    <a:pt x="9832" y="2325"/>
                  </a:cubicBezTo>
                  <a:cubicBezTo>
                    <a:pt x="9764" y="2325"/>
                    <a:pt x="9695" y="2305"/>
                    <a:pt x="9645" y="2265"/>
                  </a:cubicBezTo>
                  <a:cubicBezTo>
                    <a:pt x="8242" y="1145"/>
                    <a:pt x="5821" y="1"/>
                    <a:pt x="3847" y="1"/>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364" name="Google Shape;364;p15"/>
            <p:cNvSpPr/>
            <p:nvPr/>
          </p:nvSpPr>
          <p:spPr>
            <a:xfrm>
              <a:off x="4731250" y="974157"/>
              <a:ext cx="364750" cy="620075"/>
            </a:xfrm>
            <a:custGeom>
              <a:rect b="b" l="l" r="r" t="t"/>
              <a:pathLst>
                <a:path extrusionOk="0" h="24803" w="14590">
                  <a:moveTo>
                    <a:pt x="10745" y="1"/>
                  </a:moveTo>
                  <a:cubicBezTo>
                    <a:pt x="8771" y="1"/>
                    <a:pt x="6350" y="1145"/>
                    <a:pt x="4947" y="2265"/>
                  </a:cubicBezTo>
                  <a:cubicBezTo>
                    <a:pt x="4895" y="2304"/>
                    <a:pt x="4826" y="2325"/>
                    <a:pt x="4760" y="2325"/>
                  </a:cubicBezTo>
                  <a:lnTo>
                    <a:pt x="5062" y="2715"/>
                  </a:lnTo>
                  <a:cubicBezTo>
                    <a:pt x="5699" y="2328"/>
                    <a:pt x="6378" y="2008"/>
                    <a:pt x="7082" y="1757"/>
                  </a:cubicBezTo>
                  <a:cubicBezTo>
                    <a:pt x="7873" y="1474"/>
                    <a:pt x="8982" y="1106"/>
                    <a:pt x="9976" y="1106"/>
                  </a:cubicBezTo>
                  <a:cubicBezTo>
                    <a:pt x="10413" y="1106"/>
                    <a:pt x="10827" y="1177"/>
                    <a:pt x="11182" y="1358"/>
                  </a:cubicBezTo>
                  <a:cubicBezTo>
                    <a:pt x="12247" y="1898"/>
                    <a:pt x="12651" y="3163"/>
                    <a:pt x="12647" y="4280"/>
                  </a:cubicBezTo>
                  <a:cubicBezTo>
                    <a:pt x="12641" y="6296"/>
                    <a:pt x="11480" y="8423"/>
                    <a:pt x="12856" y="10245"/>
                  </a:cubicBezTo>
                  <a:cubicBezTo>
                    <a:pt x="12914" y="10318"/>
                    <a:pt x="12891" y="10392"/>
                    <a:pt x="12836" y="10436"/>
                  </a:cubicBezTo>
                  <a:lnTo>
                    <a:pt x="12852" y="10459"/>
                  </a:lnTo>
                  <a:cubicBezTo>
                    <a:pt x="12880" y="10436"/>
                    <a:pt x="12907" y="10416"/>
                    <a:pt x="12935" y="10397"/>
                  </a:cubicBezTo>
                  <a:cubicBezTo>
                    <a:pt x="12964" y="10377"/>
                    <a:pt x="12993" y="10369"/>
                    <a:pt x="13020" y="10369"/>
                  </a:cubicBezTo>
                  <a:cubicBezTo>
                    <a:pt x="13151" y="10369"/>
                    <a:pt x="13237" y="10577"/>
                    <a:pt x="13096" y="10674"/>
                  </a:cubicBezTo>
                  <a:cubicBezTo>
                    <a:pt x="9979" y="12831"/>
                    <a:pt x="14313" y="17215"/>
                    <a:pt x="11808" y="19785"/>
                  </a:cubicBezTo>
                  <a:cubicBezTo>
                    <a:pt x="11256" y="20352"/>
                    <a:pt x="10533" y="20576"/>
                    <a:pt x="9745" y="20576"/>
                  </a:cubicBezTo>
                  <a:cubicBezTo>
                    <a:pt x="7840" y="20576"/>
                    <a:pt x="5552" y="19265"/>
                    <a:pt x="4357" y="18293"/>
                  </a:cubicBezTo>
                  <a:lnTo>
                    <a:pt x="4299" y="18365"/>
                  </a:lnTo>
                  <a:cubicBezTo>
                    <a:pt x="4339" y="18400"/>
                    <a:pt x="4362" y="18455"/>
                    <a:pt x="4348" y="18522"/>
                  </a:cubicBezTo>
                  <a:cubicBezTo>
                    <a:pt x="3856" y="20820"/>
                    <a:pt x="2515" y="24108"/>
                    <a:pt x="0" y="24209"/>
                  </a:cubicBezTo>
                  <a:lnTo>
                    <a:pt x="7" y="24802"/>
                  </a:lnTo>
                  <a:cubicBezTo>
                    <a:pt x="82" y="24802"/>
                    <a:pt x="157" y="24800"/>
                    <a:pt x="231" y="24796"/>
                  </a:cubicBezTo>
                  <a:cubicBezTo>
                    <a:pt x="2584" y="24671"/>
                    <a:pt x="4339" y="22943"/>
                    <a:pt x="4551" y="20611"/>
                  </a:cubicBezTo>
                  <a:cubicBezTo>
                    <a:pt x="4556" y="20551"/>
                    <a:pt x="4583" y="20508"/>
                    <a:pt x="4615" y="20473"/>
                  </a:cubicBezTo>
                  <a:cubicBezTo>
                    <a:pt x="4592" y="20407"/>
                    <a:pt x="4622" y="20319"/>
                    <a:pt x="4693" y="20319"/>
                  </a:cubicBezTo>
                  <a:cubicBezTo>
                    <a:pt x="4706" y="20319"/>
                    <a:pt x="4721" y="20322"/>
                    <a:pt x="4736" y="20328"/>
                  </a:cubicBezTo>
                  <a:cubicBezTo>
                    <a:pt x="6461" y="21013"/>
                    <a:pt x="8116" y="22067"/>
                    <a:pt x="10022" y="22067"/>
                  </a:cubicBezTo>
                  <a:cubicBezTo>
                    <a:pt x="10098" y="22067"/>
                    <a:pt x="10175" y="22065"/>
                    <a:pt x="10252" y="22062"/>
                  </a:cubicBezTo>
                  <a:cubicBezTo>
                    <a:pt x="12524" y="21963"/>
                    <a:pt x="14112" y="20293"/>
                    <a:pt x="14053" y="18000"/>
                  </a:cubicBezTo>
                  <a:cubicBezTo>
                    <a:pt x="13997" y="15800"/>
                    <a:pt x="11580" y="11967"/>
                    <a:pt x="14590" y="10579"/>
                  </a:cubicBezTo>
                  <a:cubicBezTo>
                    <a:pt x="12044" y="9525"/>
                    <a:pt x="13979" y="5220"/>
                    <a:pt x="13914" y="3336"/>
                  </a:cubicBezTo>
                  <a:cubicBezTo>
                    <a:pt x="13829" y="859"/>
                    <a:pt x="12455" y="1"/>
                    <a:pt x="10745" y="1"/>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365" name="Google Shape;365;p15"/>
            <p:cNvSpPr/>
            <p:nvPr/>
          </p:nvSpPr>
          <p:spPr>
            <a:xfrm>
              <a:off x="3689050" y="919857"/>
              <a:ext cx="1419425" cy="685950"/>
            </a:xfrm>
            <a:custGeom>
              <a:rect b="b" l="l" r="r" t="t"/>
              <a:pathLst>
                <a:path extrusionOk="0" h="27438" w="56777">
                  <a:moveTo>
                    <a:pt x="28389" y="500"/>
                  </a:moveTo>
                  <a:cubicBezTo>
                    <a:pt x="29496" y="2133"/>
                    <a:pt x="31368" y="3146"/>
                    <a:pt x="33296" y="3146"/>
                  </a:cubicBezTo>
                  <a:cubicBezTo>
                    <a:pt x="33917" y="3146"/>
                    <a:pt x="34544" y="3041"/>
                    <a:pt x="35154" y="2818"/>
                  </a:cubicBezTo>
                  <a:cubicBezTo>
                    <a:pt x="37167" y="2080"/>
                    <a:pt x="38706" y="819"/>
                    <a:pt x="40941" y="690"/>
                  </a:cubicBezTo>
                  <a:cubicBezTo>
                    <a:pt x="41085" y="682"/>
                    <a:pt x="41234" y="677"/>
                    <a:pt x="41387" y="677"/>
                  </a:cubicBezTo>
                  <a:cubicBezTo>
                    <a:pt x="43573" y="677"/>
                    <a:pt x="46532" y="1572"/>
                    <a:pt x="46200" y="4257"/>
                  </a:cubicBezTo>
                  <a:cubicBezTo>
                    <a:pt x="46179" y="4418"/>
                    <a:pt x="46313" y="4497"/>
                    <a:pt x="46447" y="4497"/>
                  </a:cubicBezTo>
                  <a:cubicBezTo>
                    <a:pt x="46514" y="4497"/>
                    <a:pt x="46583" y="4476"/>
                    <a:pt x="46633" y="4437"/>
                  </a:cubicBezTo>
                  <a:cubicBezTo>
                    <a:pt x="48037" y="3317"/>
                    <a:pt x="50458" y="2173"/>
                    <a:pt x="52433" y="2173"/>
                  </a:cubicBezTo>
                  <a:cubicBezTo>
                    <a:pt x="54143" y="2173"/>
                    <a:pt x="55517" y="3031"/>
                    <a:pt x="55602" y="5508"/>
                  </a:cubicBezTo>
                  <a:cubicBezTo>
                    <a:pt x="55667" y="7392"/>
                    <a:pt x="53731" y="11697"/>
                    <a:pt x="56278" y="12751"/>
                  </a:cubicBezTo>
                  <a:cubicBezTo>
                    <a:pt x="53268" y="14139"/>
                    <a:pt x="55685" y="17972"/>
                    <a:pt x="55741" y="20172"/>
                  </a:cubicBezTo>
                  <a:cubicBezTo>
                    <a:pt x="55800" y="22465"/>
                    <a:pt x="54212" y="24135"/>
                    <a:pt x="51940" y="24234"/>
                  </a:cubicBezTo>
                  <a:cubicBezTo>
                    <a:pt x="51863" y="24237"/>
                    <a:pt x="51786" y="24239"/>
                    <a:pt x="51710" y="24239"/>
                  </a:cubicBezTo>
                  <a:cubicBezTo>
                    <a:pt x="49804" y="24239"/>
                    <a:pt x="48149" y="23185"/>
                    <a:pt x="46424" y="22500"/>
                  </a:cubicBezTo>
                  <a:cubicBezTo>
                    <a:pt x="46409" y="22494"/>
                    <a:pt x="46394" y="22491"/>
                    <a:pt x="46381" y="22491"/>
                  </a:cubicBezTo>
                  <a:cubicBezTo>
                    <a:pt x="46310" y="22491"/>
                    <a:pt x="46280" y="22579"/>
                    <a:pt x="46303" y="22645"/>
                  </a:cubicBezTo>
                  <a:cubicBezTo>
                    <a:pt x="46271" y="22680"/>
                    <a:pt x="46244" y="22723"/>
                    <a:pt x="46239" y="22783"/>
                  </a:cubicBezTo>
                  <a:cubicBezTo>
                    <a:pt x="46027" y="25115"/>
                    <a:pt x="44272" y="26843"/>
                    <a:pt x="41919" y="26968"/>
                  </a:cubicBezTo>
                  <a:cubicBezTo>
                    <a:pt x="41845" y="26972"/>
                    <a:pt x="41770" y="26974"/>
                    <a:pt x="41695" y="26974"/>
                  </a:cubicBezTo>
                  <a:cubicBezTo>
                    <a:pt x="41652" y="26975"/>
                    <a:pt x="41609" y="26975"/>
                    <a:pt x="41565" y="26975"/>
                  </a:cubicBezTo>
                  <a:cubicBezTo>
                    <a:pt x="39698" y="26975"/>
                    <a:pt x="37922" y="26194"/>
                    <a:pt x="36197" y="25559"/>
                  </a:cubicBezTo>
                  <a:cubicBezTo>
                    <a:pt x="34943" y="25096"/>
                    <a:pt x="33593" y="24670"/>
                    <a:pt x="32239" y="24670"/>
                  </a:cubicBezTo>
                  <a:cubicBezTo>
                    <a:pt x="31831" y="24670"/>
                    <a:pt x="31423" y="24709"/>
                    <a:pt x="31016" y="24797"/>
                  </a:cubicBezTo>
                  <a:cubicBezTo>
                    <a:pt x="29959" y="25026"/>
                    <a:pt x="28722" y="25652"/>
                    <a:pt x="28389" y="26753"/>
                  </a:cubicBezTo>
                  <a:cubicBezTo>
                    <a:pt x="28056" y="25652"/>
                    <a:pt x="26819" y="25026"/>
                    <a:pt x="25761" y="24797"/>
                  </a:cubicBezTo>
                  <a:cubicBezTo>
                    <a:pt x="25355" y="24709"/>
                    <a:pt x="24947" y="24670"/>
                    <a:pt x="24539" y="24670"/>
                  </a:cubicBezTo>
                  <a:cubicBezTo>
                    <a:pt x="23185" y="24670"/>
                    <a:pt x="21834" y="25096"/>
                    <a:pt x="20580" y="25559"/>
                  </a:cubicBezTo>
                  <a:cubicBezTo>
                    <a:pt x="18853" y="26195"/>
                    <a:pt x="17077" y="26977"/>
                    <a:pt x="15205" y="26977"/>
                  </a:cubicBezTo>
                  <a:cubicBezTo>
                    <a:pt x="15090" y="26977"/>
                    <a:pt x="14974" y="26974"/>
                    <a:pt x="14858" y="26968"/>
                  </a:cubicBezTo>
                  <a:cubicBezTo>
                    <a:pt x="12506" y="26843"/>
                    <a:pt x="10751" y="25115"/>
                    <a:pt x="10538" y="22783"/>
                  </a:cubicBezTo>
                  <a:cubicBezTo>
                    <a:pt x="10534" y="22723"/>
                    <a:pt x="10508" y="22680"/>
                    <a:pt x="10474" y="22645"/>
                  </a:cubicBezTo>
                  <a:cubicBezTo>
                    <a:pt x="10498" y="22579"/>
                    <a:pt x="10468" y="22491"/>
                    <a:pt x="10397" y="22491"/>
                  </a:cubicBezTo>
                  <a:cubicBezTo>
                    <a:pt x="10384" y="22491"/>
                    <a:pt x="10370" y="22494"/>
                    <a:pt x="10355" y="22500"/>
                  </a:cubicBezTo>
                  <a:cubicBezTo>
                    <a:pt x="8629" y="23186"/>
                    <a:pt x="6974" y="24239"/>
                    <a:pt x="5067" y="24239"/>
                  </a:cubicBezTo>
                  <a:cubicBezTo>
                    <a:pt x="4991" y="24239"/>
                    <a:pt x="4915" y="24237"/>
                    <a:pt x="4838" y="24234"/>
                  </a:cubicBezTo>
                  <a:cubicBezTo>
                    <a:pt x="2566" y="24135"/>
                    <a:pt x="977" y="22465"/>
                    <a:pt x="1038" y="20172"/>
                  </a:cubicBezTo>
                  <a:cubicBezTo>
                    <a:pt x="1094" y="17972"/>
                    <a:pt x="3510" y="14140"/>
                    <a:pt x="500" y="12752"/>
                  </a:cubicBezTo>
                  <a:cubicBezTo>
                    <a:pt x="3049" y="11697"/>
                    <a:pt x="1112" y="7392"/>
                    <a:pt x="1176" y="5508"/>
                  </a:cubicBezTo>
                  <a:cubicBezTo>
                    <a:pt x="1262" y="3032"/>
                    <a:pt x="2636" y="2174"/>
                    <a:pt x="4345" y="2174"/>
                  </a:cubicBezTo>
                  <a:cubicBezTo>
                    <a:pt x="6319" y="2174"/>
                    <a:pt x="8741" y="3318"/>
                    <a:pt x="10144" y="4438"/>
                  </a:cubicBezTo>
                  <a:cubicBezTo>
                    <a:pt x="10194" y="4477"/>
                    <a:pt x="10262" y="4497"/>
                    <a:pt x="10331" y="4497"/>
                  </a:cubicBezTo>
                  <a:cubicBezTo>
                    <a:pt x="10425" y="4497"/>
                    <a:pt x="10518" y="4459"/>
                    <a:pt x="10560" y="4382"/>
                  </a:cubicBezTo>
                  <a:cubicBezTo>
                    <a:pt x="10576" y="4347"/>
                    <a:pt x="10585" y="4305"/>
                    <a:pt x="10578" y="4257"/>
                  </a:cubicBezTo>
                  <a:cubicBezTo>
                    <a:pt x="10245" y="1572"/>
                    <a:pt x="13205" y="677"/>
                    <a:pt x="15392" y="677"/>
                  </a:cubicBezTo>
                  <a:cubicBezTo>
                    <a:pt x="15545" y="677"/>
                    <a:pt x="15694" y="682"/>
                    <a:pt x="15838" y="690"/>
                  </a:cubicBezTo>
                  <a:cubicBezTo>
                    <a:pt x="18073" y="819"/>
                    <a:pt x="19610" y="2080"/>
                    <a:pt x="21624" y="2818"/>
                  </a:cubicBezTo>
                  <a:cubicBezTo>
                    <a:pt x="22234" y="3041"/>
                    <a:pt x="22861" y="3146"/>
                    <a:pt x="23483" y="3146"/>
                  </a:cubicBezTo>
                  <a:cubicBezTo>
                    <a:pt x="25412" y="3146"/>
                    <a:pt x="27281" y="2133"/>
                    <a:pt x="28389" y="500"/>
                  </a:cubicBezTo>
                  <a:close/>
                  <a:moveTo>
                    <a:pt x="28294" y="0"/>
                  </a:moveTo>
                  <a:cubicBezTo>
                    <a:pt x="28226" y="0"/>
                    <a:pt x="28159" y="31"/>
                    <a:pt x="28114" y="106"/>
                  </a:cubicBezTo>
                  <a:cubicBezTo>
                    <a:pt x="27161" y="1701"/>
                    <a:pt x="25402" y="2696"/>
                    <a:pt x="23548" y="2696"/>
                  </a:cubicBezTo>
                  <a:cubicBezTo>
                    <a:pt x="23394" y="2696"/>
                    <a:pt x="23239" y="2689"/>
                    <a:pt x="23083" y="2675"/>
                  </a:cubicBezTo>
                  <a:cubicBezTo>
                    <a:pt x="20994" y="2490"/>
                    <a:pt x="19361" y="842"/>
                    <a:pt x="17327" y="378"/>
                  </a:cubicBezTo>
                  <a:cubicBezTo>
                    <a:pt x="16784" y="254"/>
                    <a:pt x="16143" y="185"/>
                    <a:pt x="15469" y="185"/>
                  </a:cubicBezTo>
                  <a:cubicBezTo>
                    <a:pt x="12994" y="185"/>
                    <a:pt x="10087" y="1122"/>
                    <a:pt x="10045" y="3728"/>
                  </a:cubicBezTo>
                  <a:cubicBezTo>
                    <a:pt x="8582" y="2668"/>
                    <a:pt x="6380" y="1518"/>
                    <a:pt x="4422" y="1518"/>
                  </a:cubicBezTo>
                  <a:cubicBezTo>
                    <a:pt x="3581" y="1518"/>
                    <a:pt x="2784" y="1730"/>
                    <a:pt x="2111" y="2253"/>
                  </a:cubicBezTo>
                  <a:cubicBezTo>
                    <a:pt x="1081" y="3051"/>
                    <a:pt x="698" y="4420"/>
                    <a:pt x="691" y="5673"/>
                  </a:cubicBezTo>
                  <a:cubicBezTo>
                    <a:pt x="681" y="7579"/>
                    <a:pt x="2594" y="11588"/>
                    <a:pt x="146" y="12534"/>
                  </a:cubicBezTo>
                  <a:cubicBezTo>
                    <a:pt x="1" y="12592"/>
                    <a:pt x="13" y="12781"/>
                    <a:pt x="118" y="12836"/>
                  </a:cubicBezTo>
                  <a:cubicBezTo>
                    <a:pt x="54" y="12940"/>
                    <a:pt x="63" y="13077"/>
                    <a:pt x="206" y="13139"/>
                  </a:cubicBezTo>
                  <a:cubicBezTo>
                    <a:pt x="2693" y="14224"/>
                    <a:pt x="1063" y="17373"/>
                    <a:pt x="679" y="19193"/>
                  </a:cubicBezTo>
                  <a:cubicBezTo>
                    <a:pt x="379" y="20614"/>
                    <a:pt x="569" y="22158"/>
                    <a:pt x="1520" y="23306"/>
                  </a:cubicBezTo>
                  <a:cubicBezTo>
                    <a:pt x="2424" y="24397"/>
                    <a:pt x="3624" y="24818"/>
                    <a:pt x="4892" y="24818"/>
                  </a:cubicBezTo>
                  <a:cubicBezTo>
                    <a:pt x="6719" y="24818"/>
                    <a:pt x="8685" y="23944"/>
                    <a:pt x="10107" y="22940"/>
                  </a:cubicBezTo>
                  <a:cubicBezTo>
                    <a:pt x="10352" y="25745"/>
                    <a:pt x="12666" y="27438"/>
                    <a:pt x="15300" y="27438"/>
                  </a:cubicBezTo>
                  <a:cubicBezTo>
                    <a:pt x="15610" y="27438"/>
                    <a:pt x="15925" y="27414"/>
                    <a:pt x="16242" y="27366"/>
                  </a:cubicBezTo>
                  <a:cubicBezTo>
                    <a:pt x="18214" y="27071"/>
                    <a:pt x="19998" y="26095"/>
                    <a:pt x="21889" y="25515"/>
                  </a:cubicBezTo>
                  <a:cubicBezTo>
                    <a:pt x="22749" y="25251"/>
                    <a:pt x="23653" y="25046"/>
                    <a:pt x="24556" y="25046"/>
                  </a:cubicBezTo>
                  <a:cubicBezTo>
                    <a:pt x="24926" y="25046"/>
                    <a:pt x="25295" y="25081"/>
                    <a:pt x="25662" y="25159"/>
                  </a:cubicBezTo>
                  <a:cubicBezTo>
                    <a:pt x="26859" y="25413"/>
                    <a:pt x="27541" y="26074"/>
                    <a:pt x="28301" y="26962"/>
                  </a:cubicBezTo>
                  <a:cubicBezTo>
                    <a:pt x="28315" y="26979"/>
                    <a:pt x="28333" y="26987"/>
                    <a:pt x="28350" y="26987"/>
                  </a:cubicBezTo>
                  <a:cubicBezTo>
                    <a:pt x="28364" y="26987"/>
                    <a:pt x="28377" y="26982"/>
                    <a:pt x="28389" y="26974"/>
                  </a:cubicBezTo>
                  <a:cubicBezTo>
                    <a:pt x="28401" y="26982"/>
                    <a:pt x="28414" y="26987"/>
                    <a:pt x="28428" y="26987"/>
                  </a:cubicBezTo>
                  <a:cubicBezTo>
                    <a:pt x="28445" y="26987"/>
                    <a:pt x="28463" y="26979"/>
                    <a:pt x="28477" y="26962"/>
                  </a:cubicBezTo>
                  <a:cubicBezTo>
                    <a:pt x="29239" y="26074"/>
                    <a:pt x="29922" y="25413"/>
                    <a:pt x="31116" y="25159"/>
                  </a:cubicBezTo>
                  <a:cubicBezTo>
                    <a:pt x="31482" y="25081"/>
                    <a:pt x="31852" y="25046"/>
                    <a:pt x="32221" y="25046"/>
                  </a:cubicBezTo>
                  <a:cubicBezTo>
                    <a:pt x="33125" y="25046"/>
                    <a:pt x="34028" y="25251"/>
                    <a:pt x="34889" y="25515"/>
                  </a:cubicBezTo>
                  <a:cubicBezTo>
                    <a:pt x="36780" y="26095"/>
                    <a:pt x="38565" y="27071"/>
                    <a:pt x="40536" y="27366"/>
                  </a:cubicBezTo>
                  <a:cubicBezTo>
                    <a:pt x="40852" y="27414"/>
                    <a:pt x="41168" y="27438"/>
                    <a:pt x="41478" y="27438"/>
                  </a:cubicBezTo>
                  <a:cubicBezTo>
                    <a:pt x="44113" y="27438"/>
                    <a:pt x="46425" y="25745"/>
                    <a:pt x="46671" y="22940"/>
                  </a:cubicBezTo>
                  <a:cubicBezTo>
                    <a:pt x="48092" y="23944"/>
                    <a:pt x="50059" y="24818"/>
                    <a:pt x="51886" y="24818"/>
                  </a:cubicBezTo>
                  <a:cubicBezTo>
                    <a:pt x="53153" y="24818"/>
                    <a:pt x="54354" y="24397"/>
                    <a:pt x="55258" y="23306"/>
                  </a:cubicBezTo>
                  <a:cubicBezTo>
                    <a:pt x="56209" y="22157"/>
                    <a:pt x="56399" y="20614"/>
                    <a:pt x="56098" y="19193"/>
                  </a:cubicBezTo>
                  <a:cubicBezTo>
                    <a:pt x="55715" y="17373"/>
                    <a:pt x="54085" y="14224"/>
                    <a:pt x="56574" y="13139"/>
                  </a:cubicBezTo>
                  <a:cubicBezTo>
                    <a:pt x="56717" y="13077"/>
                    <a:pt x="56723" y="12940"/>
                    <a:pt x="56659" y="12836"/>
                  </a:cubicBezTo>
                  <a:cubicBezTo>
                    <a:pt x="56765" y="12781"/>
                    <a:pt x="56777" y="12592"/>
                    <a:pt x="56632" y="12534"/>
                  </a:cubicBezTo>
                  <a:cubicBezTo>
                    <a:pt x="54184" y="11588"/>
                    <a:pt x="56098" y="7579"/>
                    <a:pt x="56087" y="5673"/>
                  </a:cubicBezTo>
                  <a:cubicBezTo>
                    <a:pt x="56082" y="4420"/>
                    <a:pt x="55697" y="3052"/>
                    <a:pt x="54667" y="2253"/>
                  </a:cubicBezTo>
                  <a:cubicBezTo>
                    <a:pt x="53993" y="1730"/>
                    <a:pt x="53197" y="1518"/>
                    <a:pt x="52357" y="1518"/>
                  </a:cubicBezTo>
                  <a:cubicBezTo>
                    <a:pt x="50399" y="1518"/>
                    <a:pt x="48199" y="2668"/>
                    <a:pt x="46736" y="3728"/>
                  </a:cubicBezTo>
                  <a:cubicBezTo>
                    <a:pt x="46692" y="1122"/>
                    <a:pt x="43784" y="185"/>
                    <a:pt x="41310" y="185"/>
                  </a:cubicBezTo>
                  <a:cubicBezTo>
                    <a:pt x="40637" y="185"/>
                    <a:pt x="39996" y="254"/>
                    <a:pt x="39454" y="378"/>
                  </a:cubicBezTo>
                  <a:cubicBezTo>
                    <a:pt x="37417" y="842"/>
                    <a:pt x="35784" y="2490"/>
                    <a:pt x="33694" y="2675"/>
                  </a:cubicBezTo>
                  <a:cubicBezTo>
                    <a:pt x="33539" y="2689"/>
                    <a:pt x="33384" y="2696"/>
                    <a:pt x="33230" y="2696"/>
                  </a:cubicBezTo>
                  <a:cubicBezTo>
                    <a:pt x="31377" y="2696"/>
                    <a:pt x="29616" y="1701"/>
                    <a:pt x="28664" y="106"/>
                  </a:cubicBezTo>
                  <a:cubicBezTo>
                    <a:pt x="28619" y="31"/>
                    <a:pt x="28552" y="0"/>
                    <a:pt x="28485" y="0"/>
                  </a:cubicBezTo>
                  <a:cubicBezTo>
                    <a:pt x="28453" y="0"/>
                    <a:pt x="28420" y="7"/>
                    <a:pt x="28389" y="20"/>
                  </a:cubicBezTo>
                  <a:cubicBezTo>
                    <a:pt x="28359" y="7"/>
                    <a:pt x="28326" y="0"/>
                    <a:pt x="28294" y="0"/>
                  </a:cubicBezTo>
                  <a:close/>
                </a:path>
              </a:pathLst>
            </a:custGeom>
            <a:solidFill>
              <a:schemeClr val="dk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366" name="Google Shape;366;p15"/>
            <p:cNvSpPr/>
            <p:nvPr/>
          </p:nvSpPr>
          <p:spPr>
            <a:xfrm>
              <a:off x="4836325" y="1233357"/>
              <a:ext cx="252775" cy="255225"/>
            </a:xfrm>
            <a:custGeom>
              <a:rect b="b" l="l" r="r" t="t"/>
              <a:pathLst>
                <a:path extrusionOk="0" h="10209" w="10111">
                  <a:moveTo>
                    <a:pt x="8816" y="1"/>
                  </a:moveTo>
                  <a:cubicBezTo>
                    <a:pt x="8790" y="1"/>
                    <a:pt x="8761" y="9"/>
                    <a:pt x="8732" y="29"/>
                  </a:cubicBezTo>
                  <a:cubicBezTo>
                    <a:pt x="8704" y="48"/>
                    <a:pt x="8677" y="68"/>
                    <a:pt x="8649" y="91"/>
                  </a:cubicBezTo>
                  <a:cubicBezTo>
                    <a:pt x="6589" y="1592"/>
                    <a:pt x="7764" y="4238"/>
                    <a:pt x="8046" y="6284"/>
                  </a:cubicBezTo>
                  <a:cubicBezTo>
                    <a:pt x="8162" y="7108"/>
                    <a:pt x="8146" y="7985"/>
                    <a:pt x="7718" y="8732"/>
                  </a:cubicBezTo>
                  <a:cubicBezTo>
                    <a:pt x="7255" y="9538"/>
                    <a:pt x="6452" y="9787"/>
                    <a:pt x="5614" y="9787"/>
                  </a:cubicBezTo>
                  <a:cubicBezTo>
                    <a:pt x="5258" y="9787"/>
                    <a:pt x="4895" y="9742"/>
                    <a:pt x="4550" y="9676"/>
                  </a:cubicBezTo>
                  <a:cubicBezTo>
                    <a:pt x="2953" y="9368"/>
                    <a:pt x="1475" y="8660"/>
                    <a:pt x="156" y="7720"/>
                  </a:cubicBezTo>
                  <a:cubicBezTo>
                    <a:pt x="143" y="7711"/>
                    <a:pt x="130" y="7707"/>
                    <a:pt x="117" y="7707"/>
                  </a:cubicBezTo>
                  <a:cubicBezTo>
                    <a:pt x="55" y="7707"/>
                    <a:pt x="0" y="7798"/>
                    <a:pt x="57" y="7847"/>
                  </a:cubicBezTo>
                  <a:cubicBezTo>
                    <a:pt x="90" y="7873"/>
                    <a:pt x="120" y="7901"/>
                    <a:pt x="154" y="7925"/>
                  </a:cubicBezTo>
                  <a:cubicBezTo>
                    <a:pt x="1349" y="8897"/>
                    <a:pt x="3637" y="10208"/>
                    <a:pt x="5542" y="10208"/>
                  </a:cubicBezTo>
                  <a:cubicBezTo>
                    <a:pt x="6330" y="10208"/>
                    <a:pt x="7053" y="9984"/>
                    <a:pt x="7605" y="9417"/>
                  </a:cubicBezTo>
                  <a:cubicBezTo>
                    <a:pt x="10110" y="6847"/>
                    <a:pt x="5776" y="2463"/>
                    <a:pt x="8893" y="306"/>
                  </a:cubicBezTo>
                  <a:cubicBezTo>
                    <a:pt x="9034" y="209"/>
                    <a:pt x="8947" y="1"/>
                    <a:pt x="8816" y="1"/>
                  </a:cubicBezTo>
                  <a:close/>
                </a:path>
              </a:pathLst>
            </a:custGeom>
            <a:solidFill>
              <a:schemeClr val="dk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367" name="Google Shape;367;p15"/>
            <p:cNvSpPr/>
            <p:nvPr/>
          </p:nvSpPr>
          <p:spPr>
            <a:xfrm>
              <a:off x="3965250" y="975482"/>
              <a:ext cx="1096025" cy="260625"/>
            </a:xfrm>
            <a:custGeom>
              <a:rect b="b" l="l" r="r" t="t"/>
              <a:pathLst>
                <a:path extrusionOk="0" h="10425" w="43841">
                  <a:moveTo>
                    <a:pt x="3647" y="1"/>
                  </a:moveTo>
                  <a:cubicBezTo>
                    <a:pt x="2780" y="1"/>
                    <a:pt x="1922" y="215"/>
                    <a:pt x="1204" y="746"/>
                  </a:cubicBezTo>
                  <a:cubicBezTo>
                    <a:pt x="652" y="1157"/>
                    <a:pt x="343" y="1658"/>
                    <a:pt x="190" y="2212"/>
                  </a:cubicBezTo>
                  <a:cubicBezTo>
                    <a:pt x="1" y="2887"/>
                    <a:pt x="45" y="3639"/>
                    <a:pt x="156" y="4396"/>
                  </a:cubicBezTo>
                  <a:cubicBezTo>
                    <a:pt x="162" y="4444"/>
                    <a:pt x="170" y="4491"/>
                    <a:pt x="176" y="4539"/>
                  </a:cubicBezTo>
                  <a:cubicBezTo>
                    <a:pt x="184" y="4588"/>
                    <a:pt x="226" y="4611"/>
                    <a:pt x="269" y="4611"/>
                  </a:cubicBezTo>
                  <a:cubicBezTo>
                    <a:pt x="323" y="4611"/>
                    <a:pt x="380" y="4575"/>
                    <a:pt x="375" y="4512"/>
                  </a:cubicBezTo>
                  <a:cubicBezTo>
                    <a:pt x="271" y="3318"/>
                    <a:pt x="220" y="2046"/>
                    <a:pt x="1178" y="1173"/>
                  </a:cubicBezTo>
                  <a:cubicBezTo>
                    <a:pt x="1836" y="576"/>
                    <a:pt x="2782" y="328"/>
                    <a:pt x="3665" y="328"/>
                  </a:cubicBezTo>
                  <a:cubicBezTo>
                    <a:pt x="3765" y="328"/>
                    <a:pt x="3863" y="332"/>
                    <a:pt x="3961" y="338"/>
                  </a:cubicBezTo>
                  <a:cubicBezTo>
                    <a:pt x="5856" y="457"/>
                    <a:pt x="7558" y="1551"/>
                    <a:pt x="9331" y="2136"/>
                  </a:cubicBezTo>
                  <a:cubicBezTo>
                    <a:pt x="10347" y="2470"/>
                    <a:pt x="11453" y="2686"/>
                    <a:pt x="12534" y="2686"/>
                  </a:cubicBezTo>
                  <a:cubicBezTo>
                    <a:pt x="14243" y="2686"/>
                    <a:pt x="15890" y="2147"/>
                    <a:pt x="17018" y="686"/>
                  </a:cubicBezTo>
                  <a:cubicBezTo>
                    <a:pt x="18488" y="1908"/>
                    <a:pt x="20222" y="2412"/>
                    <a:pt x="22020" y="2412"/>
                  </a:cubicBezTo>
                  <a:cubicBezTo>
                    <a:pt x="23047" y="2412"/>
                    <a:pt x="24096" y="2248"/>
                    <a:pt x="25127" y="1958"/>
                  </a:cubicBezTo>
                  <a:cubicBezTo>
                    <a:pt x="26821" y="1483"/>
                    <a:pt x="28562" y="394"/>
                    <a:pt x="30355" y="394"/>
                  </a:cubicBezTo>
                  <a:cubicBezTo>
                    <a:pt x="30368" y="394"/>
                    <a:pt x="30381" y="394"/>
                    <a:pt x="30394" y="394"/>
                  </a:cubicBezTo>
                  <a:cubicBezTo>
                    <a:pt x="32736" y="418"/>
                    <a:pt x="33360" y="2355"/>
                    <a:pt x="33647" y="4285"/>
                  </a:cubicBezTo>
                  <a:cubicBezTo>
                    <a:pt x="33658" y="4367"/>
                    <a:pt x="33713" y="4402"/>
                    <a:pt x="33774" y="4402"/>
                  </a:cubicBezTo>
                  <a:cubicBezTo>
                    <a:pt x="33855" y="4402"/>
                    <a:pt x="33946" y="4339"/>
                    <a:pt x="33958" y="4241"/>
                  </a:cubicBezTo>
                  <a:cubicBezTo>
                    <a:pt x="35142" y="3315"/>
                    <a:pt x="36378" y="2512"/>
                    <a:pt x="37802" y="1997"/>
                  </a:cubicBezTo>
                  <a:cubicBezTo>
                    <a:pt x="38613" y="1704"/>
                    <a:pt x="39600" y="1390"/>
                    <a:pt x="40500" y="1390"/>
                  </a:cubicBezTo>
                  <a:cubicBezTo>
                    <a:pt x="41405" y="1390"/>
                    <a:pt x="42222" y="1708"/>
                    <a:pt x="42683" y="2688"/>
                  </a:cubicBezTo>
                  <a:cubicBezTo>
                    <a:pt x="43840" y="5154"/>
                    <a:pt x="41416" y="7993"/>
                    <a:pt x="43214" y="10355"/>
                  </a:cubicBezTo>
                  <a:cubicBezTo>
                    <a:pt x="43252" y="10404"/>
                    <a:pt x="43304" y="10425"/>
                    <a:pt x="43355" y="10425"/>
                  </a:cubicBezTo>
                  <a:cubicBezTo>
                    <a:pt x="43399" y="10425"/>
                    <a:pt x="43443" y="10409"/>
                    <a:pt x="43476" y="10383"/>
                  </a:cubicBezTo>
                  <a:cubicBezTo>
                    <a:pt x="43531" y="10339"/>
                    <a:pt x="43554" y="10265"/>
                    <a:pt x="43496" y="10192"/>
                  </a:cubicBezTo>
                  <a:cubicBezTo>
                    <a:pt x="42120" y="8370"/>
                    <a:pt x="43281" y="6243"/>
                    <a:pt x="43286" y="4227"/>
                  </a:cubicBezTo>
                  <a:cubicBezTo>
                    <a:pt x="43291" y="3110"/>
                    <a:pt x="42886" y="1845"/>
                    <a:pt x="41822" y="1305"/>
                  </a:cubicBezTo>
                  <a:cubicBezTo>
                    <a:pt x="41467" y="1124"/>
                    <a:pt x="41053" y="1053"/>
                    <a:pt x="40616" y="1053"/>
                  </a:cubicBezTo>
                  <a:cubicBezTo>
                    <a:pt x="39622" y="1053"/>
                    <a:pt x="38512" y="1421"/>
                    <a:pt x="37721" y="1704"/>
                  </a:cubicBezTo>
                  <a:cubicBezTo>
                    <a:pt x="37017" y="1955"/>
                    <a:pt x="36339" y="2275"/>
                    <a:pt x="35701" y="2662"/>
                  </a:cubicBezTo>
                  <a:cubicBezTo>
                    <a:pt x="35064" y="3050"/>
                    <a:pt x="34468" y="3507"/>
                    <a:pt x="33937" y="4031"/>
                  </a:cubicBezTo>
                  <a:cubicBezTo>
                    <a:pt x="33760" y="2821"/>
                    <a:pt x="33457" y="1475"/>
                    <a:pt x="32434" y="700"/>
                  </a:cubicBezTo>
                  <a:cubicBezTo>
                    <a:pt x="31845" y="252"/>
                    <a:pt x="31149" y="84"/>
                    <a:pt x="30439" y="84"/>
                  </a:cubicBezTo>
                  <a:cubicBezTo>
                    <a:pt x="29856" y="84"/>
                    <a:pt x="29265" y="197"/>
                    <a:pt x="28716" y="362"/>
                  </a:cubicBezTo>
                  <a:cubicBezTo>
                    <a:pt x="26720" y="963"/>
                    <a:pt x="24909" y="1891"/>
                    <a:pt x="22797" y="2088"/>
                  </a:cubicBezTo>
                  <a:cubicBezTo>
                    <a:pt x="22525" y="2113"/>
                    <a:pt x="22256" y="2126"/>
                    <a:pt x="21990" y="2126"/>
                  </a:cubicBezTo>
                  <a:cubicBezTo>
                    <a:pt x="20134" y="2126"/>
                    <a:pt x="18436" y="1511"/>
                    <a:pt x="16930" y="360"/>
                  </a:cubicBezTo>
                  <a:cubicBezTo>
                    <a:pt x="16914" y="348"/>
                    <a:pt x="16898" y="343"/>
                    <a:pt x="16882" y="343"/>
                  </a:cubicBezTo>
                  <a:cubicBezTo>
                    <a:pt x="16808" y="343"/>
                    <a:pt x="16744" y="452"/>
                    <a:pt x="16809" y="513"/>
                  </a:cubicBezTo>
                  <a:cubicBezTo>
                    <a:pt x="16815" y="517"/>
                    <a:pt x="16821" y="519"/>
                    <a:pt x="16825" y="524"/>
                  </a:cubicBezTo>
                  <a:cubicBezTo>
                    <a:pt x="15657" y="1812"/>
                    <a:pt x="14090" y="2348"/>
                    <a:pt x="12451" y="2348"/>
                  </a:cubicBezTo>
                  <a:cubicBezTo>
                    <a:pt x="11895" y="2348"/>
                    <a:pt x="11331" y="2286"/>
                    <a:pt x="10771" y="2171"/>
                  </a:cubicBezTo>
                  <a:cubicBezTo>
                    <a:pt x="8747" y="1754"/>
                    <a:pt x="6976" y="609"/>
                    <a:pt x="4970" y="155"/>
                  </a:cubicBezTo>
                  <a:cubicBezTo>
                    <a:pt x="4538" y="57"/>
                    <a:pt x="4091" y="1"/>
                    <a:pt x="3647" y="1"/>
                  </a:cubicBezTo>
                  <a:close/>
                </a:path>
              </a:pathLst>
            </a:custGeom>
            <a:solidFill>
              <a:schemeClr val="dk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368" name="Google Shape;368;p15"/>
            <p:cNvSpPr/>
            <p:nvPr/>
          </p:nvSpPr>
          <p:spPr>
            <a:xfrm>
              <a:off x="3754275" y="983682"/>
              <a:ext cx="1307000" cy="585875"/>
            </a:xfrm>
            <a:custGeom>
              <a:rect b="b" l="l" r="r" t="t"/>
              <a:pathLst>
                <a:path extrusionOk="0" h="23435" w="52280">
                  <a:moveTo>
                    <a:pt x="12107" y="1"/>
                  </a:moveTo>
                  <a:cubicBezTo>
                    <a:pt x="11223" y="1"/>
                    <a:pt x="10275" y="247"/>
                    <a:pt x="9617" y="845"/>
                  </a:cubicBezTo>
                  <a:cubicBezTo>
                    <a:pt x="8659" y="1718"/>
                    <a:pt x="8710" y="2990"/>
                    <a:pt x="8814" y="4185"/>
                  </a:cubicBezTo>
                  <a:cubicBezTo>
                    <a:pt x="8819" y="4247"/>
                    <a:pt x="8762" y="4283"/>
                    <a:pt x="8708" y="4283"/>
                  </a:cubicBezTo>
                  <a:cubicBezTo>
                    <a:pt x="8665" y="4283"/>
                    <a:pt x="8623" y="4260"/>
                    <a:pt x="8615" y="4211"/>
                  </a:cubicBezTo>
                  <a:cubicBezTo>
                    <a:pt x="8609" y="4163"/>
                    <a:pt x="8601" y="4117"/>
                    <a:pt x="8595" y="4068"/>
                  </a:cubicBezTo>
                  <a:lnTo>
                    <a:pt x="8490" y="4082"/>
                  </a:lnTo>
                  <a:cubicBezTo>
                    <a:pt x="8490" y="4154"/>
                    <a:pt x="8435" y="4223"/>
                    <a:pt x="8361" y="4223"/>
                  </a:cubicBezTo>
                  <a:cubicBezTo>
                    <a:pt x="8340" y="4223"/>
                    <a:pt x="8318" y="4218"/>
                    <a:pt x="8295" y="4205"/>
                  </a:cubicBezTo>
                  <a:cubicBezTo>
                    <a:pt x="6844" y="3408"/>
                    <a:pt x="5446" y="2350"/>
                    <a:pt x="3891" y="1771"/>
                  </a:cubicBezTo>
                  <a:cubicBezTo>
                    <a:pt x="3415" y="1593"/>
                    <a:pt x="2858" y="1451"/>
                    <a:pt x="2316" y="1451"/>
                  </a:cubicBezTo>
                  <a:cubicBezTo>
                    <a:pt x="1911" y="1451"/>
                    <a:pt x="1514" y="1530"/>
                    <a:pt x="1165" y="1734"/>
                  </a:cubicBezTo>
                  <a:cubicBezTo>
                    <a:pt x="1" y="2416"/>
                    <a:pt x="301" y="3911"/>
                    <a:pt x="567" y="4978"/>
                  </a:cubicBezTo>
                  <a:cubicBezTo>
                    <a:pt x="1003" y="6726"/>
                    <a:pt x="1853" y="9305"/>
                    <a:pt x="12" y="10494"/>
                  </a:cubicBezTo>
                  <a:cubicBezTo>
                    <a:pt x="1827" y="12187"/>
                    <a:pt x="481" y="14736"/>
                    <a:pt x="213" y="16782"/>
                  </a:cubicBezTo>
                  <a:cubicBezTo>
                    <a:pt x="93" y="17712"/>
                    <a:pt x="158" y="18802"/>
                    <a:pt x="843" y="19524"/>
                  </a:cubicBezTo>
                  <a:cubicBezTo>
                    <a:pt x="1349" y="20060"/>
                    <a:pt x="2058" y="20230"/>
                    <a:pt x="2771" y="20230"/>
                  </a:cubicBezTo>
                  <a:cubicBezTo>
                    <a:pt x="3111" y="20230"/>
                    <a:pt x="3453" y="20191"/>
                    <a:pt x="3774" y="20134"/>
                  </a:cubicBezTo>
                  <a:cubicBezTo>
                    <a:pt x="5259" y="19870"/>
                    <a:pt x="6609" y="19180"/>
                    <a:pt x="7846" y="18342"/>
                  </a:cubicBezTo>
                  <a:cubicBezTo>
                    <a:pt x="7859" y="18333"/>
                    <a:pt x="7871" y="18330"/>
                    <a:pt x="7884" y="18330"/>
                  </a:cubicBezTo>
                  <a:cubicBezTo>
                    <a:pt x="7916" y="18330"/>
                    <a:pt x="7946" y="18354"/>
                    <a:pt x="7959" y="18386"/>
                  </a:cubicBezTo>
                  <a:lnTo>
                    <a:pt x="8075" y="18353"/>
                  </a:lnTo>
                  <a:cubicBezTo>
                    <a:pt x="8061" y="18307"/>
                    <a:pt x="8050" y="18261"/>
                    <a:pt x="8038" y="18215"/>
                  </a:cubicBezTo>
                  <a:cubicBezTo>
                    <a:pt x="8016" y="18129"/>
                    <a:pt x="8085" y="18073"/>
                    <a:pt x="8153" y="18073"/>
                  </a:cubicBezTo>
                  <a:cubicBezTo>
                    <a:pt x="8199" y="18073"/>
                    <a:pt x="8243" y="18098"/>
                    <a:pt x="8259" y="18155"/>
                  </a:cubicBezTo>
                  <a:cubicBezTo>
                    <a:pt x="8782" y="19944"/>
                    <a:pt x="9929" y="21866"/>
                    <a:pt x="11830" y="22431"/>
                  </a:cubicBezTo>
                  <a:cubicBezTo>
                    <a:pt x="12263" y="22560"/>
                    <a:pt x="12697" y="22614"/>
                    <a:pt x="13133" y="22614"/>
                  </a:cubicBezTo>
                  <a:cubicBezTo>
                    <a:pt x="14730" y="22614"/>
                    <a:pt x="16331" y="21886"/>
                    <a:pt x="17844" y="21484"/>
                  </a:cubicBezTo>
                  <a:cubicBezTo>
                    <a:pt x="19093" y="21153"/>
                    <a:pt x="20539" y="20822"/>
                    <a:pt x="21933" y="20822"/>
                  </a:cubicBezTo>
                  <a:cubicBezTo>
                    <a:pt x="23232" y="20822"/>
                    <a:pt x="24486" y="21109"/>
                    <a:pt x="25494" y="21953"/>
                  </a:cubicBezTo>
                  <a:lnTo>
                    <a:pt x="25519" y="21924"/>
                  </a:lnTo>
                  <a:cubicBezTo>
                    <a:pt x="25487" y="21884"/>
                    <a:pt x="25482" y="21815"/>
                    <a:pt x="25537" y="21789"/>
                  </a:cubicBezTo>
                  <a:cubicBezTo>
                    <a:pt x="26999" y="21079"/>
                    <a:pt x="28615" y="20738"/>
                    <a:pt x="30235" y="20738"/>
                  </a:cubicBezTo>
                  <a:cubicBezTo>
                    <a:pt x="31768" y="20738"/>
                    <a:pt x="33306" y="21043"/>
                    <a:pt x="34720" y="21628"/>
                  </a:cubicBezTo>
                  <a:cubicBezTo>
                    <a:pt x="36126" y="22211"/>
                    <a:pt x="37468" y="23435"/>
                    <a:pt x="38962" y="23435"/>
                  </a:cubicBezTo>
                  <a:cubicBezTo>
                    <a:pt x="39398" y="23435"/>
                    <a:pt x="39847" y="23330"/>
                    <a:pt x="40314" y="23075"/>
                  </a:cubicBezTo>
                  <a:cubicBezTo>
                    <a:pt x="42159" y="22069"/>
                    <a:pt x="42635" y="19919"/>
                    <a:pt x="43118" y="18055"/>
                  </a:cubicBezTo>
                  <a:cubicBezTo>
                    <a:pt x="43138" y="17976"/>
                    <a:pt x="43198" y="17941"/>
                    <a:pt x="43261" y="17941"/>
                  </a:cubicBezTo>
                  <a:cubicBezTo>
                    <a:pt x="43303" y="17941"/>
                    <a:pt x="43346" y="17957"/>
                    <a:pt x="43378" y="17985"/>
                  </a:cubicBezTo>
                  <a:lnTo>
                    <a:pt x="43436" y="17913"/>
                  </a:lnTo>
                  <a:cubicBezTo>
                    <a:pt x="43402" y="17888"/>
                    <a:pt x="43372" y="17860"/>
                    <a:pt x="43339" y="17834"/>
                  </a:cubicBezTo>
                  <a:cubicBezTo>
                    <a:pt x="43282" y="17785"/>
                    <a:pt x="43337" y="17694"/>
                    <a:pt x="43399" y="17694"/>
                  </a:cubicBezTo>
                  <a:cubicBezTo>
                    <a:pt x="43412" y="17694"/>
                    <a:pt x="43425" y="17698"/>
                    <a:pt x="43438" y="17707"/>
                  </a:cubicBezTo>
                  <a:cubicBezTo>
                    <a:pt x="44757" y="18647"/>
                    <a:pt x="46235" y="19355"/>
                    <a:pt x="47832" y="19663"/>
                  </a:cubicBezTo>
                  <a:cubicBezTo>
                    <a:pt x="48177" y="19729"/>
                    <a:pt x="48540" y="19774"/>
                    <a:pt x="48896" y="19774"/>
                  </a:cubicBezTo>
                  <a:cubicBezTo>
                    <a:pt x="49734" y="19774"/>
                    <a:pt x="50537" y="19525"/>
                    <a:pt x="51000" y="18719"/>
                  </a:cubicBezTo>
                  <a:cubicBezTo>
                    <a:pt x="51428" y="17973"/>
                    <a:pt x="51444" y="17095"/>
                    <a:pt x="51328" y="16271"/>
                  </a:cubicBezTo>
                  <a:cubicBezTo>
                    <a:pt x="51046" y="14225"/>
                    <a:pt x="49871" y="11579"/>
                    <a:pt x="51931" y="10078"/>
                  </a:cubicBezTo>
                  <a:lnTo>
                    <a:pt x="51915" y="10055"/>
                  </a:lnTo>
                  <a:cubicBezTo>
                    <a:pt x="51882" y="10081"/>
                    <a:pt x="51838" y="10097"/>
                    <a:pt x="51793" y="10097"/>
                  </a:cubicBezTo>
                  <a:cubicBezTo>
                    <a:pt x="51743" y="10097"/>
                    <a:pt x="51691" y="10077"/>
                    <a:pt x="51653" y="10028"/>
                  </a:cubicBezTo>
                  <a:cubicBezTo>
                    <a:pt x="49855" y="7666"/>
                    <a:pt x="52279" y="4826"/>
                    <a:pt x="51122" y="2360"/>
                  </a:cubicBezTo>
                  <a:cubicBezTo>
                    <a:pt x="50662" y="1381"/>
                    <a:pt x="49845" y="1062"/>
                    <a:pt x="48940" y="1062"/>
                  </a:cubicBezTo>
                  <a:cubicBezTo>
                    <a:pt x="48040" y="1062"/>
                    <a:pt x="47052" y="1377"/>
                    <a:pt x="46241" y="1670"/>
                  </a:cubicBezTo>
                  <a:cubicBezTo>
                    <a:pt x="44817" y="2185"/>
                    <a:pt x="43581" y="2988"/>
                    <a:pt x="42397" y="3914"/>
                  </a:cubicBezTo>
                  <a:cubicBezTo>
                    <a:pt x="42385" y="4012"/>
                    <a:pt x="42294" y="4075"/>
                    <a:pt x="42213" y="4075"/>
                  </a:cubicBezTo>
                  <a:cubicBezTo>
                    <a:pt x="42152" y="4075"/>
                    <a:pt x="42097" y="4040"/>
                    <a:pt x="42086" y="3958"/>
                  </a:cubicBezTo>
                  <a:cubicBezTo>
                    <a:pt x="41799" y="2028"/>
                    <a:pt x="41175" y="90"/>
                    <a:pt x="38833" y="67"/>
                  </a:cubicBezTo>
                  <a:cubicBezTo>
                    <a:pt x="38820" y="67"/>
                    <a:pt x="38807" y="67"/>
                    <a:pt x="38794" y="67"/>
                  </a:cubicBezTo>
                  <a:cubicBezTo>
                    <a:pt x="37002" y="67"/>
                    <a:pt x="35260" y="1156"/>
                    <a:pt x="33566" y="1630"/>
                  </a:cubicBezTo>
                  <a:cubicBezTo>
                    <a:pt x="32535" y="1920"/>
                    <a:pt x="31487" y="2085"/>
                    <a:pt x="30459" y="2085"/>
                  </a:cubicBezTo>
                  <a:cubicBezTo>
                    <a:pt x="28662" y="2085"/>
                    <a:pt x="26928" y="1580"/>
                    <a:pt x="25457" y="358"/>
                  </a:cubicBezTo>
                  <a:cubicBezTo>
                    <a:pt x="24329" y="1819"/>
                    <a:pt x="22682" y="2359"/>
                    <a:pt x="20972" y="2359"/>
                  </a:cubicBezTo>
                  <a:cubicBezTo>
                    <a:pt x="19891" y="2359"/>
                    <a:pt x="18785" y="2143"/>
                    <a:pt x="17770" y="1809"/>
                  </a:cubicBezTo>
                  <a:cubicBezTo>
                    <a:pt x="15997" y="1224"/>
                    <a:pt x="14295" y="129"/>
                    <a:pt x="12400" y="10"/>
                  </a:cubicBezTo>
                  <a:cubicBezTo>
                    <a:pt x="12304" y="4"/>
                    <a:pt x="12206" y="1"/>
                    <a:pt x="12107" y="1"/>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369" name="Google Shape;369;p15"/>
            <p:cNvSpPr/>
            <p:nvPr/>
          </p:nvSpPr>
          <p:spPr>
            <a:xfrm>
              <a:off x="4391325" y="1432182"/>
              <a:ext cx="449000" cy="147275"/>
            </a:xfrm>
            <a:custGeom>
              <a:rect b="b" l="l" r="r" t="t"/>
              <a:pathLst>
                <a:path extrusionOk="0" h="5891" w="17960">
                  <a:moveTo>
                    <a:pt x="17779" y="1"/>
                  </a:moveTo>
                  <a:cubicBezTo>
                    <a:pt x="17716" y="1"/>
                    <a:pt x="17656" y="35"/>
                    <a:pt x="17636" y="115"/>
                  </a:cubicBezTo>
                  <a:cubicBezTo>
                    <a:pt x="17153" y="1979"/>
                    <a:pt x="16677" y="4129"/>
                    <a:pt x="14832" y="5135"/>
                  </a:cubicBezTo>
                  <a:cubicBezTo>
                    <a:pt x="14365" y="5390"/>
                    <a:pt x="13916" y="5495"/>
                    <a:pt x="13480" y="5495"/>
                  </a:cubicBezTo>
                  <a:cubicBezTo>
                    <a:pt x="11986" y="5495"/>
                    <a:pt x="10644" y="4271"/>
                    <a:pt x="9238" y="3688"/>
                  </a:cubicBezTo>
                  <a:cubicBezTo>
                    <a:pt x="7824" y="3103"/>
                    <a:pt x="6286" y="2798"/>
                    <a:pt x="4753" y="2798"/>
                  </a:cubicBezTo>
                  <a:cubicBezTo>
                    <a:pt x="3133" y="2798"/>
                    <a:pt x="1517" y="3139"/>
                    <a:pt x="56" y="3849"/>
                  </a:cubicBezTo>
                  <a:cubicBezTo>
                    <a:pt x="0" y="3875"/>
                    <a:pt x="5" y="3944"/>
                    <a:pt x="37" y="3984"/>
                  </a:cubicBezTo>
                  <a:cubicBezTo>
                    <a:pt x="51" y="4001"/>
                    <a:pt x="71" y="4014"/>
                    <a:pt x="95" y="4014"/>
                  </a:cubicBezTo>
                  <a:cubicBezTo>
                    <a:pt x="104" y="4014"/>
                    <a:pt x="113" y="4012"/>
                    <a:pt x="122" y="4008"/>
                  </a:cubicBezTo>
                  <a:cubicBezTo>
                    <a:pt x="1626" y="3468"/>
                    <a:pt x="3182" y="3148"/>
                    <a:pt x="4758" y="3148"/>
                  </a:cubicBezTo>
                  <a:cubicBezTo>
                    <a:pt x="5377" y="3148"/>
                    <a:pt x="5999" y="3197"/>
                    <a:pt x="6622" y="3302"/>
                  </a:cubicBezTo>
                  <a:cubicBezTo>
                    <a:pt x="7707" y="3485"/>
                    <a:pt x="8772" y="3817"/>
                    <a:pt x="9760" y="4306"/>
                  </a:cubicBezTo>
                  <a:cubicBezTo>
                    <a:pt x="10520" y="4680"/>
                    <a:pt x="11200" y="5207"/>
                    <a:pt x="11977" y="5546"/>
                  </a:cubicBezTo>
                  <a:cubicBezTo>
                    <a:pt x="12519" y="5786"/>
                    <a:pt x="13022" y="5890"/>
                    <a:pt x="13485" y="5890"/>
                  </a:cubicBezTo>
                  <a:cubicBezTo>
                    <a:pt x="13523" y="5890"/>
                    <a:pt x="13560" y="5890"/>
                    <a:pt x="13597" y="5888"/>
                  </a:cubicBezTo>
                  <a:cubicBezTo>
                    <a:pt x="16111" y="5787"/>
                    <a:pt x="17453" y="2499"/>
                    <a:pt x="17945" y="201"/>
                  </a:cubicBezTo>
                  <a:cubicBezTo>
                    <a:pt x="17959" y="134"/>
                    <a:pt x="17936" y="79"/>
                    <a:pt x="17896" y="44"/>
                  </a:cubicBezTo>
                  <a:cubicBezTo>
                    <a:pt x="17864" y="16"/>
                    <a:pt x="17821" y="1"/>
                    <a:pt x="17779" y="1"/>
                  </a:cubicBezTo>
                  <a:close/>
                </a:path>
              </a:pathLst>
            </a:custGeom>
            <a:solidFill>
              <a:schemeClr val="dk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370" name="Google Shape;370;p15"/>
            <p:cNvSpPr/>
            <p:nvPr/>
          </p:nvSpPr>
          <p:spPr>
            <a:xfrm>
              <a:off x="3954650" y="1435482"/>
              <a:ext cx="443875" cy="121825"/>
            </a:xfrm>
            <a:custGeom>
              <a:rect b="b" l="l" r="r" t="t"/>
              <a:pathLst>
                <a:path extrusionOk="0" h="4873" w="17755">
                  <a:moveTo>
                    <a:pt x="138" y="1"/>
                  </a:moveTo>
                  <a:cubicBezTo>
                    <a:pt x="70" y="1"/>
                    <a:pt x="1" y="57"/>
                    <a:pt x="23" y="143"/>
                  </a:cubicBezTo>
                  <a:cubicBezTo>
                    <a:pt x="35" y="189"/>
                    <a:pt x="47" y="235"/>
                    <a:pt x="61" y="281"/>
                  </a:cubicBezTo>
                  <a:cubicBezTo>
                    <a:pt x="738" y="2777"/>
                    <a:pt x="2546" y="4873"/>
                    <a:pt x="5195" y="4873"/>
                  </a:cubicBezTo>
                  <a:cubicBezTo>
                    <a:pt x="5394" y="4873"/>
                    <a:pt x="5598" y="4861"/>
                    <a:pt x="5807" y="4836"/>
                  </a:cubicBezTo>
                  <a:cubicBezTo>
                    <a:pt x="8242" y="4550"/>
                    <a:pt x="11272" y="2995"/>
                    <a:pt x="13982" y="2995"/>
                  </a:cubicBezTo>
                  <a:cubicBezTo>
                    <a:pt x="15222" y="2995"/>
                    <a:pt x="16394" y="3320"/>
                    <a:pt x="17412" y="4241"/>
                  </a:cubicBezTo>
                  <a:cubicBezTo>
                    <a:pt x="17445" y="4271"/>
                    <a:pt x="17481" y="4284"/>
                    <a:pt x="17517" y="4284"/>
                  </a:cubicBezTo>
                  <a:cubicBezTo>
                    <a:pt x="17643" y="4284"/>
                    <a:pt x="17754" y="4125"/>
                    <a:pt x="17636" y="4017"/>
                  </a:cubicBezTo>
                  <a:cubicBezTo>
                    <a:pt x="17585" y="3969"/>
                    <a:pt x="17531" y="3925"/>
                    <a:pt x="17479" y="3881"/>
                  </a:cubicBezTo>
                  <a:cubicBezTo>
                    <a:pt x="16471" y="3037"/>
                    <a:pt x="15218" y="2749"/>
                    <a:pt x="13919" y="2749"/>
                  </a:cubicBezTo>
                  <a:cubicBezTo>
                    <a:pt x="12525" y="2749"/>
                    <a:pt x="11079" y="3081"/>
                    <a:pt x="9829" y="3412"/>
                  </a:cubicBezTo>
                  <a:cubicBezTo>
                    <a:pt x="8316" y="3814"/>
                    <a:pt x="6715" y="4542"/>
                    <a:pt x="5118" y="4542"/>
                  </a:cubicBezTo>
                  <a:cubicBezTo>
                    <a:pt x="4682" y="4542"/>
                    <a:pt x="4248" y="4488"/>
                    <a:pt x="3815" y="4359"/>
                  </a:cubicBezTo>
                  <a:cubicBezTo>
                    <a:pt x="1914" y="3793"/>
                    <a:pt x="767" y="1872"/>
                    <a:pt x="244" y="83"/>
                  </a:cubicBezTo>
                  <a:cubicBezTo>
                    <a:pt x="228" y="25"/>
                    <a:pt x="183" y="1"/>
                    <a:pt x="138" y="1"/>
                  </a:cubicBezTo>
                  <a:close/>
                </a:path>
              </a:pathLst>
            </a:custGeom>
            <a:solidFill>
              <a:schemeClr val="dk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371" name="Google Shape;371;p15"/>
            <p:cNvSpPr/>
            <p:nvPr/>
          </p:nvSpPr>
          <p:spPr>
            <a:xfrm>
              <a:off x="3706450" y="1010207"/>
              <a:ext cx="260125" cy="488475"/>
            </a:xfrm>
            <a:custGeom>
              <a:rect b="b" l="l" r="r" t="t"/>
              <a:pathLst>
                <a:path extrusionOk="0" h="19539" w="10405">
                  <a:moveTo>
                    <a:pt x="4298" y="0"/>
                  </a:moveTo>
                  <a:cubicBezTo>
                    <a:pt x="3696" y="0"/>
                    <a:pt x="3129" y="165"/>
                    <a:pt x="2635" y="568"/>
                  </a:cubicBezTo>
                  <a:cubicBezTo>
                    <a:pt x="0" y="2721"/>
                    <a:pt x="4742" y="7059"/>
                    <a:pt x="1750" y="9296"/>
                  </a:cubicBezTo>
                  <a:cubicBezTo>
                    <a:pt x="1736" y="9292"/>
                    <a:pt x="1721" y="9290"/>
                    <a:pt x="1707" y="9290"/>
                  </a:cubicBezTo>
                  <a:cubicBezTo>
                    <a:pt x="1620" y="9290"/>
                    <a:pt x="1540" y="9367"/>
                    <a:pt x="1544" y="9449"/>
                  </a:cubicBezTo>
                  <a:cubicBezTo>
                    <a:pt x="1490" y="9507"/>
                    <a:pt x="1536" y="9598"/>
                    <a:pt x="1609" y="9598"/>
                  </a:cubicBezTo>
                  <a:cubicBezTo>
                    <a:pt x="1619" y="9598"/>
                    <a:pt x="1630" y="9596"/>
                    <a:pt x="1641" y="9592"/>
                  </a:cubicBezTo>
                  <a:lnTo>
                    <a:pt x="1641" y="9592"/>
                  </a:lnTo>
                  <a:cubicBezTo>
                    <a:pt x="4371" y="12040"/>
                    <a:pt x="46" y="16087"/>
                    <a:pt x="2542" y="18678"/>
                  </a:cubicBezTo>
                  <a:cubicBezTo>
                    <a:pt x="3136" y="19295"/>
                    <a:pt x="3915" y="19538"/>
                    <a:pt x="4755" y="19538"/>
                  </a:cubicBezTo>
                  <a:cubicBezTo>
                    <a:pt x="6593" y="19538"/>
                    <a:pt x="8724" y="18374"/>
                    <a:pt x="9856" y="17408"/>
                  </a:cubicBezTo>
                  <a:cubicBezTo>
                    <a:pt x="9882" y="17384"/>
                    <a:pt x="9884" y="17352"/>
                    <a:pt x="9872" y="17324"/>
                  </a:cubicBezTo>
                  <a:cubicBezTo>
                    <a:pt x="9859" y="17293"/>
                    <a:pt x="9829" y="17268"/>
                    <a:pt x="9798" y="17268"/>
                  </a:cubicBezTo>
                  <a:cubicBezTo>
                    <a:pt x="9785" y="17268"/>
                    <a:pt x="9772" y="17272"/>
                    <a:pt x="9760" y="17281"/>
                  </a:cubicBezTo>
                  <a:cubicBezTo>
                    <a:pt x="8522" y="18119"/>
                    <a:pt x="7172" y="18809"/>
                    <a:pt x="5687" y="19072"/>
                  </a:cubicBezTo>
                  <a:cubicBezTo>
                    <a:pt x="5366" y="19129"/>
                    <a:pt x="5023" y="19169"/>
                    <a:pt x="4681" y="19169"/>
                  </a:cubicBezTo>
                  <a:cubicBezTo>
                    <a:pt x="3970" y="19169"/>
                    <a:pt x="3262" y="18998"/>
                    <a:pt x="2756" y="18463"/>
                  </a:cubicBezTo>
                  <a:cubicBezTo>
                    <a:pt x="2071" y="17740"/>
                    <a:pt x="2006" y="16650"/>
                    <a:pt x="2126" y="15720"/>
                  </a:cubicBezTo>
                  <a:cubicBezTo>
                    <a:pt x="2394" y="13674"/>
                    <a:pt x="3740" y="11125"/>
                    <a:pt x="1925" y="9433"/>
                  </a:cubicBezTo>
                  <a:cubicBezTo>
                    <a:pt x="3766" y="8244"/>
                    <a:pt x="2916" y="5665"/>
                    <a:pt x="2480" y="3917"/>
                  </a:cubicBezTo>
                  <a:cubicBezTo>
                    <a:pt x="2214" y="2850"/>
                    <a:pt x="1914" y="1355"/>
                    <a:pt x="3078" y="673"/>
                  </a:cubicBezTo>
                  <a:cubicBezTo>
                    <a:pt x="3426" y="469"/>
                    <a:pt x="3823" y="390"/>
                    <a:pt x="4229" y="390"/>
                  </a:cubicBezTo>
                  <a:cubicBezTo>
                    <a:pt x="4771" y="390"/>
                    <a:pt x="5328" y="532"/>
                    <a:pt x="5804" y="710"/>
                  </a:cubicBezTo>
                  <a:cubicBezTo>
                    <a:pt x="7359" y="1289"/>
                    <a:pt x="8757" y="2347"/>
                    <a:pt x="10208" y="3144"/>
                  </a:cubicBezTo>
                  <a:cubicBezTo>
                    <a:pt x="10231" y="3157"/>
                    <a:pt x="10253" y="3162"/>
                    <a:pt x="10274" y="3162"/>
                  </a:cubicBezTo>
                  <a:cubicBezTo>
                    <a:pt x="10348" y="3162"/>
                    <a:pt x="10404" y="3093"/>
                    <a:pt x="10404" y="3021"/>
                  </a:cubicBezTo>
                  <a:cubicBezTo>
                    <a:pt x="10404" y="2982"/>
                    <a:pt x="10385" y="2940"/>
                    <a:pt x="10341" y="2912"/>
                  </a:cubicBezTo>
                  <a:cubicBezTo>
                    <a:pt x="8950" y="2015"/>
                    <a:pt x="6406" y="0"/>
                    <a:pt x="4298" y="0"/>
                  </a:cubicBezTo>
                  <a:close/>
                </a:path>
              </a:pathLst>
            </a:custGeom>
            <a:solidFill>
              <a:schemeClr val="dk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372" name="Google Shape;372;p15"/>
          <p:cNvSpPr txBox="1"/>
          <p:nvPr>
            <p:ph type="ctrTitle"/>
          </p:nvPr>
        </p:nvSpPr>
        <p:spPr>
          <a:xfrm flipH="1">
            <a:off x="10980990" y="13443627"/>
            <a:ext cx="10956600" cy="1812300"/>
          </a:xfrm>
          <a:prstGeom prst="rect">
            <a:avLst/>
          </a:prstGeom>
        </p:spPr>
        <p:txBody>
          <a:bodyPr anchorCtr="0" anchor="b" bIns="341325" lIns="341325" spcFirstLastPara="1" rIns="341325" wrap="square" tIns="341325">
            <a:noAutofit/>
          </a:bodyPr>
          <a:lstStyle>
            <a:lvl1pPr lvl="0" rtl="0" algn="ctr">
              <a:spcBef>
                <a:spcPts val="0"/>
              </a:spcBef>
              <a:spcAft>
                <a:spcPts val="0"/>
              </a:spcAft>
              <a:buSzPts val="9000"/>
              <a:buFont typeface="Raleway"/>
              <a:buNone/>
              <a:defRPr b="1" sz="6700"/>
            </a:lvl1pPr>
            <a:lvl2pPr lvl="1" rtl="0" algn="ctr">
              <a:spcBef>
                <a:spcPts val="0"/>
              </a:spcBef>
              <a:spcAft>
                <a:spcPts val="0"/>
              </a:spcAft>
              <a:buSzPts val="44800"/>
              <a:buNone/>
              <a:defRPr sz="44800"/>
            </a:lvl2pPr>
            <a:lvl3pPr lvl="2" rtl="0" algn="ctr">
              <a:spcBef>
                <a:spcPts val="0"/>
              </a:spcBef>
              <a:spcAft>
                <a:spcPts val="0"/>
              </a:spcAft>
              <a:buSzPts val="44800"/>
              <a:buNone/>
              <a:defRPr sz="44800"/>
            </a:lvl3pPr>
            <a:lvl4pPr lvl="3" rtl="0" algn="ctr">
              <a:spcBef>
                <a:spcPts val="0"/>
              </a:spcBef>
              <a:spcAft>
                <a:spcPts val="0"/>
              </a:spcAft>
              <a:buSzPts val="44800"/>
              <a:buNone/>
              <a:defRPr sz="44800"/>
            </a:lvl4pPr>
            <a:lvl5pPr lvl="4" rtl="0" algn="ctr">
              <a:spcBef>
                <a:spcPts val="0"/>
              </a:spcBef>
              <a:spcAft>
                <a:spcPts val="0"/>
              </a:spcAft>
              <a:buSzPts val="44800"/>
              <a:buNone/>
              <a:defRPr sz="44800"/>
            </a:lvl5pPr>
            <a:lvl6pPr lvl="5" rtl="0" algn="ctr">
              <a:spcBef>
                <a:spcPts val="0"/>
              </a:spcBef>
              <a:spcAft>
                <a:spcPts val="0"/>
              </a:spcAft>
              <a:buSzPts val="44800"/>
              <a:buNone/>
              <a:defRPr sz="44800"/>
            </a:lvl6pPr>
            <a:lvl7pPr lvl="6" rtl="0" algn="ctr">
              <a:spcBef>
                <a:spcPts val="0"/>
              </a:spcBef>
              <a:spcAft>
                <a:spcPts val="0"/>
              </a:spcAft>
              <a:buSzPts val="44800"/>
              <a:buNone/>
              <a:defRPr sz="44800"/>
            </a:lvl7pPr>
            <a:lvl8pPr lvl="7" rtl="0" algn="ctr">
              <a:spcBef>
                <a:spcPts val="0"/>
              </a:spcBef>
              <a:spcAft>
                <a:spcPts val="0"/>
              </a:spcAft>
              <a:buSzPts val="44800"/>
              <a:buNone/>
              <a:defRPr sz="44800"/>
            </a:lvl8pPr>
            <a:lvl9pPr lvl="8" rtl="0" algn="ctr">
              <a:spcBef>
                <a:spcPts val="0"/>
              </a:spcBef>
              <a:spcAft>
                <a:spcPts val="0"/>
              </a:spcAft>
              <a:buSzPts val="44800"/>
              <a:buNone/>
              <a:defRPr sz="44800"/>
            </a:lvl9pPr>
          </a:lstStyle>
          <a:p/>
        </p:txBody>
      </p:sp>
      <p:sp>
        <p:nvSpPr>
          <p:cNvPr id="373" name="Google Shape;373;p15"/>
          <p:cNvSpPr txBox="1"/>
          <p:nvPr>
            <p:ph idx="1" type="subTitle"/>
          </p:nvPr>
        </p:nvSpPr>
        <p:spPr>
          <a:xfrm flipH="1">
            <a:off x="6114120" y="7662933"/>
            <a:ext cx="20690400" cy="5780400"/>
          </a:xfrm>
          <a:prstGeom prst="rect">
            <a:avLst/>
          </a:prstGeom>
          <a:noFill/>
          <a:ln>
            <a:noFill/>
          </a:ln>
        </p:spPr>
        <p:txBody>
          <a:bodyPr anchorCtr="0" anchor="ctr" bIns="341325" lIns="341325" spcFirstLastPara="1" rIns="341325" wrap="square" tIns="341325">
            <a:noAutofit/>
          </a:bodyPr>
          <a:lstStyle>
            <a:lvl1pPr indent="0" lvl="0" marL="0" marR="0" rtl="0" algn="ctr">
              <a:lnSpc>
                <a:spcPct val="100000"/>
              </a:lnSpc>
              <a:spcBef>
                <a:spcPts val="0"/>
              </a:spcBef>
              <a:spcAft>
                <a:spcPts val="0"/>
              </a:spcAft>
              <a:buClr>
                <a:schemeClr val="dk1"/>
              </a:buClr>
              <a:buSzPts val="35800"/>
              <a:buFont typeface="Gloria Hallelujah"/>
              <a:buNone/>
              <a:defRPr sz="8600">
                <a:solidFill>
                  <a:schemeClr val="dk1"/>
                </a:solidFill>
                <a:latin typeface="Raleway SemiBold"/>
                <a:ea typeface="Raleway SemiBold"/>
                <a:cs typeface="Raleway SemiBold"/>
                <a:sym typeface="Raleway SemiBold"/>
              </a:defRPr>
            </a:lvl1pPr>
            <a:lvl2pPr lvl="1" rtl="0" algn="ctr">
              <a:lnSpc>
                <a:spcPct val="100000"/>
              </a:lnSpc>
              <a:spcBef>
                <a:spcPts val="0"/>
              </a:spcBef>
              <a:spcAft>
                <a:spcPts val="0"/>
              </a:spcAft>
              <a:buClr>
                <a:schemeClr val="dk1"/>
              </a:buClr>
              <a:buSzPts val="5200"/>
              <a:buNone/>
              <a:defRPr sz="5200">
                <a:solidFill>
                  <a:schemeClr val="dk1"/>
                </a:solidFill>
              </a:defRPr>
            </a:lvl2pPr>
            <a:lvl3pPr lvl="2" rtl="0" algn="ctr">
              <a:lnSpc>
                <a:spcPct val="100000"/>
              </a:lnSpc>
              <a:spcBef>
                <a:spcPts val="0"/>
              </a:spcBef>
              <a:spcAft>
                <a:spcPts val="0"/>
              </a:spcAft>
              <a:buClr>
                <a:schemeClr val="dk1"/>
              </a:buClr>
              <a:buSzPts val="5200"/>
              <a:buNone/>
              <a:defRPr sz="5200">
                <a:solidFill>
                  <a:schemeClr val="dk1"/>
                </a:solidFill>
              </a:defRPr>
            </a:lvl3pPr>
            <a:lvl4pPr lvl="3" rtl="0" algn="ctr">
              <a:lnSpc>
                <a:spcPct val="100000"/>
              </a:lnSpc>
              <a:spcBef>
                <a:spcPts val="0"/>
              </a:spcBef>
              <a:spcAft>
                <a:spcPts val="0"/>
              </a:spcAft>
              <a:buClr>
                <a:schemeClr val="dk1"/>
              </a:buClr>
              <a:buSzPts val="5200"/>
              <a:buNone/>
              <a:defRPr sz="5200">
                <a:solidFill>
                  <a:schemeClr val="dk1"/>
                </a:solidFill>
              </a:defRPr>
            </a:lvl4pPr>
            <a:lvl5pPr lvl="4" rtl="0" algn="ctr">
              <a:lnSpc>
                <a:spcPct val="100000"/>
              </a:lnSpc>
              <a:spcBef>
                <a:spcPts val="0"/>
              </a:spcBef>
              <a:spcAft>
                <a:spcPts val="0"/>
              </a:spcAft>
              <a:buClr>
                <a:schemeClr val="dk1"/>
              </a:buClr>
              <a:buSzPts val="5200"/>
              <a:buNone/>
              <a:defRPr sz="5200">
                <a:solidFill>
                  <a:schemeClr val="dk1"/>
                </a:solidFill>
              </a:defRPr>
            </a:lvl5pPr>
            <a:lvl6pPr lvl="5" rtl="0" algn="ctr">
              <a:lnSpc>
                <a:spcPct val="100000"/>
              </a:lnSpc>
              <a:spcBef>
                <a:spcPts val="0"/>
              </a:spcBef>
              <a:spcAft>
                <a:spcPts val="0"/>
              </a:spcAft>
              <a:buClr>
                <a:schemeClr val="dk1"/>
              </a:buClr>
              <a:buSzPts val="5200"/>
              <a:buNone/>
              <a:defRPr sz="5200">
                <a:solidFill>
                  <a:schemeClr val="dk1"/>
                </a:solidFill>
              </a:defRPr>
            </a:lvl6pPr>
            <a:lvl7pPr lvl="6" rtl="0" algn="ctr">
              <a:lnSpc>
                <a:spcPct val="100000"/>
              </a:lnSpc>
              <a:spcBef>
                <a:spcPts val="0"/>
              </a:spcBef>
              <a:spcAft>
                <a:spcPts val="0"/>
              </a:spcAft>
              <a:buClr>
                <a:schemeClr val="dk1"/>
              </a:buClr>
              <a:buSzPts val="5200"/>
              <a:buNone/>
              <a:defRPr sz="5200">
                <a:solidFill>
                  <a:schemeClr val="dk1"/>
                </a:solidFill>
              </a:defRPr>
            </a:lvl7pPr>
            <a:lvl8pPr lvl="7" rtl="0" algn="ctr">
              <a:lnSpc>
                <a:spcPct val="100000"/>
              </a:lnSpc>
              <a:spcBef>
                <a:spcPts val="0"/>
              </a:spcBef>
              <a:spcAft>
                <a:spcPts val="0"/>
              </a:spcAft>
              <a:buClr>
                <a:schemeClr val="dk1"/>
              </a:buClr>
              <a:buSzPts val="5200"/>
              <a:buNone/>
              <a:defRPr sz="5200">
                <a:solidFill>
                  <a:schemeClr val="dk1"/>
                </a:solidFill>
              </a:defRPr>
            </a:lvl8pPr>
            <a:lvl9pPr lvl="8" rtl="0" algn="ctr">
              <a:lnSpc>
                <a:spcPct val="100000"/>
              </a:lnSpc>
              <a:spcBef>
                <a:spcPts val="0"/>
              </a:spcBef>
              <a:spcAft>
                <a:spcPts val="0"/>
              </a:spcAft>
              <a:buClr>
                <a:schemeClr val="dk1"/>
              </a:buClr>
              <a:buSzPts val="5200"/>
              <a:buNone/>
              <a:defRPr sz="5200">
                <a:solidFill>
                  <a:schemeClr val="dk1"/>
                </a:solidFill>
              </a:defRPr>
            </a:lvl9pPr>
          </a:lstStyle>
          <a:p/>
        </p:txBody>
      </p:sp>
      <p:grpSp>
        <p:nvGrpSpPr>
          <p:cNvPr id="374" name="Google Shape;374;p15"/>
          <p:cNvGrpSpPr/>
          <p:nvPr/>
        </p:nvGrpSpPr>
        <p:grpSpPr>
          <a:xfrm rot="1057029">
            <a:off x="4123782" y="19720465"/>
            <a:ext cx="826566" cy="867069"/>
            <a:chOff x="1640475" y="1197075"/>
            <a:chExt cx="55475" cy="50250"/>
          </a:xfrm>
        </p:grpSpPr>
        <p:sp>
          <p:nvSpPr>
            <p:cNvPr id="375" name="Google Shape;375;p15"/>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376" name="Google Shape;376;p15"/>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377" name="Google Shape;377;p15"/>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378" name="Google Shape;378;p15"/>
          <p:cNvSpPr/>
          <p:nvPr/>
        </p:nvSpPr>
        <p:spPr>
          <a:xfrm flipH="1" rot="-2062678">
            <a:off x="1273910" y="1677542"/>
            <a:ext cx="1640893" cy="418228"/>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379" name="Google Shape;379;p15"/>
          <p:cNvSpPr/>
          <p:nvPr/>
        </p:nvSpPr>
        <p:spPr>
          <a:xfrm flipH="1" rot="-9742783">
            <a:off x="18122633" y="20492327"/>
            <a:ext cx="1989040" cy="539654"/>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380" name="Google Shape;380;p15"/>
          <p:cNvGrpSpPr/>
          <p:nvPr/>
        </p:nvGrpSpPr>
        <p:grpSpPr>
          <a:xfrm rot="-6958239">
            <a:off x="23330365" y="20291928"/>
            <a:ext cx="939594" cy="782318"/>
            <a:chOff x="1640475" y="1197075"/>
            <a:chExt cx="55475" cy="50250"/>
          </a:xfrm>
        </p:grpSpPr>
        <p:sp>
          <p:nvSpPr>
            <p:cNvPr id="381" name="Google Shape;381;p15"/>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382" name="Google Shape;382;p15"/>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383" name="Google Shape;383;p15"/>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384" name="Google Shape;384;p15"/>
          <p:cNvSpPr/>
          <p:nvPr/>
        </p:nvSpPr>
        <p:spPr>
          <a:xfrm flipH="1" rot="-169658">
            <a:off x="9988328" y="1130563"/>
            <a:ext cx="3493344" cy="969309"/>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385" name="Google Shape;385;p15"/>
          <p:cNvGrpSpPr/>
          <p:nvPr/>
        </p:nvGrpSpPr>
        <p:grpSpPr>
          <a:xfrm rot="-5400138">
            <a:off x="30356867" y="2251563"/>
            <a:ext cx="1383069" cy="1057074"/>
            <a:chOff x="1640475" y="1197075"/>
            <a:chExt cx="55475" cy="50250"/>
          </a:xfrm>
        </p:grpSpPr>
        <p:sp>
          <p:nvSpPr>
            <p:cNvPr id="386" name="Google Shape;386;p15"/>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387" name="Google Shape;387;p15"/>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388" name="Google Shape;388;p15"/>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grpSp>
        <p:nvGrpSpPr>
          <p:cNvPr id="389" name="Google Shape;389;p15"/>
          <p:cNvGrpSpPr/>
          <p:nvPr/>
        </p:nvGrpSpPr>
        <p:grpSpPr>
          <a:xfrm rot="-9742920">
            <a:off x="2398024" y="19740445"/>
            <a:ext cx="787817" cy="826492"/>
            <a:chOff x="1640475" y="1197075"/>
            <a:chExt cx="55475" cy="50250"/>
          </a:xfrm>
        </p:grpSpPr>
        <p:sp>
          <p:nvSpPr>
            <p:cNvPr id="390" name="Google Shape;390;p15"/>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391" name="Google Shape;391;p15"/>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392" name="Google Shape;392;p15"/>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grpSp>
        <p:nvGrpSpPr>
          <p:cNvPr id="393" name="Google Shape;393;p15"/>
          <p:cNvGrpSpPr/>
          <p:nvPr/>
        </p:nvGrpSpPr>
        <p:grpSpPr>
          <a:xfrm rot="-6958458">
            <a:off x="1411081" y="4341988"/>
            <a:ext cx="1366520" cy="1137725"/>
            <a:chOff x="1640475" y="1197075"/>
            <a:chExt cx="55475" cy="50250"/>
          </a:xfrm>
        </p:grpSpPr>
        <p:sp>
          <p:nvSpPr>
            <p:cNvPr id="394" name="Google Shape;394;p15"/>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395" name="Google Shape;395;p15"/>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396" name="Google Shape;396;p15"/>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397" name="Google Shape;397;p15"/>
          <p:cNvSpPr/>
          <p:nvPr/>
        </p:nvSpPr>
        <p:spPr>
          <a:xfrm>
            <a:off x="30730770" y="18918658"/>
            <a:ext cx="2194587" cy="4075310"/>
          </a:xfrm>
          <a:custGeom>
            <a:rect b="b" l="l" r="r" t="t"/>
            <a:pathLst>
              <a:path extrusionOk="0" h="22473" w="14343">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398" name="Google Shape;398;p15"/>
          <p:cNvSpPr/>
          <p:nvPr/>
        </p:nvSpPr>
        <p:spPr>
          <a:xfrm rot="-2191755">
            <a:off x="-226604" y="16994929"/>
            <a:ext cx="3756859" cy="3684664"/>
          </a:xfrm>
          <a:custGeom>
            <a:rect b="b" l="l" r="r" t="t"/>
            <a:pathLst>
              <a:path extrusionOk="0" h="16033" w="17601">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p:cSld name="CUSTOM_2_1">
    <p:spTree>
      <p:nvGrpSpPr>
        <p:cNvPr id="399" name="Shape 399"/>
        <p:cNvGrpSpPr/>
        <p:nvPr/>
      </p:nvGrpSpPr>
      <p:grpSpPr>
        <a:xfrm>
          <a:off x="0" y="0"/>
          <a:ext cx="0" cy="0"/>
          <a:chOff x="0" y="0"/>
          <a:chExt cx="0" cy="0"/>
        </a:xfrm>
      </p:grpSpPr>
      <p:sp>
        <p:nvSpPr>
          <p:cNvPr id="400" name="Google Shape;400;p16"/>
          <p:cNvSpPr txBox="1"/>
          <p:nvPr>
            <p:ph type="ctrTitle"/>
          </p:nvPr>
        </p:nvSpPr>
        <p:spPr>
          <a:xfrm flipH="1">
            <a:off x="18635394" y="14185376"/>
            <a:ext cx="9995400" cy="1812300"/>
          </a:xfrm>
          <a:prstGeom prst="rect">
            <a:avLst/>
          </a:prstGeom>
        </p:spPr>
        <p:txBody>
          <a:bodyPr anchorCtr="0" anchor="ctr" bIns="341325" lIns="341325" spcFirstLastPara="1" rIns="341325" wrap="square" tIns="341325">
            <a:noAutofit/>
          </a:bodyPr>
          <a:lstStyle>
            <a:lvl1pPr lvl="0" rtl="0" algn="ctr">
              <a:spcBef>
                <a:spcPts val="0"/>
              </a:spcBef>
              <a:spcAft>
                <a:spcPts val="0"/>
              </a:spcAft>
              <a:buSzPts val="9000"/>
              <a:buFont typeface="Raleway"/>
              <a:buNone/>
              <a:defRPr sz="6700"/>
            </a:lvl1pPr>
            <a:lvl2pPr lvl="1" rtl="0" algn="ctr">
              <a:spcBef>
                <a:spcPts val="0"/>
              </a:spcBef>
              <a:spcAft>
                <a:spcPts val="0"/>
              </a:spcAft>
              <a:buSzPts val="44800"/>
              <a:buNone/>
              <a:defRPr sz="44800"/>
            </a:lvl2pPr>
            <a:lvl3pPr lvl="2" rtl="0" algn="ctr">
              <a:spcBef>
                <a:spcPts val="0"/>
              </a:spcBef>
              <a:spcAft>
                <a:spcPts val="0"/>
              </a:spcAft>
              <a:buSzPts val="44800"/>
              <a:buNone/>
              <a:defRPr sz="44800"/>
            </a:lvl3pPr>
            <a:lvl4pPr lvl="3" rtl="0" algn="ctr">
              <a:spcBef>
                <a:spcPts val="0"/>
              </a:spcBef>
              <a:spcAft>
                <a:spcPts val="0"/>
              </a:spcAft>
              <a:buSzPts val="44800"/>
              <a:buNone/>
              <a:defRPr sz="44800"/>
            </a:lvl4pPr>
            <a:lvl5pPr lvl="4" rtl="0" algn="ctr">
              <a:spcBef>
                <a:spcPts val="0"/>
              </a:spcBef>
              <a:spcAft>
                <a:spcPts val="0"/>
              </a:spcAft>
              <a:buSzPts val="44800"/>
              <a:buNone/>
              <a:defRPr sz="44800"/>
            </a:lvl5pPr>
            <a:lvl6pPr lvl="5" rtl="0" algn="ctr">
              <a:spcBef>
                <a:spcPts val="0"/>
              </a:spcBef>
              <a:spcAft>
                <a:spcPts val="0"/>
              </a:spcAft>
              <a:buSzPts val="44800"/>
              <a:buNone/>
              <a:defRPr sz="44800"/>
            </a:lvl6pPr>
            <a:lvl7pPr lvl="6" rtl="0" algn="ctr">
              <a:spcBef>
                <a:spcPts val="0"/>
              </a:spcBef>
              <a:spcAft>
                <a:spcPts val="0"/>
              </a:spcAft>
              <a:buSzPts val="44800"/>
              <a:buNone/>
              <a:defRPr sz="44800"/>
            </a:lvl7pPr>
            <a:lvl8pPr lvl="7" rtl="0" algn="ctr">
              <a:spcBef>
                <a:spcPts val="0"/>
              </a:spcBef>
              <a:spcAft>
                <a:spcPts val="0"/>
              </a:spcAft>
              <a:buSzPts val="44800"/>
              <a:buNone/>
              <a:defRPr sz="44800"/>
            </a:lvl8pPr>
            <a:lvl9pPr lvl="8" rtl="0" algn="ctr">
              <a:spcBef>
                <a:spcPts val="0"/>
              </a:spcBef>
              <a:spcAft>
                <a:spcPts val="0"/>
              </a:spcAft>
              <a:buSzPts val="44800"/>
              <a:buNone/>
              <a:defRPr sz="44800"/>
            </a:lvl9pPr>
          </a:lstStyle>
          <a:p/>
        </p:txBody>
      </p:sp>
      <p:sp>
        <p:nvSpPr>
          <p:cNvPr id="401" name="Google Shape;401;p16"/>
          <p:cNvSpPr txBox="1"/>
          <p:nvPr>
            <p:ph idx="1" type="subTitle"/>
          </p:nvPr>
        </p:nvSpPr>
        <p:spPr>
          <a:xfrm flipH="1">
            <a:off x="17176020" y="5000267"/>
            <a:ext cx="12913500" cy="8138100"/>
          </a:xfrm>
          <a:prstGeom prst="rect">
            <a:avLst/>
          </a:prstGeom>
          <a:noFill/>
          <a:ln>
            <a:noFill/>
          </a:ln>
        </p:spPr>
        <p:txBody>
          <a:bodyPr anchorCtr="0" anchor="ctr" bIns="341325" lIns="341325" spcFirstLastPara="1" rIns="341325" wrap="square" tIns="341325">
            <a:noAutofit/>
          </a:bodyPr>
          <a:lstStyle>
            <a:lvl1pPr indent="0" lvl="0" marL="0" marR="0" rtl="0" algn="ctr">
              <a:lnSpc>
                <a:spcPct val="100000"/>
              </a:lnSpc>
              <a:spcBef>
                <a:spcPts val="0"/>
              </a:spcBef>
              <a:spcAft>
                <a:spcPts val="0"/>
              </a:spcAft>
              <a:buClr>
                <a:schemeClr val="dk1"/>
              </a:buClr>
              <a:buSzPts val="35800"/>
              <a:buFont typeface="Gloria Hallelujah"/>
              <a:buNone/>
              <a:defRPr sz="8600">
                <a:solidFill>
                  <a:schemeClr val="dk1"/>
                </a:solidFill>
                <a:latin typeface="Raleway SemiBold"/>
                <a:ea typeface="Raleway SemiBold"/>
                <a:cs typeface="Raleway SemiBold"/>
                <a:sym typeface="Raleway SemiBold"/>
              </a:defRPr>
            </a:lvl1pPr>
            <a:lvl2pPr lvl="1" rtl="0" algn="ctr">
              <a:lnSpc>
                <a:spcPct val="100000"/>
              </a:lnSpc>
              <a:spcBef>
                <a:spcPts val="0"/>
              </a:spcBef>
              <a:spcAft>
                <a:spcPts val="0"/>
              </a:spcAft>
              <a:buClr>
                <a:schemeClr val="dk1"/>
              </a:buClr>
              <a:buSzPts val="5200"/>
              <a:buNone/>
              <a:defRPr sz="5200">
                <a:solidFill>
                  <a:schemeClr val="dk1"/>
                </a:solidFill>
              </a:defRPr>
            </a:lvl2pPr>
            <a:lvl3pPr lvl="2" rtl="0" algn="ctr">
              <a:lnSpc>
                <a:spcPct val="100000"/>
              </a:lnSpc>
              <a:spcBef>
                <a:spcPts val="0"/>
              </a:spcBef>
              <a:spcAft>
                <a:spcPts val="0"/>
              </a:spcAft>
              <a:buClr>
                <a:schemeClr val="dk1"/>
              </a:buClr>
              <a:buSzPts val="5200"/>
              <a:buNone/>
              <a:defRPr sz="5200">
                <a:solidFill>
                  <a:schemeClr val="dk1"/>
                </a:solidFill>
              </a:defRPr>
            </a:lvl3pPr>
            <a:lvl4pPr lvl="3" rtl="0" algn="ctr">
              <a:lnSpc>
                <a:spcPct val="100000"/>
              </a:lnSpc>
              <a:spcBef>
                <a:spcPts val="0"/>
              </a:spcBef>
              <a:spcAft>
                <a:spcPts val="0"/>
              </a:spcAft>
              <a:buClr>
                <a:schemeClr val="dk1"/>
              </a:buClr>
              <a:buSzPts val="5200"/>
              <a:buNone/>
              <a:defRPr sz="5200">
                <a:solidFill>
                  <a:schemeClr val="dk1"/>
                </a:solidFill>
              </a:defRPr>
            </a:lvl4pPr>
            <a:lvl5pPr lvl="4" rtl="0" algn="ctr">
              <a:lnSpc>
                <a:spcPct val="100000"/>
              </a:lnSpc>
              <a:spcBef>
                <a:spcPts val="0"/>
              </a:spcBef>
              <a:spcAft>
                <a:spcPts val="0"/>
              </a:spcAft>
              <a:buClr>
                <a:schemeClr val="dk1"/>
              </a:buClr>
              <a:buSzPts val="5200"/>
              <a:buNone/>
              <a:defRPr sz="5200">
                <a:solidFill>
                  <a:schemeClr val="dk1"/>
                </a:solidFill>
              </a:defRPr>
            </a:lvl5pPr>
            <a:lvl6pPr lvl="5" rtl="0" algn="ctr">
              <a:lnSpc>
                <a:spcPct val="100000"/>
              </a:lnSpc>
              <a:spcBef>
                <a:spcPts val="0"/>
              </a:spcBef>
              <a:spcAft>
                <a:spcPts val="0"/>
              </a:spcAft>
              <a:buClr>
                <a:schemeClr val="dk1"/>
              </a:buClr>
              <a:buSzPts val="5200"/>
              <a:buNone/>
              <a:defRPr sz="5200">
                <a:solidFill>
                  <a:schemeClr val="dk1"/>
                </a:solidFill>
              </a:defRPr>
            </a:lvl6pPr>
            <a:lvl7pPr lvl="6" rtl="0" algn="ctr">
              <a:lnSpc>
                <a:spcPct val="100000"/>
              </a:lnSpc>
              <a:spcBef>
                <a:spcPts val="0"/>
              </a:spcBef>
              <a:spcAft>
                <a:spcPts val="0"/>
              </a:spcAft>
              <a:buClr>
                <a:schemeClr val="dk1"/>
              </a:buClr>
              <a:buSzPts val="5200"/>
              <a:buNone/>
              <a:defRPr sz="5200">
                <a:solidFill>
                  <a:schemeClr val="dk1"/>
                </a:solidFill>
              </a:defRPr>
            </a:lvl7pPr>
            <a:lvl8pPr lvl="7" rtl="0" algn="ctr">
              <a:lnSpc>
                <a:spcPct val="100000"/>
              </a:lnSpc>
              <a:spcBef>
                <a:spcPts val="0"/>
              </a:spcBef>
              <a:spcAft>
                <a:spcPts val="0"/>
              </a:spcAft>
              <a:buClr>
                <a:schemeClr val="dk1"/>
              </a:buClr>
              <a:buSzPts val="5200"/>
              <a:buNone/>
              <a:defRPr sz="5200">
                <a:solidFill>
                  <a:schemeClr val="dk1"/>
                </a:solidFill>
              </a:defRPr>
            </a:lvl8pPr>
            <a:lvl9pPr lvl="8" rtl="0" algn="ctr">
              <a:lnSpc>
                <a:spcPct val="100000"/>
              </a:lnSpc>
              <a:spcBef>
                <a:spcPts val="0"/>
              </a:spcBef>
              <a:spcAft>
                <a:spcPts val="0"/>
              </a:spcAft>
              <a:buClr>
                <a:schemeClr val="dk1"/>
              </a:buClr>
              <a:buSzPts val="5200"/>
              <a:buNone/>
              <a:defRPr sz="5200">
                <a:solidFill>
                  <a:schemeClr val="dk1"/>
                </a:solidFill>
              </a:defRPr>
            </a:lvl9pPr>
          </a:lstStyle>
          <a:p/>
        </p:txBody>
      </p:sp>
      <p:sp>
        <p:nvSpPr>
          <p:cNvPr id="402" name="Google Shape;402;p16"/>
          <p:cNvSpPr/>
          <p:nvPr/>
        </p:nvSpPr>
        <p:spPr>
          <a:xfrm flipH="1" rot="10800000">
            <a:off x="26295355" y="14707758"/>
            <a:ext cx="7148355" cy="9927995"/>
          </a:xfrm>
          <a:custGeom>
            <a:rect b="b" l="l" r="r" t="t"/>
            <a:pathLst>
              <a:path extrusionOk="0" h="13045" w="13007">
                <a:moveTo>
                  <a:pt x="12515" y="1"/>
                </a:moveTo>
                <a:cubicBezTo>
                  <a:pt x="12505" y="1"/>
                  <a:pt x="12495" y="2"/>
                  <a:pt x="12485" y="4"/>
                </a:cubicBezTo>
                <a:cubicBezTo>
                  <a:pt x="11568" y="214"/>
                  <a:pt x="10641" y="375"/>
                  <a:pt x="9706" y="481"/>
                </a:cubicBezTo>
                <a:cubicBezTo>
                  <a:pt x="8769" y="587"/>
                  <a:pt x="7827" y="639"/>
                  <a:pt x="6885" y="639"/>
                </a:cubicBezTo>
                <a:cubicBezTo>
                  <a:pt x="6168" y="639"/>
                  <a:pt x="5450" y="609"/>
                  <a:pt x="4735" y="550"/>
                </a:cubicBezTo>
                <a:cubicBezTo>
                  <a:pt x="4277" y="512"/>
                  <a:pt x="3796" y="469"/>
                  <a:pt x="3318" y="469"/>
                </a:cubicBezTo>
                <a:cubicBezTo>
                  <a:pt x="2513" y="469"/>
                  <a:pt x="1717" y="591"/>
                  <a:pt x="1058" y="1068"/>
                </a:cubicBezTo>
                <a:cubicBezTo>
                  <a:pt x="1059" y="1057"/>
                  <a:pt x="1057" y="1052"/>
                  <a:pt x="1050" y="1052"/>
                </a:cubicBezTo>
                <a:cubicBezTo>
                  <a:pt x="989" y="1052"/>
                  <a:pt x="597" y="1511"/>
                  <a:pt x="509" y="1745"/>
                </a:cubicBezTo>
                <a:cubicBezTo>
                  <a:pt x="139" y="2725"/>
                  <a:pt x="1" y="3837"/>
                  <a:pt x="329" y="4850"/>
                </a:cubicBezTo>
                <a:cubicBezTo>
                  <a:pt x="602" y="5696"/>
                  <a:pt x="1186" y="6475"/>
                  <a:pt x="2005" y="6858"/>
                </a:cubicBezTo>
                <a:cubicBezTo>
                  <a:pt x="2923" y="7286"/>
                  <a:pt x="3974" y="7122"/>
                  <a:pt x="4914" y="7465"/>
                </a:cubicBezTo>
                <a:cubicBezTo>
                  <a:pt x="5846" y="7805"/>
                  <a:pt x="6269" y="8720"/>
                  <a:pt x="6690" y="9546"/>
                </a:cubicBezTo>
                <a:cubicBezTo>
                  <a:pt x="7147" y="10442"/>
                  <a:pt x="7734" y="11244"/>
                  <a:pt x="8514" y="11886"/>
                </a:cubicBezTo>
                <a:cubicBezTo>
                  <a:pt x="9220" y="12466"/>
                  <a:pt x="10135" y="13045"/>
                  <a:pt x="11084" y="13045"/>
                </a:cubicBezTo>
                <a:cubicBezTo>
                  <a:pt x="11157" y="13045"/>
                  <a:pt x="11229" y="13041"/>
                  <a:pt x="11303" y="13034"/>
                </a:cubicBezTo>
                <a:cubicBezTo>
                  <a:pt x="11746" y="12991"/>
                  <a:pt x="12188" y="12817"/>
                  <a:pt x="12502" y="12494"/>
                </a:cubicBezTo>
                <a:cubicBezTo>
                  <a:pt x="12856" y="12131"/>
                  <a:pt x="12967" y="11633"/>
                  <a:pt x="12985" y="11143"/>
                </a:cubicBezTo>
                <a:cubicBezTo>
                  <a:pt x="13006" y="10560"/>
                  <a:pt x="12960" y="9972"/>
                  <a:pt x="12940" y="9391"/>
                </a:cubicBezTo>
                <a:cubicBezTo>
                  <a:pt x="12920" y="8773"/>
                  <a:pt x="12900" y="8155"/>
                  <a:pt x="12879" y="7536"/>
                </a:cubicBezTo>
                <a:lnTo>
                  <a:pt x="12632" y="116"/>
                </a:lnTo>
                <a:cubicBezTo>
                  <a:pt x="12630" y="48"/>
                  <a:pt x="12578" y="1"/>
                  <a:pt x="12515" y="1"/>
                </a:cubicBezTo>
                <a:close/>
              </a:path>
            </a:pathLst>
          </a:custGeom>
          <a:solidFill>
            <a:schemeClr val="accent1">
              <a:alpha val="4972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403" name="Google Shape;403;p16"/>
          <p:cNvSpPr/>
          <p:nvPr/>
        </p:nvSpPr>
        <p:spPr>
          <a:xfrm rot="10800000">
            <a:off x="20764027" y="-327702"/>
            <a:ext cx="13084341" cy="8526888"/>
          </a:xfrm>
          <a:custGeom>
            <a:rect b="b" l="l" r="r" t="t"/>
            <a:pathLst>
              <a:path extrusionOk="0" h="11204" w="23808">
                <a:moveTo>
                  <a:pt x="1601" y="1"/>
                </a:moveTo>
                <a:cubicBezTo>
                  <a:pt x="1055" y="1"/>
                  <a:pt x="506" y="115"/>
                  <a:pt x="0" y="332"/>
                </a:cubicBezTo>
                <a:lnTo>
                  <a:pt x="0" y="11204"/>
                </a:lnTo>
                <a:lnTo>
                  <a:pt x="23808" y="11204"/>
                </a:lnTo>
                <a:cubicBezTo>
                  <a:pt x="23725" y="11045"/>
                  <a:pt x="23628" y="10895"/>
                  <a:pt x="23519" y="10757"/>
                </a:cubicBezTo>
                <a:cubicBezTo>
                  <a:pt x="23017" y="10126"/>
                  <a:pt x="22249" y="9748"/>
                  <a:pt x="21476" y="9748"/>
                </a:cubicBezTo>
                <a:cubicBezTo>
                  <a:pt x="21442" y="9748"/>
                  <a:pt x="21408" y="9749"/>
                  <a:pt x="21374" y="9751"/>
                </a:cubicBezTo>
                <a:cubicBezTo>
                  <a:pt x="20787" y="9776"/>
                  <a:pt x="20207" y="10007"/>
                  <a:pt x="19629" y="10007"/>
                </a:cubicBezTo>
                <a:cubicBezTo>
                  <a:pt x="19512" y="10007"/>
                  <a:pt x="19395" y="9998"/>
                  <a:pt x="19278" y="9975"/>
                </a:cubicBezTo>
                <a:cubicBezTo>
                  <a:pt x="19140" y="9948"/>
                  <a:pt x="19009" y="9906"/>
                  <a:pt x="18886" y="9850"/>
                </a:cubicBezTo>
                <a:cubicBezTo>
                  <a:pt x="18859" y="9838"/>
                  <a:pt x="18832" y="9826"/>
                  <a:pt x="18806" y="9811"/>
                </a:cubicBezTo>
                <a:cubicBezTo>
                  <a:pt x="17861" y="9333"/>
                  <a:pt x="17298" y="8089"/>
                  <a:pt x="16410" y="7398"/>
                </a:cubicBezTo>
                <a:cubicBezTo>
                  <a:pt x="15787" y="6913"/>
                  <a:pt x="15050" y="6730"/>
                  <a:pt x="14282" y="6730"/>
                </a:cubicBezTo>
                <a:cubicBezTo>
                  <a:pt x="13407" y="6730"/>
                  <a:pt x="12492" y="6967"/>
                  <a:pt x="11660" y="7265"/>
                </a:cubicBezTo>
                <a:cubicBezTo>
                  <a:pt x="10916" y="7531"/>
                  <a:pt x="10145" y="7839"/>
                  <a:pt x="9375" y="7839"/>
                </a:cubicBezTo>
                <a:cubicBezTo>
                  <a:pt x="9193" y="7839"/>
                  <a:pt x="9011" y="7822"/>
                  <a:pt x="8830" y="7783"/>
                </a:cubicBezTo>
                <a:cubicBezTo>
                  <a:pt x="7417" y="7481"/>
                  <a:pt x="6534" y="5988"/>
                  <a:pt x="5961" y="4572"/>
                </a:cubicBezTo>
                <a:cubicBezTo>
                  <a:pt x="5388" y="3156"/>
                  <a:pt x="4892" y="1585"/>
                  <a:pt x="3719" y="690"/>
                </a:cubicBezTo>
                <a:cubicBezTo>
                  <a:pt x="3105" y="220"/>
                  <a:pt x="2357" y="1"/>
                  <a:pt x="1601" y="1"/>
                </a:cubicBezTo>
                <a:close/>
              </a:path>
            </a:pathLst>
          </a:custGeom>
          <a:solidFill>
            <a:schemeClr val="lt2">
              <a:alpha val="4860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404" name="Google Shape;404;p16"/>
          <p:cNvSpPr/>
          <p:nvPr/>
        </p:nvSpPr>
        <p:spPr>
          <a:xfrm flipH="1" rot="10800000">
            <a:off x="-1037879" y="16012995"/>
            <a:ext cx="11280628" cy="8622781"/>
          </a:xfrm>
          <a:custGeom>
            <a:rect b="b" l="l" r="r" t="t"/>
            <a:pathLst>
              <a:path extrusionOk="0" h="11330" w="20526">
                <a:moveTo>
                  <a:pt x="12939" y="1"/>
                </a:moveTo>
                <a:cubicBezTo>
                  <a:pt x="11999" y="1"/>
                  <a:pt x="11086" y="167"/>
                  <a:pt x="10169" y="370"/>
                </a:cubicBezTo>
                <a:cubicBezTo>
                  <a:pt x="9691" y="476"/>
                  <a:pt x="9213" y="584"/>
                  <a:pt x="8731" y="667"/>
                </a:cubicBezTo>
                <a:cubicBezTo>
                  <a:pt x="8234" y="750"/>
                  <a:pt x="7732" y="802"/>
                  <a:pt x="7229" y="839"/>
                </a:cubicBezTo>
                <a:cubicBezTo>
                  <a:pt x="6231" y="913"/>
                  <a:pt x="5230" y="935"/>
                  <a:pt x="4235" y="1052"/>
                </a:cubicBezTo>
                <a:cubicBezTo>
                  <a:pt x="3806" y="1102"/>
                  <a:pt x="3380" y="1184"/>
                  <a:pt x="2951" y="1235"/>
                </a:cubicBezTo>
                <a:cubicBezTo>
                  <a:pt x="2746" y="1260"/>
                  <a:pt x="2537" y="1279"/>
                  <a:pt x="2328" y="1279"/>
                </a:cubicBezTo>
                <a:cubicBezTo>
                  <a:pt x="2138" y="1279"/>
                  <a:pt x="1948" y="1263"/>
                  <a:pt x="1762" y="1222"/>
                </a:cubicBezTo>
                <a:cubicBezTo>
                  <a:pt x="1578" y="1180"/>
                  <a:pt x="1402" y="1113"/>
                  <a:pt x="1242" y="1012"/>
                </a:cubicBezTo>
                <a:cubicBezTo>
                  <a:pt x="1161" y="960"/>
                  <a:pt x="1089" y="870"/>
                  <a:pt x="988" y="868"/>
                </a:cubicBezTo>
                <a:cubicBezTo>
                  <a:pt x="985" y="868"/>
                  <a:pt x="983" y="868"/>
                  <a:pt x="981" y="868"/>
                </a:cubicBezTo>
                <a:cubicBezTo>
                  <a:pt x="897" y="868"/>
                  <a:pt x="810" y="887"/>
                  <a:pt x="732" y="917"/>
                </a:cubicBezTo>
                <a:cubicBezTo>
                  <a:pt x="360" y="1060"/>
                  <a:pt x="147" y="1435"/>
                  <a:pt x="79" y="1816"/>
                </a:cubicBezTo>
                <a:cubicBezTo>
                  <a:pt x="38" y="2046"/>
                  <a:pt x="37" y="2279"/>
                  <a:pt x="38" y="2512"/>
                </a:cubicBezTo>
                <a:cubicBezTo>
                  <a:pt x="38" y="2767"/>
                  <a:pt x="39" y="3024"/>
                  <a:pt x="40" y="3279"/>
                </a:cubicBezTo>
                <a:cubicBezTo>
                  <a:pt x="42" y="3797"/>
                  <a:pt x="44" y="4315"/>
                  <a:pt x="46" y="4833"/>
                </a:cubicBezTo>
                <a:cubicBezTo>
                  <a:pt x="50" y="5817"/>
                  <a:pt x="54" y="6803"/>
                  <a:pt x="57" y="7787"/>
                </a:cubicBezTo>
                <a:cubicBezTo>
                  <a:pt x="55" y="7786"/>
                  <a:pt x="54" y="7785"/>
                  <a:pt x="52" y="7785"/>
                </a:cubicBezTo>
                <a:cubicBezTo>
                  <a:pt x="0" y="7785"/>
                  <a:pt x="101" y="8649"/>
                  <a:pt x="628" y="8724"/>
                </a:cubicBezTo>
                <a:cubicBezTo>
                  <a:pt x="1441" y="8840"/>
                  <a:pt x="1514" y="10145"/>
                  <a:pt x="2146" y="10693"/>
                </a:cubicBezTo>
                <a:cubicBezTo>
                  <a:pt x="2452" y="10957"/>
                  <a:pt x="2805" y="11167"/>
                  <a:pt x="3199" y="11261"/>
                </a:cubicBezTo>
                <a:cubicBezTo>
                  <a:pt x="3402" y="11310"/>
                  <a:pt x="3609" y="11330"/>
                  <a:pt x="3816" y="11330"/>
                </a:cubicBezTo>
                <a:cubicBezTo>
                  <a:pt x="4077" y="11330"/>
                  <a:pt x="4340" y="11298"/>
                  <a:pt x="4597" y="11251"/>
                </a:cubicBezTo>
                <a:cubicBezTo>
                  <a:pt x="5367" y="11113"/>
                  <a:pt x="6207" y="10865"/>
                  <a:pt x="6645" y="10152"/>
                </a:cubicBezTo>
                <a:cubicBezTo>
                  <a:pt x="6859" y="9801"/>
                  <a:pt x="6970" y="9395"/>
                  <a:pt x="7203" y="9055"/>
                </a:cubicBezTo>
                <a:cubicBezTo>
                  <a:pt x="7421" y="8736"/>
                  <a:pt x="7758" y="8532"/>
                  <a:pt x="8120" y="8419"/>
                </a:cubicBezTo>
                <a:cubicBezTo>
                  <a:pt x="8559" y="8282"/>
                  <a:pt x="9011" y="8265"/>
                  <a:pt x="9465" y="8265"/>
                </a:cubicBezTo>
                <a:cubicBezTo>
                  <a:pt x="9615" y="8265"/>
                  <a:pt x="9765" y="8267"/>
                  <a:pt x="9915" y="8267"/>
                </a:cubicBezTo>
                <a:cubicBezTo>
                  <a:pt x="10115" y="8267"/>
                  <a:pt x="10316" y="8264"/>
                  <a:pt x="10515" y="8248"/>
                </a:cubicBezTo>
                <a:cubicBezTo>
                  <a:pt x="10927" y="8216"/>
                  <a:pt x="11342" y="8132"/>
                  <a:pt x="11707" y="7927"/>
                </a:cubicBezTo>
                <a:cubicBezTo>
                  <a:pt x="12074" y="7718"/>
                  <a:pt x="12352" y="7394"/>
                  <a:pt x="12600" y="7055"/>
                </a:cubicBezTo>
                <a:cubicBezTo>
                  <a:pt x="13089" y="6385"/>
                  <a:pt x="13543" y="5673"/>
                  <a:pt x="14244" y="5207"/>
                </a:cubicBezTo>
                <a:cubicBezTo>
                  <a:pt x="14594" y="4972"/>
                  <a:pt x="14986" y="4825"/>
                  <a:pt x="15405" y="4792"/>
                </a:cubicBezTo>
                <a:cubicBezTo>
                  <a:pt x="15494" y="4785"/>
                  <a:pt x="15582" y="4782"/>
                  <a:pt x="15670" y="4782"/>
                </a:cubicBezTo>
                <a:cubicBezTo>
                  <a:pt x="16070" y="4782"/>
                  <a:pt x="16469" y="4843"/>
                  <a:pt x="16866" y="4877"/>
                </a:cubicBezTo>
                <a:cubicBezTo>
                  <a:pt x="17302" y="4915"/>
                  <a:pt x="17740" y="4933"/>
                  <a:pt x="18178" y="4933"/>
                </a:cubicBezTo>
                <a:cubicBezTo>
                  <a:pt x="18243" y="4933"/>
                  <a:pt x="18309" y="4933"/>
                  <a:pt x="18374" y="4932"/>
                </a:cubicBezTo>
                <a:cubicBezTo>
                  <a:pt x="18585" y="4929"/>
                  <a:pt x="18814" y="4941"/>
                  <a:pt x="19012" y="4857"/>
                </a:cubicBezTo>
                <a:cubicBezTo>
                  <a:pt x="19193" y="4780"/>
                  <a:pt x="19305" y="4623"/>
                  <a:pt x="19390" y="4450"/>
                </a:cubicBezTo>
                <a:cubicBezTo>
                  <a:pt x="19618" y="3989"/>
                  <a:pt x="19825" y="3515"/>
                  <a:pt x="20041" y="3049"/>
                </a:cubicBezTo>
                <a:cubicBezTo>
                  <a:pt x="20147" y="2821"/>
                  <a:pt x="20256" y="2595"/>
                  <a:pt x="20357" y="2365"/>
                </a:cubicBezTo>
                <a:cubicBezTo>
                  <a:pt x="20444" y="2165"/>
                  <a:pt x="20525" y="1951"/>
                  <a:pt x="20518" y="1728"/>
                </a:cubicBezTo>
                <a:cubicBezTo>
                  <a:pt x="20505" y="1297"/>
                  <a:pt x="20161" y="1008"/>
                  <a:pt x="19822" y="810"/>
                </a:cubicBezTo>
                <a:cubicBezTo>
                  <a:pt x="19463" y="601"/>
                  <a:pt x="19065" y="469"/>
                  <a:pt x="18660" y="392"/>
                </a:cubicBezTo>
                <a:cubicBezTo>
                  <a:pt x="17815" y="229"/>
                  <a:pt x="16950" y="272"/>
                  <a:pt x="16095" y="224"/>
                </a:cubicBezTo>
                <a:cubicBezTo>
                  <a:pt x="15084" y="168"/>
                  <a:pt x="14079" y="19"/>
                  <a:pt x="13065" y="2"/>
                </a:cubicBezTo>
                <a:cubicBezTo>
                  <a:pt x="13023" y="1"/>
                  <a:pt x="12981" y="1"/>
                  <a:pt x="12939" y="1"/>
                </a:cubicBezTo>
                <a:close/>
              </a:path>
            </a:pathLst>
          </a:custGeom>
          <a:solidFill>
            <a:schemeClr val="accent2">
              <a:alpha val="5028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405" name="Google Shape;405;p16"/>
          <p:cNvSpPr/>
          <p:nvPr/>
        </p:nvSpPr>
        <p:spPr>
          <a:xfrm rot="10800000">
            <a:off x="-2095844" y="-2008813"/>
            <a:ext cx="13396501" cy="6554988"/>
          </a:xfrm>
          <a:custGeom>
            <a:rect b="b" l="l" r="r" t="t"/>
            <a:pathLst>
              <a:path extrusionOk="0" h="8613" w="24376">
                <a:moveTo>
                  <a:pt x="12572" y="1"/>
                </a:moveTo>
                <a:cubicBezTo>
                  <a:pt x="11930" y="1"/>
                  <a:pt x="11305" y="137"/>
                  <a:pt x="10778" y="460"/>
                </a:cubicBezTo>
                <a:cubicBezTo>
                  <a:pt x="10193" y="818"/>
                  <a:pt x="9818" y="1341"/>
                  <a:pt x="9503" y="1852"/>
                </a:cubicBezTo>
                <a:cubicBezTo>
                  <a:pt x="9167" y="2398"/>
                  <a:pt x="8889" y="2969"/>
                  <a:pt x="8475" y="3485"/>
                </a:cubicBezTo>
                <a:cubicBezTo>
                  <a:pt x="8044" y="4023"/>
                  <a:pt x="7451" y="4445"/>
                  <a:pt x="6633" y="4599"/>
                </a:cubicBezTo>
                <a:cubicBezTo>
                  <a:pt x="6259" y="4669"/>
                  <a:pt x="5879" y="4690"/>
                  <a:pt x="5496" y="4690"/>
                </a:cubicBezTo>
                <a:cubicBezTo>
                  <a:pt x="4945" y="4690"/>
                  <a:pt x="4388" y="4646"/>
                  <a:pt x="3837" y="4646"/>
                </a:cubicBezTo>
                <a:cubicBezTo>
                  <a:pt x="3701" y="4646"/>
                  <a:pt x="3564" y="4649"/>
                  <a:pt x="3429" y="4656"/>
                </a:cubicBezTo>
                <a:cubicBezTo>
                  <a:pt x="2927" y="4680"/>
                  <a:pt x="2424" y="4755"/>
                  <a:pt x="1974" y="4934"/>
                </a:cubicBezTo>
                <a:cubicBezTo>
                  <a:pt x="1568" y="5095"/>
                  <a:pt x="1218" y="5332"/>
                  <a:pt x="943" y="5611"/>
                </a:cubicBezTo>
                <a:cubicBezTo>
                  <a:pt x="425" y="6133"/>
                  <a:pt x="179" y="6806"/>
                  <a:pt x="311" y="7456"/>
                </a:cubicBezTo>
                <a:cubicBezTo>
                  <a:pt x="309" y="7456"/>
                  <a:pt x="307" y="7456"/>
                  <a:pt x="305" y="7456"/>
                </a:cubicBezTo>
                <a:cubicBezTo>
                  <a:pt x="282" y="7456"/>
                  <a:pt x="258" y="7461"/>
                  <a:pt x="234" y="7475"/>
                </a:cubicBezTo>
                <a:cubicBezTo>
                  <a:pt x="83" y="7556"/>
                  <a:pt x="1" y="7677"/>
                  <a:pt x="4" y="7821"/>
                </a:cubicBezTo>
                <a:cubicBezTo>
                  <a:pt x="12" y="8172"/>
                  <a:pt x="404" y="8373"/>
                  <a:pt x="826" y="8396"/>
                </a:cubicBezTo>
                <a:cubicBezTo>
                  <a:pt x="860" y="8398"/>
                  <a:pt x="894" y="8399"/>
                  <a:pt x="929" y="8399"/>
                </a:cubicBezTo>
                <a:cubicBezTo>
                  <a:pt x="1162" y="8399"/>
                  <a:pt x="1397" y="8361"/>
                  <a:pt x="1626" y="8334"/>
                </a:cubicBezTo>
                <a:cubicBezTo>
                  <a:pt x="1931" y="8297"/>
                  <a:pt x="2238" y="8262"/>
                  <a:pt x="2544" y="8230"/>
                </a:cubicBezTo>
                <a:cubicBezTo>
                  <a:pt x="3747" y="8107"/>
                  <a:pt x="4958" y="8023"/>
                  <a:pt x="6170" y="7965"/>
                </a:cubicBezTo>
                <a:cubicBezTo>
                  <a:pt x="8591" y="7850"/>
                  <a:pt x="11019" y="7838"/>
                  <a:pt x="13445" y="7824"/>
                </a:cubicBezTo>
                <a:cubicBezTo>
                  <a:pt x="13813" y="7822"/>
                  <a:pt x="14182" y="7820"/>
                  <a:pt x="14552" y="7820"/>
                </a:cubicBezTo>
                <a:cubicBezTo>
                  <a:pt x="16507" y="7820"/>
                  <a:pt x="18472" y="7870"/>
                  <a:pt x="20390" y="8174"/>
                </a:cubicBezTo>
                <a:cubicBezTo>
                  <a:pt x="20952" y="8264"/>
                  <a:pt x="21511" y="8375"/>
                  <a:pt x="22057" y="8512"/>
                </a:cubicBezTo>
                <a:cubicBezTo>
                  <a:pt x="22240" y="8558"/>
                  <a:pt x="22430" y="8612"/>
                  <a:pt x="22625" y="8612"/>
                </a:cubicBezTo>
                <a:cubicBezTo>
                  <a:pt x="22665" y="8612"/>
                  <a:pt x="22706" y="8610"/>
                  <a:pt x="22747" y="8605"/>
                </a:cubicBezTo>
                <a:cubicBezTo>
                  <a:pt x="22986" y="8575"/>
                  <a:pt x="23126" y="8437"/>
                  <a:pt x="23188" y="8265"/>
                </a:cubicBezTo>
                <a:cubicBezTo>
                  <a:pt x="23342" y="7840"/>
                  <a:pt x="23440" y="7396"/>
                  <a:pt x="23556" y="6963"/>
                </a:cubicBezTo>
                <a:cubicBezTo>
                  <a:pt x="23675" y="6520"/>
                  <a:pt x="23785" y="6077"/>
                  <a:pt x="23879" y="5631"/>
                </a:cubicBezTo>
                <a:cubicBezTo>
                  <a:pt x="24251" y="3879"/>
                  <a:pt x="24375" y="2063"/>
                  <a:pt x="23717" y="343"/>
                </a:cubicBezTo>
                <a:cubicBezTo>
                  <a:pt x="23697" y="293"/>
                  <a:pt x="23642" y="267"/>
                  <a:pt x="23586" y="267"/>
                </a:cubicBezTo>
                <a:cubicBezTo>
                  <a:pt x="23541" y="267"/>
                  <a:pt x="23495" y="284"/>
                  <a:pt x="23467" y="317"/>
                </a:cubicBezTo>
                <a:cubicBezTo>
                  <a:pt x="23327" y="480"/>
                  <a:pt x="23169" y="631"/>
                  <a:pt x="22991" y="769"/>
                </a:cubicBezTo>
                <a:cubicBezTo>
                  <a:pt x="22274" y="1328"/>
                  <a:pt x="21289" y="1670"/>
                  <a:pt x="20281" y="1764"/>
                </a:cubicBezTo>
                <a:cubicBezTo>
                  <a:pt x="20062" y="1784"/>
                  <a:pt x="19841" y="1794"/>
                  <a:pt x="19620" y="1794"/>
                </a:cubicBezTo>
                <a:cubicBezTo>
                  <a:pt x="18644" y="1794"/>
                  <a:pt x="17671" y="1601"/>
                  <a:pt x="16789" y="1286"/>
                </a:cubicBezTo>
                <a:cubicBezTo>
                  <a:pt x="15722" y="905"/>
                  <a:pt x="14754" y="349"/>
                  <a:pt x="13607" y="110"/>
                </a:cubicBezTo>
                <a:cubicBezTo>
                  <a:pt x="13266" y="40"/>
                  <a:pt x="12917" y="1"/>
                  <a:pt x="12572" y="1"/>
                </a:cubicBezTo>
                <a:close/>
              </a:path>
            </a:pathLst>
          </a:custGeom>
          <a:solidFill>
            <a:schemeClr val="dk2">
              <a:alpha val="4916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406" name="Google Shape;406;p16"/>
          <p:cNvGrpSpPr/>
          <p:nvPr/>
        </p:nvGrpSpPr>
        <p:grpSpPr>
          <a:xfrm flipH="1" rot="6149246">
            <a:off x="30713251" y="5384479"/>
            <a:ext cx="937397" cy="732549"/>
            <a:chOff x="1640475" y="1197075"/>
            <a:chExt cx="55475" cy="50250"/>
          </a:xfrm>
        </p:grpSpPr>
        <p:sp>
          <p:nvSpPr>
            <p:cNvPr id="407" name="Google Shape;407;p16"/>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408" name="Google Shape;408;p16"/>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409" name="Google Shape;409;p16"/>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grpSp>
        <p:nvGrpSpPr>
          <p:cNvPr id="410" name="Google Shape;410;p16"/>
          <p:cNvGrpSpPr/>
          <p:nvPr/>
        </p:nvGrpSpPr>
        <p:grpSpPr>
          <a:xfrm flipH="1" rot="1239582">
            <a:off x="5681247" y="980943"/>
            <a:ext cx="791692" cy="823450"/>
            <a:chOff x="1640475" y="1197075"/>
            <a:chExt cx="55475" cy="50250"/>
          </a:xfrm>
        </p:grpSpPr>
        <p:sp>
          <p:nvSpPr>
            <p:cNvPr id="411" name="Google Shape;411;p16"/>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412" name="Google Shape;412;p16"/>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413" name="Google Shape;413;p16"/>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414" name="Google Shape;414;p16"/>
          <p:cNvSpPr/>
          <p:nvPr/>
        </p:nvSpPr>
        <p:spPr>
          <a:xfrm flipH="1" rot="8141560">
            <a:off x="12149337" y="17809794"/>
            <a:ext cx="2057294" cy="497791"/>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415" name="Google Shape;415;p16"/>
          <p:cNvGrpSpPr/>
          <p:nvPr/>
        </p:nvGrpSpPr>
        <p:grpSpPr>
          <a:xfrm flipH="1" rot="-1057097">
            <a:off x="1951218" y="16737693"/>
            <a:ext cx="1266614" cy="1328693"/>
            <a:chOff x="1640475" y="1197075"/>
            <a:chExt cx="55475" cy="50250"/>
          </a:xfrm>
        </p:grpSpPr>
        <p:sp>
          <p:nvSpPr>
            <p:cNvPr id="416" name="Google Shape;416;p16"/>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417" name="Google Shape;417;p16"/>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418" name="Google Shape;418;p16"/>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grpSp>
        <p:nvGrpSpPr>
          <p:cNvPr id="419" name="Google Shape;419;p16"/>
          <p:cNvGrpSpPr/>
          <p:nvPr/>
        </p:nvGrpSpPr>
        <p:grpSpPr>
          <a:xfrm flipH="1" rot="-1057080">
            <a:off x="31705714" y="14468893"/>
            <a:ext cx="787817" cy="826492"/>
            <a:chOff x="1640475" y="1197075"/>
            <a:chExt cx="55475" cy="50250"/>
          </a:xfrm>
        </p:grpSpPr>
        <p:sp>
          <p:nvSpPr>
            <p:cNvPr id="420" name="Google Shape;420;p16"/>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421" name="Google Shape;421;p16"/>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422" name="Google Shape;422;p16"/>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423" name="Google Shape;423;p16"/>
          <p:cNvSpPr/>
          <p:nvPr/>
        </p:nvSpPr>
        <p:spPr>
          <a:xfrm flipH="1" rot="-10799867">
            <a:off x="23491828" y="1105042"/>
            <a:ext cx="1907261" cy="529566"/>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424" name="Google Shape;424;p16"/>
          <p:cNvSpPr/>
          <p:nvPr/>
        </p:nvSpPr>
        <p:spPr>
          <a:xfrm flipH="1">
            <a:off x="13560264" y="1869177"/>
            <a:ext cx="1907316" cy="1812965"/>
          </a:xfrm>
          <a:custGeom>
            <a:rect b="b" l="l" r="r" t="t"/>
            <a:pathLst>
              <a:path extrusionOk="0" h="7512" w="9366">
                <a:moveTo>
                  <a:pt x="1151" y="361"/>
                </a:moveTo>
                <a:cubicBezTo>
                  <a:pt x="1522" y="390"/>
                  <a:pt x="1902" y="410"/>
                  <a:pt x="2283" y="429"/>
                </a:cubicBezTo>
                <a:cubicBezTo>
                  <a:pt x="3044" y="488"/>
                  <a:pt x="3805" y="536"/>
                  <a:pt x="4556" y="605"/>
                </a:cubicBezTo>
                <a:cubicBezTo>
                  <a:pt x="5951" y="712"/>
                  <a:pt x="7346" y="858"/>
                  <a:pt x="8741" y="1044"/>
                </a:cubicBezTo>
                <a:cubicBezTo>
                  <a:pt x="8165" y="1746"/>
                  <a:pt x="7570" y="2419"/>
                  <a:pt x="6936" y="3063"/>
                </a:cubicBezTo>
                <a:lnTo>
                  <a:pt x="3639" y="1561"/>
                </a:lnTo>
                <a:cubicBezTo>
                  <a:pt x="3083" y="1307"/>
                  <a:pt x="2517" y="1053"/>
                  <a:pt x="1961" y="800"/>
                </a:cubicBezTo>
                <a:cubicBezTo>
                  <a:pt x="1639" y="653"/>
                  <a:pt x="1307" y="497"/>
                  <a:pt x="976" y="361"/>
                </a:cubicBezTo>
                <a:close/>
                <a:moveTo>
                  <a:pt x="605" y="819"/>
                </a:moveTo>
                <a:cubicBezTo>
                  <a:pt x="888" y="1044"/>
                  <a:pt x="1180" y="1258"/>
                  <a:pt x="1463" y="1473"/>
                </a:cubicBezTo>
                <a:lnTo>
                  <a:pt x="2839" y="2556"/>
                </a:lnTo>
                <a:lnTo>
                  <a:pt x="5434" y="4595"/>
                </a:lnTo>
                <a:cubicBezTo>
                  <a:pt x="5161" y="4770"/>
                  <a:pt x="4888" y="4956"/>
                  <a:pt x="4614" y="5151"/>
                </a:cubicBezTo>
                <a:cubicBezTo>
                  <a:pt x="4609" y="5150"/>
                  <a:pt x="4604" y="5149"/>
                  <a:pt x="4599" y="5149"/>
                </a:cubicBezTo>
                <a:cubicBezTo>
                  <a:pt x="4546" y="5149"/>
                  <a:pt x="4495" y="5195"/>
                  <a:pt x="4468" y="5248"/>
                </a:cubicBezTo>
                <a:cubicBezTo>
                  <a:pt x="4088" y="5512"/>
                  <a:pt x="3717" y="5785"/>
                  <a:pt x="3346" y="6058"/>
                </a:cubicBezTo>
                <a:cubicBezTo>
                  <a:pt x="2839" y="5102"/>
                  <a:pt x="2341" y="4146"/>
                  <a:pt x="1854" y="3190"/>
                </a:cubicBezTo>
                <a:lnTo>
                  <a:pt x="1034" y="1639"/>
                </a:lnTo>
                <a:cubicBezTo>
                  <a:pt x="888" y="1366"/>
                  <a:pt x="732" y="1102"/>
                  <a:pt x="605" y="819"/>
                </a:cubicBezTo>
                <a:close/>
                <a:moveTo>
                  <a:pt x="1434" y="995"/>
                </a:moveTo>
                <a:lnTo>
                  <a:pt x="1776" y="1151"/>
                </a:lnTo>
                <a:cubicBezTo>
                  <a:pt x="2332" y="1405"/>
                  <a:pt x="2897" y="1668"/>
                  <a:pt x="3454" y="1922"/>
                </a:cubicBezTo>
                <a:lnTo>
                  <a:pt x="6907" y="3483"/>
                </a:lnTo>
                <a:cubicBezTo>
                  <a:pt x="6917" y="3483"/>
                  <a:pt x="6926" y="3492"/>
                  <a:pt x="6946" y="3492"/>
                </a:cubicBezTo>
                <a:cubicBezTo>
                  <a:pt x="6936" y="3551"/>
                  <a:pt x="6936" y="3600"/>
                  <a:pt x="6936" y="3658"/>
                </a:cubicBezTo>
                <a:cubicBezTo>
                  <a:pt x="6917" y="3834"/>
                  <a:pt x="6907" y="4009"/>
                  <a:pt x="6897" y="4185"/>
                </a:cubicBezTo>
                <a:cubicBezTo>
                  <a:pt x="6868" y="4517"/>
                  <a:pt x="6848" y="4848"/>
                  <a:pt x="6829" y="5180"/>
                </a:cubicBezTo>
                <a:lnTo>
                  <a:pt x="6751" y="6273"/>
                </a:lnTo>
                <a:cubicBezTo>
                  <a:pt x="6644" y="6009"/>
                  <a:pt x="6536" y="5736"/>
                  <a:pt x="6439" y="5463"/>
                </a:cubicBezTo>
                <a:cubicBezTo>
                  <a:pt x="6341" y="5200"/>
                  <a:pt x="6214" y="4946"/>
                  <a:pt x="6078" y="4702"/>
                </a:cubicBezTo>
                <a:cubicBezTo>
                  <a:pt x="6009" y="4585"/>
                  <a:pt x="5873" y="4361"/>
                  <a:pt x="5717" y="4341"/>
                </a:cubicBezTo>
                <a:lnTo>
                  <a:pt x="3093" y="2292"/>
                </a:lnTo>
                <a:lnTo>
                  <a:pt x="1707" y="1219"/>
                </a:lnTo>
                <a:cubicBezTo>
                  <a:pt x="1610" y="1141"/>
                  <a:pt x="1522" y="1073"/>
                  <a:pt x="1434" y="995"/>
                </a:cubicBezTo>
                <a:close/>
                <a:moveTo>
                  <a:pt x="5668" y="4878"/>
                </a:moveTo>
                <a:lnTo>
                  <a:pt x="5697" y="4917"/>
                </a:lnTo>
                <a:cubicBezTo>
                  <a:pt x="5834" y="5151"/>
                  <a:pt x="5941" y="5395"/>
                  <a:pt x="6039" y="5648"/>
                </a:cubicBezTo>
                <a:cubicBezTo>
                  <a:pt x="6185" y="6029"/>
                  <a:pt x="6331" y="6419"/>
                  <a:pt x="6478" y="6799"/>
                </a:cubicBezTo>
                <a:cubicBezTo>
                  <a:pt x="6292" y="6634"/>
                  <a:pt x="6107" y="6468"/>
                  <a:pt x="5912" y="6302"/>
                </a:cubicBezTo>
                <a:cubicBezTo>
                  <a:pt x="5707" y="6117"/>
                  <a:pt x="5502" y="5921"/>
                  <a:pt x="5297" y="5717"/>
                </a:cubicBezTo>
                <a:cubicBezTo>
                  <a:pt x="5200" y="5619"/>
                  <a:pt x="5092" y="5512"/>
                  <a:pt x="4995" y="5404"/>
                </a:cubicBezTo>
                <a:cubicBezTo>
                  <a:pt x="4975" y="5395"/>
                  <a:pt x="4966" y="5375"/>
                  <a:pt x="4956" y="5365"/>
                </a:cubicBezTo>
                <a:cubicBezTo>
                  <a:pt x="5200" y="5200"/>
                  <a:pt x="5434" y="5034"/>
                  <a:pt x="5668" y="4878"/>
                </a:cubicBezTo>
                <a:close/>
                <a:moveTo>
                  <a:pt x="781" y="1"/>
                </a:moveTo>
                <a:cubicBezTo>
                  <a:pt x="615" y="1"/>
                  <a:pt x="449" y="9"/>
                  <a:pt x="283" y="19"/>
                </a:cubicBezTo>
                <a:cubicBezTo>
                  <a:pt x="267" y="13"/>
                  <a:pt x="250" y="10"/>
                  <a:pt x="234" y="10"/>
                </a:cubicBezTo>
                <a:cubicBezTo>
                  <a:pt x="202" y="10"/>
                  <a:pt x="169" y="23"/>
                  <a:pt x="137" y="49"/>
                </a:cubicBezTo>
                <a:lnTo>
                  <a:pt x="107" y="49"/>
                </a:lnTo>
                <a:cubicBezTo>
                  <a:pt x="29" y="68"/>
                  <a:pt x="0" y="156"/>
                  <a:pt x="39" y="224"/>
                </a:cubicBezTo>
                <a:cubicBezTo>
                  <a:pt x="39" y="234"/>
                  <a:pt x="49" y="253"/>
                  <a:pt x="59" y="263"/>
                </a:cubicBezTo>
                <a:cubicBezTo>
                  <a:pt x="49" y="302"/>
                  <a:pt x="59" y="351"/>
                  <a:pt x="98" y="380"/>
                </a:cubicBezTo>
                <a:cubicBezTo>
                  <a:pt x="146" y="839"/>
                  <a:pt x="410" y="1268"/>
                  <a:pt x="624" y="1678"/>
                </a:cubicBezTo>
                <a:lnTo>
                  <a:pt x="1434" y="3229"/>
                </a:lnTo>
                <a:cubicBezTo>
                  <a:pt x="1990" y="4292"/>
                  <a:pt x="2546" y="5346"/>
                  <a:pt x="3112" y="6409"/>
                </a:cubicBezTo>
                <a:cubicBezTo>
                  <a:pt x="3142" y="6482"/>
                  <a:pt x="3207" y="6521"/>
                  <a:pt x="3275" y="6521"/>
                </a:cubicBezTo>
                <a:cubicBezTo>
                  <a:pt x="3316" y="6521"/>
                  <a:pt x="3358" y="6507"/>
                  <a:pt x="3395" y="6477"/>
                </a:cubicBezTo>
                <a:cubicBezTo>
                  <a:pt x="3805" y="6175"/>
                  <a:pt x="4214" y="5882"/>
                  <a:pt x="4624" y="5590"/>
                </a:cubicBezTo>
                <a:lnTo>
                  <a:pt x="4702" y="5668"/>
                </a:lnTo>
                <a:cubicBezTo>
                  <a:pt x="4810" y="5775"/>
                  <a:pt x="4907" y="5882"/>
                  <a:pt x="5014" y="5980"/>
                </a:cubicBezTo>
                <a:cubicBezTo>
                  <a:pt x="5210" y="6185"/>
                  <a:pt x="5414" y="6370"/>
                  <a:pt x="5619" y="6556"/>
                </a:cubicBezTo>
                <a:cubicBezTo>
                  <a:pt x="5834" y="6741"/>
                  <a:pt x="6048" y="6926"/>
                  <a:pt x="6273" y="7102"/>
                </a:cubicBezTo>
                <a:cubicBezTo>
                  <a:pt x="6380" y="7190"/>
                  <a:pt x="6497" y="7277"/>
                  <a:pt x="6614" y="7355"/>
                </a:cubicBezTo>
                <a:cubicBezTo>
                  <a:pt x="6692" y="7434"/>
                  <a:pt x="6790" y="7482"/>
                  <a:pt x="6897" y="7512"/>
                </a:cubicBezTo>
                <a:cubicBezTo>
                  <a:pt x="6946" y="7512"/>
                  <a:pt x="6985" y="7482"/>
                  <a:pt x="6995" y="7434"/>
                </a:cubicBezTo>
                <a:lnTo>
                  <a:pt x="6995" y="7414"/>
                </a:lnTo>
                <a:cubicBezTo>
                  <a:pt x="7053" y="7385"/>
                  <a:pt x="7083" y="7326"/>
                  <a:pt x="7092" y="7268"/>
                </a:cubicBezTo>
                <a:cubicBezTo>
                  <a:pt x="7112" y="6575"/>
                  <a:pt x="7141" y="5882"/>
                  <a:pt x="7170" y="5180"/>
                </a:cubicBezTo>
                <a:cubicBezTo>
                  <a:pt x="7180" y="4839"/>
                  <a:pt x="7190" y="4487"/>
                  <a:pt x="7209" y="4146"/>
                </a:cubicBezTo>
                <a:cubicBezTo>
                  <a:pt x="7209" y="3970"/>
                  <a:pt x="7219" y="3795"/>
                  <a:pt x="7229" y="3619"/>
                </a:cubicBezTo>
                <a:cubicBezTo>
                  <a:pt x="7239" y="3531"/>
                  <a:pt x="7229" y="3453"/>
                  <a:pt x="7190" y="3375"/>
                </a:cubicBezTo>
                <a:cubicBezTo>
                  <a:pt x="7931" y="2624"/>
                  <a:pt x="8624" y="1834"/>
                  <a:pt x="9287" y="1014"/>
                </a:cubicBezTo>
                <a:cubicBezTo>
                  <a:pt x="9365" y="888"/>
                  <a:pt x="9297" y="712"/>
                  <a:pt x="9141" y="692"/>
                </a:cubicBezTo>
                <a:cubicBezTo>
                  <a:pt x="7639" y="497"/>
                  <a:pt x="6127" y="332"/>
                  <a:pt x="4614" y="205"/>
                </a:cubicBezTo>
                <a:cubicBezTo>
                  <a:pt x="3853" y="146"/>
                  <a:pt x="3093" y="97"/>
                  <a:pt x="2332" y="58"/>
                </a:cubicBezTo>
                <a:cubicBezTo>
                  <a:pt x="1951" y="39"/>
                  <a:pt x="1571" y="29"/>
                  <a:pt x="1190" y="19"/>
                </a:cubicBezTo>
                <a:cubicBezTo>
                  <a:pt x="1054" y="6"/>
                  <a:pt x="917" y="1"/>
                  <a:pt x="781" y="1"/>
                </a:cubicBezTo>
                <a:close/>
              </a:path>
            </a:pathLst>
          </a:custGeom>
          <a:solidFill>
            <a:schemeClr val="dk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425" name="Shape 425"/>
        <p:cNvGrpSpPr/>
        <p:nvPr/>
      </p:nvGrpSpPr>
      <p:grpSpPr>
        <a:xfrm>
          <a:off x="0" y="0"/>
          <a:ext cx="0" cy="0"/>
          <a:chOff x="0" y="0"/>
          <a:chExt cx="0" cy="0"/>
        </a:xfrm>
      </p:grpSpPr>
      <p:sp>
        <p:nvSpPr>
          <p:cNvPr id="426" name="Google Shape;426;p17"/>
          <p:cNvSpPr/>
          <p:nvPr/>
        </p:nvSpPr>
        <p:spPr>
          <a:xfrm rot="10800000">
            <a:off x="-1692064" y="-2074680"/>
            <a:ext cx="15141387" cy="9777199"/>
          </a:xfrm>
          <a:custGeom>
            <a:rect b="b" l="l" r="r" t="t"/>
            <a:pathLst>
              <a:path extrusionOk="0" h="14261" w="26175">
                <a:moveTo>
                  <a:pt x="21312" y="0"/>
                </a:moveTo>
                <a:cubicBezTo>
                  <a:pt x="20977" y="0"/>
                  <a:pt x="20642" y="41"/>
                  <a:pt x="20313" y="99"/>
                </a:cubicBezTo>
                <a:cubicBezTo>
                  <a:pt x="19331" y="273"/>
                  <a:pt x="18260" y="586"/>
                  <a:pt x="17702" y="1484"/>
                </a:cubicBezTo>
                <a:cubicBezTo>
                  <a:pt x="17428" y="1925"/>
                  <a:pt x="17287" y="2436"/>
                  <a:pt x="16990" y="2864"/>
                </a:cubicBezTo>
                <a:cubicBezTo>
                  <a:pt x="16710" y="3266"/>
                  <a:pt x="16282" y="3522"/>
                  <a:pt x="15821" y="3664"/>
                </a:cubicBezTo>
                <a:cubicBezTo>
                  <a:pt x="15261" y="3837"/>
                  <a:pt x="14685" y="3858"/>
                  <a:pt x="14107" y="3858"/>
                </a:cubicBezTo>
                <a:cubicBezTo>
                  <a:pt x="13914" y="3858"/>
                  <a:pt x="13720" y="3856"/>
                  <a:pt x="13527" y="3856"/>
                </a:cubicBezTo>
                <a:cubicBezTo>
                  <a:pt x="13273" y="3856"/>
                  <a:pt x="13019" y="3860"/>
                  <a:pt x="12766" y="3880"/>
                </a:cubicBezTo>
                <a:cubicBezTo>
                  <a:pt x="12240" y="3921"/>
                  <a:pt x="11711" y="4025"/>
                  <a:pt x="11246" y="4285"/>
                </a:cubicBezTo>
                <a:cubicBezTo>
                  <a:pt x="10777" y="4547"/>
                  <a:pt x="10423" y="4956"/>
                  <a:pt x="10107" y="5381"/>
                </a:cubicBezTo>
                <a:cubicBezTo>
                  <a:pt x="9484" y="6224"/>
                  <a:pt x="8906" y="7121"/>
                  <a:pt x="8012" y="7708"/>
                </a:cubicBezTo>
                <a:cubicBezTo>
                  <a:pt x="7566" y="8003"/>
                  <a:pt x="7065" y="8190"/>
                  <a:pt x="6530" y="8231"/>
                </a:cubicBezTo>
                <a:cubicBezTo>
                  <a:pt x="6418" y="8239"/>
                  <a:pt x="6306" y="8243"/>
                  <a:pt x="6194" y="8243"/>
                </a:cubicBezTo>
                <a:cubicBezTo>
                  <a:pt x="5684" y="8243"/>
                  <a:pt x="5174" y="8166"/>
                  <a:pt x="4666" y="8122"/>
                </a:cubicBezTo>
                <a:cubicBezTo>
                  <a:pt x="4112" y="8075"/>
                  <a:pt x="3557" y="8052"/>
                  <a:pt x="3001" y="8052"/>
                </a:cubicBezTo>
                <a:cubicBezTo>
                  <a:pt x="2916" y="8052"/>
                  <a:pt x="2830" y="8052"/>
                  <a:pt x="2744" y="8054"/>
                </a:cubicBezTo>
                <a:cubicBezTo>
                  <a:pt x="2475" y="8057"/>
                  <a:pt x="2183" y="8043"/>
                  <a:pt x="1931" y="8148"/>
                </a:cubicBezTo>
                <a:cubicBezTo>
                  <a:pt x="1700" y="8244"/>
                  <a:pt x="1557" y="8443"/>
                  <a:pt x="1448" y="8660"/>
                </a:cubicBezTo>
                <a:cubicBezTo>
                  <a:pt x="1157" y="9242"/>
                  <a:pt x="895" y="9837"/>
                  <a:pt x="618" y="10425"/>
                </a:cubicBezTo>
                <a:cubicBezTo>
                  <a:pt x="483" y="10711"/>
                  <a:pt x="344" y="10996"/>
                  <a:pt x="215" y="11284"/>
                </a:cubicBezTo>
                <a:cubicBezTo>
                  <a:pt x="103" y="11537"/>
                  <a:pt x="1" y="11806"/>
                  <a:pt x="9" y="12087"/>
                </a:cubicBezTo>
                <a:cubicBezTo>
                  <a:pt x="26" y="12628"/>
                  <a:pt x="464" y="12993"/>
                  <a:pt x="898" y="13242"/>
                </a:cubicBezTo>
                <a:cubicBezTo>
                  <a:pt x="1355" y="13506"/>
                  <a:pt x="1863" y="13671"/>
                  <a:pt x="2379" y="13769"/>
                </a:cubicBezTo>
                <a:cubicBezTo>
                  <a:pt x="3456" y="13974"/>
                  <a:pt x="4560" y="13920"/>
                  <a:pt x="5650" y="13980"/>
                </a:cubicBezTo>
                <a:cubicBezTo>
                  <a:pt x="6939" y="14051"/>
                  <a:pt x="8222" y="14239"/>
                  <a:pt x="9514" y="14259"/>
                </a:cubicBezTo>
                <a:cubicBezTo>
                  <a:pt x="9569" y="14260"/>
                  <a:pt x="9623" y="14261"/>
                  <a:pt x="9677" y="14261"/>
                </a:cubicBezTo>
                <a:cubicBezTo>
                  <a:pt x="10875" y="14261"/>
                  <a:pt x="12038" y="14052"/>
                  <a:pt x="13207" y="13797"/>
                </a:cubicBezTo>
                <a:cubicBezTo>
                  <a:pt x="13817" y="13663"/>
                  <a:pt x="14426" y="13526"/>
                  <a:pt x="15041" y="13424"/>
                </a:cubicBezTo>
                <a:cubicBezTo>
                  <a:pt x="15675" y="13317"/>
                  <a:pt x="16315" y="13253"/>
                  <a:pt x="16956" y="13206"/>
                </a:cubicBezTo>
                <a:cubicBezTo>
                  <a:pt x="18228" y="13113"/>
                  <a:pt x="19506" y="13085"/>
                  <a:pt x="20774" y="12938"/>
                </a:cubicBezTo>
                <a:cubicBezTo>
                  <a:pt x="21322" y="12875"/>
                  <a:pt x="21864" y="12773"/>
                  <a:pt x="22412" y="12707"/>
                </a:cubicBezTo>
                <a:cubicBezTo>
                  <a:pt x="22674" y="12676"/>
                  <a:pt x="22942" y="12652"/>
                  <a:pt x="23208" y="12652"/>
                </a:cubicBezTo>
                <a:cubicBezTo>
                  <a:pt x="23451" y="12652"/>
                  <a:pt x="23692" y="12672"/>
                  <a:pt x="23928" y="12724"/>
                </a:cubicBezTo>
                <a:cubicBezTo>
                  <a:pt x="24162" y="12777"/>
                  <a:pt x="24387" y="12861"/>
                  <a:pt x="24591" y="12989"/>
                </a:cubicBezTo>
                <a:cubicBezTo>
                  <a:pt x="24696" y="13055"/>
                  <a:pt x="24788" y="13167"/>
                  <a:pt x="24915" y="13170"/>
                </a:cubicBezTo>
                <a:cubicBezTo>
                  <a:pt x="24918" y="13170"/>
                  <a:pt x="24920" y="13170"/>
                  <a:pt x="24923" y="13170"/>
                </a:cubicBezTo>
                <a:cubicBezTo>
                  <a:pt x="25030" y="13170"/>
                  <a:pt x="25141" y="13147"/>
                  <a:pt x="25241" y="13108"/>
                </a:cubicBezTo>
                <a:cubicBezTo>
                  <a:pt x="25716" y="12928"/>
                  <a:pt x="25988" y="12456"/>
                  <a:pt x="26075" y="11977"/>
                </a:cubicBezTo>
                <a:cubicBezTo>
                  <a:pt x="26127" y="11687"/>
                  <a:pt x="26128" y="11393"/>
                  <a:pt x="26127" y="11099"/>
                </a:cubicBezTo>
                <a:cubicBezTo>
                  <a:pt x="26126" y="10779"/>
                  <a:pt x="26124" y="10457"/>
                  <a:pt x="26123" y="10135"/>
                </a:cubicBezTo>
                <a:cubicBezTo>
                  <a:pt x="26121" y="9483"/>
                  <a:pt x="26118" y="8831"/>
                  <a:pt x="26116" y="8179"/>
                </a:cubicBezTo>
                <a:cubicBezTo>
                  <a:pt x="26112" y="6939"/>
                  <a:pt x="26107" y="5700"/>
                  <a:pt x="26102" y="4459"/>
                </a:cubicBezTo>
                <a:lnTo>
                  <a:pt x="26102" y="4459"/>
                </a:lnTo>
                <a:cubicBezTo>
                  <a:pt x="26105" y="4461"/>
                  <a:pt x="26107" y="4462"/>
                  <a:pt x="26109" y="4462"/>
                </a:cubicBezTo>
                <a:cubicBezTo>
                  <a:pt x="26174" y="4462"/>
                  <a:pt x="26046" y="3375"/>
                  <a:pt x="25375" y="3280"/>
                </a:cubicBezTo>
                <a:cubicBezTo>
                  <a:pt x="24338" y="3135"/>
                  <a:pt x="24244" y="1492"/>
                  <a:pt x="23438" y="803"/>
                </a:cubicBezTo>
                <a:cubicBezTo>
                  <a:pt x="23048" y="470"/>
                  <a:pt x="22597" y="206"/>
                  <a:pt x="22095" y="87"/>
                </a:cubicBezTo>
                <a:cubicBezTo>
                  <a:pt x="21837" y="25"/>
                  <a:pt x="21575" y="0"/>
                  <a:pt x="21312" y="0"/>
                </a:cubicBezTo>
                <a:close/>
              </a:path>
            </a:pathLst>
          </a:custGeom>
          <a:solidFill>
            <a:schemeClr val="accent2">
              <a:alpha val="5028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427" name="Google Shape;427;p17"/>
          <p:cNvSpPr/>
          <p:nvPr/>
        </p:nvSpPr>
        <p:spPr>
          <a:xfrm rot="10800000">
            <a:off x="26281067" y="-1771655"/>
            <a:ext cx="7522970" cy="8943522"/>
          </a:xfrm>
          <a:custGeom>
            <a:rect b="b" l="l" r="r" t="t"/>
            <a:pathLst>
              <a:path extrusionOk="0" h="13045" w="13005">
                <a:moveTo>
                  <a:pt x="1922" y="1"/>
                </a:moveTo>
                <a:cubicBezTo>
                  <a:pt x="1849" y="1"/>
                  <a:pt x="1776" y="4"/>
                  <a:pt x="1703" y="11"/>
                </a:cubicBezTo>
                <a:cubicBezTo>
                  <a:pt x="1260" y="54"/>
                  <a:pt x="818" y="227"/>
                  <a:pt x="503" y="551"/>
                </a:cubicBezTo>
                <a:cubicBezTo>
                  <a:pt x="150" y="913"/>
                  <a:pt x="38" y="1411"/>
                  <a:pt x="20" y="1903"/>
                </a:cubicBezTo>
                <a:cubicBezTo>
                  <a:pt x="0" y="2484"/>
                  <a:pt x="46" y="3073"/>
                  <a:pt x="66" y="3654"/>
                </a:cubicBezTo>
                <a:cubicBezTo>
                  <a:pt x="86" y="4273"/>
                  <a:pt x="107" y="4891"/>
                  <a:pt x="127" y="5509"/>
                </a:cubicBezTo>
                <a:lnTo>
                  <a:pt x="374" y="12928"/>
                </a:lnTo>
                <a:cubicBezTo>
                  <a:pt x="376" y="12996"/>
                  <a:pt x="429" y="13044"/>
                  <a:pt x="492" y="13044"/>
                </a:cubicBezTo>
                <a:cubicBezTo>
                  <a:pt x="501" y="13044"/>
                  <a:pt x="511" y="13043"/>
                  <a:pt x="520" y="13041"/>
                </a:cubicBezTo>
                <a:cubicBezTo>
                  <a:pt x="1437" y="12830"/>
                  <a:pt x="2365" y="12670"/>
                  <a:pt x="3299" y="12564"/>
                </a:cubicBezTo>
                <a:cubicBezTo>
                  <a:pt x="4235" y="12458"/>
                  <a:pt x="5175" y="12406"/>
                  <a:pt x="6116" y="12406"/>
                </a:cubicBezTo>
                <a:cubicBezTo>
                  <a:pt x="6835" y="12406"/>
                  <a:pt x="7554" y="12436"/>
                  <a:pt x="8271" y="12496"/>
                </a:cubicBezTo>
                <a:cubicBezTo>
                  <a:pt x="8728" y="12533"/>
                  <a:pt x="9209" y="12577"/>
                  <a:pt x="9687" y="12577"/>
                </a:cubicBezTo>
                <a:cubicBezTo>
                  <a:pt x="10492" y="12577"/>
                  <a:pt x="11288" y="12454"/>
                  <a:pt x="11947" y="11977"/>
                </a:cubicBezTo>
                <a:lnTo>
                  <a:pt x="11947" y="11977"/>
                </a:lnTo>
                <a:cubicBezTo>
                  <a:pt x="11945" y="11988"/>
                  <a:pt x="11948" y="11993"/>
                  <a:pt x="11955" y="11993"/>
                </a:cubicBezTo>
                <a:cubicBezTo>
                  <a:pt x="12017" y="11993"/>
                  <a:pt x="12409" y="11534"/>
                  <a:pt x="12496" y="11300"/>
                </a:cubicBezTo>
                <a:cubicBezTo>
                  <a:pt x="12866" y="10319"/>
                  <a:pt x="13005" y="9208"/>
                  <a:pt x="12677" y="8195"/>
                </a:cubicBezTo>
                <a:cubicBezTo>
                  <a:pt x="12404" y="7349"/>
                  <a:pt x="11818" y="6569"/>
                  <a:pt x="11000" y="6188"/>
                </a:cubicBezTo>
                <a:cubicBezTo>
                  <a:pt x="10082" y="5759"/>
                  <a:pt x="9032" y="5924"/>
                  <a:pt x="8092" y="5581"/>
                </a:cubicBezTo>
                <a:cubicBezTo>
                  <a:pt x="7160" y="5240"/>
                  <a:pt x="6737" y="4324"/>
                  <a:pt x="6316" y="3499"/>
                </a:cubicBezTo>
                <a:cubicBezTo>
                  <a:pt x="5859" y="2602"/>
                  <a:pt x="5271" y="1802"/>
                  <a:pt x="4492" y="1159"/>
                </a:cubicBezTo>
                <a:cubicBezTo>
                  <a:pt x="3786" y="579"/>
                  <a:pt x="2870" y="1"/>
                  <a:pt x="1922" y="1"/>
                </a:cubicBezTo>
                <a:close/>
              </a:path>
            </a:pathLst>
          </a:custGeom>
          <a:solidFill>
            <a:schemeClr val="accent1">
              <a:alpha val="4972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428" name="Google Shape;428;p17"/>
          <p:cNvSpPr/>
          <p:nvPr/>
        </p:nvSpPr>
        <p:spPr>
          <a:xfrm rot="10800000">
            <a:off x="19223760" y="16916329"/>
            <a:ext cx="14100724" cy="5904987"/>
          </a:xfrm>
          <a:custGeom>
            <a:rect b="b" l="l" r="r" t="t"/>
            <a:pathLst>
              <a:path extrusionOk="0" h="8613" w="24376">
                <a:moveTo>
                  <a:pt x="1748" y="0"/>
                </a:moveTo>
                <a:cubicBezTo>
                  <a:pt x="1709" y="0"/>
                  <a:pt x="1669" y="2"/>
                  <a:pt x="1629" y="7"/>
                </a:cubicBezTo>
                <a:cubicBezTo>
                  <a:pt x="1391" y="38"/>
                  <a:pt x="1250" y="176"/>
                  <a:pt x="1187" y="347"/>
                </a:cubicBezTo>
                <a:cubicBezTo>
                  <a:pt x="1033" y="773"/>
                  <a:pt x="935" y="1218"/>
                  <a:pt x="819" y="1650"/>
                </a:cubicBezTo>
                <a:cubicBezTo>
                  <a:pt x="701" y="2092"/>
                  <a:pt x="590" y="2536"/>
                  <a:pt x="496" y="2983"/>
                </a:cubicBezTo>
                <a:cubicBezTo>
                  <a:pt x="126" y="4733"/>
                  <a:pt x="0" y="6549"/>
                  <a:pt x="659" y="8271"/>
                </a:cubicBezTo>
                <a:cubicBezTo>
                  <a:pt x="678" y="8321"/>
                  <a:pt x="733" y="8346"/>
                  <a:pt x="790" y="8346"/>
                </a:cubicBezTo>
                <a:cubicBezTo>
                  <a:pt x="835" y="8346"/>
                  <a:pt x="881" y="8329"/>
                  <a:pt x="910" y="8296"/>
                </a:cubicBezTo>
                <a:cubicBezTo>
                  <a:pt x="1048" y="8134"/>
                  <a:pt x="1206" y="7983"/>
                  <a:pt x="1385" y="7843"/>
                </a:cubicBezTo>
                <a:cubicBezTo>
                  <a:pt x="2101" y="7284"/>
                  <a:pt x="3087" y="6944"/>
                  <a:pt x="4095" y="6849"/>
                </a:cubicBezTo>
                <a:cubicBezTo>
                  <a:pt x="4314" y="6828"/>
                  <a:pt x="4534" y="6818"/>
                  <a:pt x="4754" y="6818"/>
                </a:cubicBezTo>
                <a:cubicBezTo>
                  <a:pt x="5730" y="6818"/>
                  <a:pt x="6704" y="7012"/>
                  <a:pt x="7586" y="7328"/>
                </a:cubicBezTo>
                <a:cubicBezTo>
                  <a:pt x="8653" y="7708"/>
                  <a:pt x="9622" y="8264"/>
                  <a:pt x="10770" y="8502"/>
                </a:cubicBezTo>
                <a:cubicBezTo>
                  <a:pt x="11110" y="8573"/>
                  <a:pt x="11460" y="8612"/>
                  <a:pt x="11804" y="8612"/>
                </a:cubicBezTo>
                <a:cubicBezTo>
                  <a:pt x="12445" y="8612"/>
                  <a:pt x="13071" y="8476"/>
                  <a:pt x="13597" y="8154"/>
                </a:cubicBezTo>
                <a:cubicBezTo>
                  <a:pt x="14183" y="7795"/>
                  <a:pt x="14557" y="7273"/>
                  <a:pt x="14873" y="6761"/>
                </a:cubicBezTo>
                <a:cubicBezTo>
                  <a:pt x="15208" y="6214"/>
                  <a:pt x="15488" y="5645"/>
                  <a:pt x="15900" y="5129"/>
                </a:cubicBezTo>
                <a:cubicBezTo>
                  <a:pt x="16333" y="4590"/>
                  <a:pt x="16925" y="4168"/>
                  <a:pt x="17743" y="4015"/>
                </a:cubicBezTo>
                <a:cubicBezTo>
                  <a:pt x="18117" y="3945"/>
                  <a:pt x="18497" y="3924"/>
                  <a:pt x="18879" y="3924"/>
                </a:cubicBezTo>
                <a:cubicBezTo>
                  <a:pt x="19431" y="3924"/>
                  <a:pt x="19988" y="3967"/>
                  <a:pt x="20538" y="3967"/>
                </a:cubicBezTo>
                <a:cubicBezTo>
                  <a:pt x="20675" y="3967"/>
                  <a:pt x="20811" y="3964"/>
                  <a:pt x="20947" y="3958"/>
                </a:cubicBezTo>
                <a:cubicBezTo>
                  <a:pt x="21449" y="3933"/>
                  <a:pt x="21952" y="3857"/>
                  <a:pt x="22403" y="3679"/>
                </a:cubicBezTo>
                <a:cubicBezTo>
                  <a:pt x="22808" y="3518"/>
                  <a:pt x="23157" y="3280"/>
                  <a:pt x="23433" y="3003"/>
                </a:cubicBezTo>
                <a:cubicBezTo>
                  <a:pt x="23951" y="2479"/>
                  <a:pt x="24196" y="1807"/>
                  <a:pt x="24066" y="1157"/>
                </a:cubicBezTo>
                <a:lnTo>
                  <a:pt x="24066" y="1157"/>
                </a:lnTo>
                <a:cubicBezTo>
                  <a:pt x="24067" y="1158"/>
                  <a:pt x="24069" y="1158"/>
                  <a:pt x="24071" y="1158"/>
                </a:cubicBezTo>
                <a:cubicBezTo>
                  <a:pt x="24093" y="1158"/>
                  <a:pt x="24117" y="1151"/>
                  <a:pt x="24142" y="1138"/>
                </a:cubicBezTo>
                <a:cubicBezTo>
                  <a:pt x="24292" y="1056"/>
                  <a:pt x="24376" y="935"/>
                  <a:pt x="24372" y="792"/>
                </a:cubicBezTo>
                <a:cubicBezTo>
                  <a:pt x="24363" y="440"/>
                  <a:pt x="23972" y="240"/>
                  <a:pt x="23550" y="217"/>
                </a:cubicBezTo>
                <a:cubicBezTo>
                  <a:pt x="23514" y="215"/>
                  <a:pt x="23478" y="215"/>
                  <a:pt x="23442" y="215"/>
                </a:cubicBezTo>
                <a:cubicBezTo>
                  <a:pt x="23211" y="215"/>
                  <a:pt x="22977" y="252"/>
                  <a:pt x="22750" y="280"/>
                </a:cubicBezTo>
                <a:cubicBezTo>
                  <a:pt x="22445" y="317"/>
                  <a:pt x="22139" y="351"/>
                  <a:pt x="21832" y="383"/>
                </a:cubicBezTo>
                <a:cubicBezTo>
                  <a:pt x="20628" y="507"/>
                  <a:pt x="19418" y="590"/>
                  <a:pt x="18207" y="648"/>
                </a:cubicBezTo>
                <a:cubicBezTo>
                  <a:pt x="15784" y="762"/>
                  <a:pt x="13357" y="774"/>
                  <a:pt x="10932" y="789"/>
                </a:cubicBezTo>
                <a:cubicBezTo>
                  <a:pt x="10568" y="791"/>
                  <a:pt x="10203" y="793"/>
                  <a:pt x="9838" y="793"/>
                </a:cubicBezTo>
                <a:cubicBezTo>
                  <a:pt x="7878" y="793"/>
                  <a:pt x="5909" y="743"/>
                  <a:pt x="3985" y="438"/>
                </a:cubicBezTo>
                <a:cubicBezTo>
                  <a:pt x="3423" y="348"/>
                  <a:pt x="2866" y="237"/>
                  <a:pt x="2318" y="100"/>
                </a:cubicBezTo>
                <a:cubicBezTo>
                  <a:pt x="2134" y="55"/>
                  <a:pt x="1943" y="0"/>
                  <a:pt x="1748" y="0"/>
                </a:cubicBezTo>
                <a:close/>
              </a:path>
            </a:pathLst>
          </a:custGeom>
          <a:solidFill>
            <a:schemeClr val="accent2">
              <a:alpha val="5028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429" name="Google Shape;429;p17"/>
          <p:cNvSpPr/>
          <p:nvPr/>
        </p:nvSpPr>
        <p:spPr>
          <a:xfrm rot="10800000">
            <a:off x="-4449638" y="12309878"/>
            <a:ext cx="15642918" cy="13037179"/>
          </a:xfrm>
          <a:custGeom>
            <a:rect b="b" l="l" r="r" t="t"/>
            <a:pathLst>
              <a:path extrusionOk="0" h="19016" w="27042">
                <a:moveTo>
                  <a:pt x="5311" y="0"/>
                </a:moveTo>
                <a:cubicBezTo>
                  <a:pt x="5179" y="0"/>
                  <a:pt x="5075" y="178"/>
                  <a:pt x="5211" y="262"/>
                </a:cubicBezTo>
                <a:cubicBezTo>
                  <a:pt x="5431" y="399"/>
                  <a:pt x="5652" y="530"/>
                  <a:pt x="5876" y="657"/>
                </a:cubicBezTo>
                <a:cubicBezTo>
                  <a:pt x="3749" y="1565"/>
                  <a:pt x="1452" y="2798"/>
                  <a:pt x="713" y="5101"/>
                </a:cubicBezTo>
                <a:cubicBezTo>
                  <a:pt x="0" y="7321"/>
                  <a:pt x="1219" y="10007"/>
                  <a:pt x="3411" y="10856"/>
                </a:cubicBezTo>
                <a:cubicBezTo>
                  <a:pt x="3728" y="10979"/>
                  <a:pt x="4069" y="11058"/>
                  <a:pt x="4406" y="11058"/>
                </a:cubicBezTo>
                <a:cubicBezTo>
                  <a:pt x="4688" y="11058"/>
                  <a:pt x="4968" y="11003"/>
                  <a:pt x="5229" y="10871"/>
                </a:cubicBezTo>
                <a:cubicBezTo>
                  <a:pt x="5743" y="10614"/>
                  <a:pt x="6086" y="10140"/>
                  <a:pt x="6367" y="9654"/>
                </a:cubicBezTo>
                <a:cubicBezTo>
                  <a:pt x="6660" y="9147"/>
                  <a:pt x="6901" y="8604"/>
                  <a:pt x="7258" y="8138"/>
                </a:cubicBezTo>
                <a:cubicBezTo>
                  <a:pt x="7586" y="7709"/>
                  <a:pt x="8056" y="7408"/>
                  <a:pt x="8567" y="7243"/>
                </a:cubicBezTo>
                <a:cubicBezTo>
                  <a:pt x="8835" y="7156"/>
                  <a:pt x="9122" y="7107"/>
                  <a:pt x="9407" y="7107"/>
                </a:cubicBezTo>
                <a:cubicBezTo>
                  <a:pt x="9658" y="7107"/>
                  <a:pt x="9908" y="7145"/>
                  <a:pt x="10143" y="7227"/>
                </a:cubicBezTo>
                <a:cubicBezTo>
                  <a:pt x="10681" y="7416"/>
                  <a:pt x="11050" y="7824"/>
                  <a:pt x="11259" y="8347"/>
                </a:cubicBezTo>
                <a:cubicBezTo>
                  <a:pt x="11495" y="8938"/>
                  <a:pt x="11543" y="9582"/>
                  <a:pt x="11752" y="10181"/>
                </a:cubicBezTo>
                <a:cubicBezTo>
                  <a:pt x="11957" y="10769"/>
                  <a:pt x="12358" y="11405"/>
                  <a:pt x="12983" y="11603"/>
                </a:cubicBezTo>
                <a:cubicBezTo>
                  <a:pt x="13117" y="11646"/>
                  <a:pt x="13250" y="11665"/>
                  <a:pt x="13380" y="11665"/>
                </a:cubicBezTo>
                <a:cubicBezTo>
                  <a:pt x="13765" y="11665"/>
                  <a:pt x="14132" y="11502"/>
                  <a:pt x="14481" y="11319"/>
                </a:cubicBezTo>
                <a:cubicBezTo>
                  <a:pt x="14811" y="11146"/>
                  <a:pt x="15183" y="10926"/>
                  <a:pt x="15563" y="10926"/>
                </a:cubicBezTo>
                <a:cubicBezTo>
                  <a:pt x="15675" y="10926"/>
                  <a:pt x="15789" y="10946"/>
                  <a:pt x="15902" y="10992"/>
                </a:cubicBezTo>
                <a:cubicBezTo>
                  <a:pt x="16505" y="11236"/>
                  <a:pt x="16731" y="12009"/>
                  <a:pt x="16886" y="12576"/>
                </a:cubicBezTo>
                <a:cubicBezTo>
                  <a:pt x="17067" y="13246"/>
                  <a:pt x="17237" y="13920"/>
                  <a:pt x="17447" y="14583"/>
                </a:cubicBezTo>
                <a:cubicBezTo>
                  <a:pt x="17859" y="15878"/>
                  <a:pt x="18454" y="17143"/>
                  <a:pt x="19512" y="18032"/>
                </a:cubicBezTo>
                <a:cubicBezTo>
                  <a:pt x="20225" y="18631"/>
                  <a:pt x="21110" y="19015"/>
                  <a:pt x="22020" y="19015"/>
                </a:cubicBezTo>
                <a:cubicBezTo>
                  <a:pt x="22330" y="19015"/>
                  <a:pt x="22643" y="18971"/>
                  <a:pt x="22954" y="18875"/>
                </a:cubicBezTo>
                <a:cubicBezTo>
                  <a:pt x="24002" y="18552"/>
                  <a:pt x="24786" y="17702"/>
                  <a:pt x="25334" y="16784"/>
                </a:cubicBezTo>
                <a:cubicBezTo>
                  <a:pt x="25931" y="15784"/>
                  <a:pt x="26309" y="14669"/>
                  <a:pt x="26587" y="13543"/>
                </a:cubicBezTo>
                <a:cubicBezTo>
                  <a:pt x="26872" y="12393"/>
                  <a:pt x="27042" y="11178"/>
                  <a:pt x="26859" y="9998"/>
                </a:cubicBezTo>
                <a:cubicBezTo>
                  <a:pt x="26669" y="8763"/>
                  <a:pt x="26045" y="7686"/>
                  <a:pt x="25037" y="6940"/>
                </a:cubicBezTo>
                <a:cubicBezTo>
                  <a:pt x="23865" y="6071"/>
                  <a:pt x="22401" y="5638"/>
                  <a:pt x="21023" y="5219"/>
                </a:cubicBezTo>
                <a:cubicBezTo>
                  <a:pt x="19511" y="4758"/>
                  <a:pt x="17976" y="4376"/>
                  <a:pt x="16442" y="3995"/>
                </a:cubicBezTo>
                <a:cubicBezTo>
                  <a:pt x="13377" y="3236"/>
                  <a:pt x="10276" y="2484"/>
                  <a:pt x="7410" y="1122"/>
                </a:cubicBezTo>
                <a:cubicBezTo>
                  <a:pt x="7124" y="986"/>
                  <a:pt x="6842" y="844"/>
                  <a:pt x="6563" y="695"/>
                </a:cubicBezTo>
                <a:cubicBezTo>
                  <a:pt x="6622" y="671"/>
                  <a:pt x="6682" y="645"/>
                  <a:pt x="6742" y="621"/>
                </a:cubicBezTo>
                <a:cubicBezTo>
                  <a:pt x="6901" y="557"/>
                  <a:pt x="6828" y="333"/>
                  <a:pt x="6684" y="333"/>
                </a:cubicBezTo>
                <a:cubicBezTo>
                  <a:pt x="6666" y="333"/>
                  <a:pt x="6646" y="336"/>
                  <a:pt x="6625" y="345"/>
                </a:cubicBezTo>
                <a:cubicBezTo>
                  <a:pt x="6492" y="400"/>
                  <a:pt x="6358" y="454"/>
                  <a:pt x="6223" y="510"/>
                </a:cubicBezTo>
                <a:cubicBezTo>
                  <a:pt x="5943" y="355"/>
                  <a:pt x="5666" y="194"/>
                  <a:pt x="5394" y="25"/>
                </a:cubicBezTo>
                <a:cubicBezTo>
                  <a:pt x="5366" y="8"/>
                  <a:pt x="5338" y="0"/>
                  <a:pt x="5311" y="0"/>
                </a:cubicBezTo>
                <a:close/>
              </a:path>
            </a:pathLst>
          </a:custGeom>
          <a:solidFill>
            <a:schemeClr val="lt2">
              <a:alpha val="4860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430" name="Google Shape;430;p17"/>
          <p:cNvSpPr txBox="1"/>
          <p:nvPr>
            <p:ph type="title"/>
          </p:nvPr>
        </p:nvSpPr>
        <p:spPr>
          <a:xfrm>
            <a:off x="11610540" y="4268160"/>
            <a:ext cx="9697500" cy="3591600"/>
          </a:xfrm>
          <a:prstGeom prst="rect">
            <a:avLst/>
          </a:prstGeom>
        </p:spPr>
        <p:txBody>
          <a:bodyPr anchorCtr="0" anchor="ctr" bIns="341325" lIns="341325" spcFirstLastPara="1" rIns="341325" wrap="square" tIns="341325">
            <a:noAutofit/>
          </a:bodyPr>
          <a:lstStyle>
            <a:lvl1pPr lvl="0" rtl="0" algn="ctr">
              <a:spcBef>
                <a:spcPts val="0"/>
              </a:spcBef>
              <a:spcAft>
                <a:spcPts val="0"/>
              </a:spcAft>
              <a:buSzPts val="13400"/>
              <a:buNone/>
              <a:defRPr>
                <a:solidFill>
                  <a:schemeClr val="dk1"/>
                </a:solidFill>
              </a:defRPr>
            </a:lvl1pPr>
            <a:lvl2pPr lvl="1" rtl="0" algn="ctr">
              <a:spcBef>
                <a:spcPts val="0"/>
              </a:spcBef>
              <a:spcAft>
                <a:spcPts val="0"/>
              </a:spcAft>
              <a:buSzPts val="13400"/>
              <a:buNone/>
              <a:defRPr sz="13400"/>
            </a:lvl2pPr>
            <a:lvl3pPr lvl="2" rtl="0" algn="ctr">
              <a:spcBef>
                <a:spcPts val="0"/>
              </a:spcBef>
              <a:spcAft>
                <a:spcPts val="0"/>
              </a:spcAft>
              <a:buSzPts val="13400"/>
              <a:buNone/>
              <a:defRPr sz="13400"/>
            </a:lvl3pPr>
            <a:lvl4pPr lvl="3" rtl="0" algn="ctr">
              <a:spcBef>
                <a:spcPts val="0"/>
              </a:spcBef>
              <a:spcAft>
                <a:spcPts val="0"/>
              </a:spcAft>
              <a:buSzPts val="13400"/>
              <a:buNone/>
              <a:defRPr sz="13400"/>
            </a:lvl4pPr>
            <a:lvl5pPr lvl="4" rtl="0" algn="ctr">
              <a:spcBef>
                <a:spcPts val="0"/>
              </a:spcBef>
              <a:spcAft>
                <a:spcPts val="0"/>
              </a:spcAft>
              <a:buSzPts val="13400"/>
              <a:buNone/>
              <a:defRPr sz="13400"/>
            </a:lvl5pPr>
            <a:lvl6pPr lvl="5" rtl="0" algn="ctr">
              <a:spcBef>
                <a:spcPts val="0"/>
              </a:spcBef>
              <a:spcAft>
                <a:spcPts val="0"/>
              </a:spcAft>
              <a:buSzPts val="13400"/>
              <a:buNone/>
              <a:defRPr sz="13400"/>
            </a:lvl6pPr>
            <a:lvl7pPr lvl="6" rtl="0" algn="ctr">
              <a:spcBef>
                <a:spcPts val="0"/>
              </a:spcBef>
              <a:spcAft>
                <a:spcPts val="0"/>
              </a:spcAft>
              <a:buSzPts val="13400"/>
              <a:buNone/>
              <a:defRPr sz="13400"/>
            </a:lvl7pPr>
            <a:lvl8pPr lvl="7" rtl="0" algn="ctr">
              <a:spcBef>
                <a:spcPts val="0"/>
              </a:spcBef>
              <a:spcAft>
                <a:spcPts val="0"/>
              </a:spcAft>
              <a:buSzPts val="13400"/>
              <a:buNone/>
              <a:defRPr sz="13400"/>
            </a:lvl8pPr>
            <a:lvl9pPr lvl="8" rtl="0" algn="ctr">
              <a:spcBef>
                <a:spcPts val="0"/>
              </a:spcBef>
              <a:spcAft>
                <a:spcPts val="0"/>
              </a:spcAft>
              <a:buSzPts val="13400"/>
              <a:buNone/>
              <a:defRPr sz="13400"/>
            </a:lvl9pPr>
          </a:lstStyle>
          <a:p/>
        </p:txBody>
      </p:sp>
      <p:sp>
        <p:nvSpPr>
          <p:cNvPr id="431" name="Google Shape;431;p17">
            <a:hlinkClick/>
          </p:cNvPr>
          <p:cNvSpPr txBox="1"/>
          <p:nvPr>
            <p:ph idx="1" type="subTitle"/>
          </p:nvPr>
        </p:nvSpPr>
        <p:spPr>
          <a:xfrm>
            <a:off x="14123160" y="14377813"/>
            <a:ext cx="4671900" cy="2525400"/>
          </a:xfrm>
          <a:prstGeom prst="rect">
            <a:avLst/>
          </a:prstGeom>
          <a:noFill/>
          <a:ln>
            <a:noFill/>
          </a:ln>
        </p:spPr>
        <p:txBody>
          <a:bodyPr anchorCtr="0" anchor="ctr" bIns="341325" lIns="341325" spcFirstLastPara="1" rIns="341325" wrap="square" tIns="341325">
            <a:noAutofit/>
          </a:bodyPr>
          <a:lstStyle>
            <a:lvl1pPr lvl="0" rtl="0" algn="ctr">
              <a:lnSpc>
                <a:spcPct val="100000"/>
              </a:lnSpc>
              <a:spcBef>
                <a:spcPts val="0"/>
              </a:spcBef>
              <a:spcAft>
                <a:spcPts val="0"/>
              </a:spcAft>
              <a:buSzPts val="7800"/>
              <a:buFont typeface="Gloria Hallelujah"/>
              <a:buNone/>
              <a:defRPr sz="7500">
                <a:solidFill>
                  <a:schemeClr val="dk1"/>
                </a:solidFill>
                <a:latin typeface="Gloria Hallelujah"/>
                <a:ea typeface="Gloria Hallelujah"/>
                <a:cs typeface="Gloria Hallelujah"/>
                <a:sym typeface="Gloria Hallelujah"/>
              </a:defRPr>
            </a:lvl1pPr>
            <a:lvl2pPr lvl="1" rtl="0" algn="ctr">
              <a:lnSpc>
                <a:spcPct val="100000"/>
              </a:lnSpc>
              <a:spcBef>
                <a:spcPts val="0"/>
              </a:spcBef>
              <a:spcAft>
                <a:spcPts val="0"/>
              </a:spcAft>
              <a:buClr>
                <a:schemeClr val="dk1"/>
              </a:buClr>
              <a:buSzPts val="7800"/>
              <a:buFont typeface="Gloria Hallelujah"/>
              <a:buNone/>
              <a:defRPr sz="7800">
                <a:solidFill>
                  <a:schemeClr val="dk1"/>
                </a:solidFill>
                <a:latin typeface="Gloria Hallelujah"/>
                <a:ea typeface="Gloria Hallelujah"/>
                <a:cs typeface="Gloria Hallelujah"/>
                <a:sym typeface="Gloria Hallelujah"/>
              </a:defRPr>
            </a:lvl2pPr>
            <a:lvl3pPr lvl="2" rtl="0" algn="ctr">
              <a:lnSpc>
                <a:spcPct val="100000"/>
              </a:lnSpc>
              <a:spcBef>
                <a:spcPts val="0"/>
              </a:spcBef>
              <a:spcAft>
                <a:spcPts val="0"/>
              </a:spcAft>
              <a:buClr>
                <a:schemeClr val="dk1"/>
              </a:buClr>
              <a:buSzPts val="7800"/>
              <a:buFont typeface="Gloria Hallelujah"/>
              <a:buNone/>
              <a:defRPr sz="7800">
                <a:solidFill>
                  <a:schemeClr val="dk1"/>
                </a:solidFill>
                <a:latin typeface="Gloria Hallelujah"/>
                <a:ea typeface="Gloria Hallelujah"/>
                <a:cs typeface="Gloria Hallelujah"/>
                <a:sym typeface="Gloria Hallelujah"/>
              </a:defRPr>
            </a:lvl3pPr>
            <a:lvl4pPr lvl="3" rtl="0" algn="ctr">
              <a:lnSpc>
                <a:spcPct val="100000"/>
              </a:lnSpc>
              <a:spcBef>
                <a:spcPts val="0"/>
              </a:spcBef>
              <a:spcAft>
                <a:spcPts val="0"/>
              </a:spcAft>
              <a:buClr>
                <a:schemeClr val="dk1"/>
              </a:buClr>
              <a:buSzPts val="7800"/>
              <a:buFont typeface="Gloria Hallelujah"/>
              <a:buNone/>
              <a:defRPr sz="7800">
                <a:solidFill>
                  <a:schemeClr val="dk1"/>
                </a:solidFill>
                <a:latin typeface="Gloria Hallelujah"/>
                <a:ea typeface="Gloria Hallelujah"/>
                <a:cs typeface="Gloria Hallelujah"/>
                <a:sym typeface="Gloria Hallelujah"/>
              </a:defRPr>
            </a:lvl4pPr>
            <a:lvl5pPr lvl="4" rtl="0" algn="ctr">
              <a:lnSpc>
                <a:spcPct val="100000"/>
              </a:lnSpc>
              <a:spcBef>
                <a:spcPts val="0"/>
              </a:spcBef>
              <a:spcAft>
                <a:spcPts val="0"/>
              </a:spcAft>
              <a:buClr>
                <a:schemeClr val="dk1"/>
              </a:buClr>
              <a:buSzPts val="7800"/>
              <a:buFont typeface="Gloria Hallelujah"/>
              <a:buNone/>
              <a:defRPr sz="7800">
                <a:solidFill>
                  <a:schemeClr val="dk1"/>
                </a:solidFill>
                <a:latin typeface="Gloria Hallelujah"/>
                <a:ea typeface="Gloria Hallelujah"/>
                <a:cs typeface="Gloria Hallelujah"/>
                <a:sym typeface="Gloria Hallelujah"/>
              </a:defRPr>
            </a:lvl5pPr>
            <a:lvl6pPr lvl="5" rtl="0" algn="ctr">
              <a:lnSpc>
                <a:spcPct val="100000"/>
              </a:lnSpc>
              <a:spcBef>
                <a:spcPts val="0"/>
              </a:spcBef>
              <a:spcAft>
                <a:spcPts val="0"/>
              </a:spcAft>
              <a:buClr>
                <a:schemeClr val="dk1"/>
              </a:buClr>
              <a:buSzPts val="7800"/>
              <a:buFont typeface="Gloria Hallelujah"/>
              <a:buNone/>
              <a:defRPr sz="7800">
                <a:solidFill>
                  <a:schemeClr val="dk1"/>
                </a:solidFill>
                <a:latin typeface="Gloria Hallelujah"/>
                <a:ea typeface="Gloria Hallelujah"/>
                <a:cs typeface="Gloria Hallelujah"/>
                <a:sym typeface="Gloria Hallelujah"/>
              </a:defRPr>
            </a:lvl6pPr>
            <a:lvl7pPr lvl="6" rtl="0" algn="ctr">
              <a:lnSpc>
                <a:spcPct val="100000"/>
              </a:lnSpc>
              <a:spcBef>
                <a:spcPts val="0"/>
              </a:spcBef>
              <a:spcAft>
                <a:spcPts val="0"/>
              </a:spcAft>
              <a:buClr>
                <a:schemeClr val="dk1"/>
              </a:buClr>
              <a:buSzPts val="7800"/>
              <a:buFont typeface="Gloria Hallelujah"/>
              <a:buNone/>
              <a:defRPr sz="7800">
                <a:solidFill>
                  <a:schemeClr val="dk1"/>
                </a:solidFill>
                <a:latin typeface="Gloria Hallelujah"/>
                <a:ea typeface="Gloria Hallelujah"/>
                <a:cs typeface="Gloria Hallelujah"/>
                <a:sym typeface="Gloria Hallelujah"/>
              </a:defRPr>
            </a:lvl7pPr>
            <a:lvl8pPr lvl="7" rtl="0" algn="ctr">
              <a:lnSpc>
                <a:spcPct val="100000"/>
              </a:lnSpc>
              <a:spcBef>
                <a:spcPts val="0"/>
              </a:spcBef>
              <a:spcAft>
                <a:spcPts val="0"/>
              </a:spcAft>
              <a:buClr>
                <a:schemeClr val="dk1"/>
              </a:buClr>
              <a:buSzPts val="7800"/>
              <a:buFont typeface="Gloria Hallelujah"/>
              <a:buNone/>
              <a:defRPr sz="7800">
                <a:solidFill>
                  <a:schemeClr val="dk1"/>
                </a:solidFill>
                <a:latin typeface="Gloria Hallelujah"/>
                <a:ea typeface="Gloria Hallelujah"/>
                <a:cs typeface="Gloria Hallelujah"/>
                <a:sym typeface="Gloria Hallelujah"/>
              </a:defRPr>
            </a:lvl8pPr>
            <a:lvl9pPr lvl="8" rtl="0" algn="ctr">
              <a:lnSpc>
                <a:spcPct val="100000"/>
              </a:lnSpc>
              <a:spcBef>
                <a:spcPts val="0"/>
              </a:spcBef>
              <a:spcAft>
                <a:spcPts val="0"/>
              </a:spcAft>
              <a:buClr>
                <a:schemeClr val="dk1"/>
              </a:buClr>
              <a:buSzPts val="7800"/>
              <a:buFont typeface="Gloria Hallelujah"/>
              <a:buNone/>
              <a:defRPr sz="7800">
                <a:solidFill>
                  <a:schemeClr val="dk1"/>
                </a:solidFill>
                <a:latin typeface="Gloria Hallelujah"/>
                <a:ea typeface="Gloria Hallelujah"/>
                <a:cs typeface="Gloria Hallelujah"/>
                <a:sym typeface="Gloria Hallelujah"/>
              </a:defRPr>
            </a:lvl9pPr>
          </a:lstStyle>
          <a:p/>
        </p:txBody>
      </p:sp>
      <p:sp>
        <p:nvSpPr>
          <p:cNvPr id="432" name="Google Shape;432;p17"/>
          <p:cNvSpPr txBox="1"/>
          <p:nvPr>
            <p:ph idx="2" type="subTitle"/>
          </p:nvPr>
        </p:nvSpPr>
        <p:spPr>
          <a:xfrm>
            <a:off x="10949040" y="9856107"/>
            <a:ext cx="11020500" cy="2525400"/>
          </a:xfrm>
          <a:prstGeom prst="rect">
            <a:avLst/>
          </a:prstGeom>
          <a:noFill/>
          <a:ln>
            <a:noFill/>
          </a:ln>
        </p:spPr>
        <p:txBody>
          <a:bodyPr anchorCtr="0" anchor="ctr" bIns="341325" lIns="341325" spcFirstLastPara="1" rIns="341325" wrap="square" tIns="341325">
            <a:noAutofit/>
          </a:bodyPr>
          <a:lstStyle>
            <a:lvl1pPr lvl="0" rtl="0" algn="ctr">
              <a:lnSpc>
                <a:spcPct val="100000"/>
              </a:lnSpc>
              <a:spcBef>
                <a:spcPts val="0"/>
              </a:spcBef>
              <a:spcAft>
                <a:spcPts val="0"/>
              </a:spcAft>
              <a:buSzPts val="7800"/>
              <a:buFont typeface="Raleway SemiBold"/>
              <a:buNone/>
              <a:defRPr sz="6000">
                <a:solidFill>
                  <a:schemeClr val="dk1"/>
                </a:solidFill>
                <a:latin typeface="Raleway SemiBold"/>
                <a:ea typeface="Raleway SemiBold"/>
                <a:cs typeface="Raleway SemiBold"/>
                <a:sym typeface="Raleway SemiBold"/>
              </a:defRPr>
            </a:lvl1pPr>
            <a:lvl2pPr lvl="1" rtl="0" algn="ctr">
              <a:lnSpc>
                <a:spcPct val="100000"/>
              </a:lnSpc>
              <a:spcBef>
                <a:spcPts val="0"/>
              </a:spcBef>
              <a:spcAft>
                <a:spcPts val="0"/>
              </a:spcAft>
              <a:buClr>
                <a:schemeClr val="dk1"/>
              </a:buClr>
              <a:buSzPts val="7800"/>
              <a:buFont typeface="Raleway SemiBold"/>
              <a:buNone/>
              <a:defRPr sz="7800">
                <a:solidFill>
                  <a:schemeClr val="dk1"/>
                </a:solidFill>
                <a:latin typeface="Raleway SemiBold"/>
                <a:ea typeface="Raleway SemiBold"/>
                <a:cs typeface="Raleway SemiBold"/>
                <a:sym typeface="Raleway SemiBold"/>
              </a:defRPr>
            </a:lvl2pPr>
            <a:lvl3pPr lvl="2" rtl="0" algn="ctr">
              <a:lnSpc>
                <a:spcPct val="100000"/>
              </a:lnSpc>
              <a:spcBef>
                <a:spcPts val="0"/>
              </a:spcBef>
              <a:spcAft>
                <a:spcPts val="0"/>
              </a:spcAft>
              <a:buClr>
                <a:schemeClr val="dk1"/>
              </a:buClr>
              <a:buSzPts val="7800"/>
              <a:buFont typeface="Raleway SemiBold"/>
              <a:buNone/>
              <a:defRPr sz="7800">
                <a:solidFill>
                  <a:schemeClr val="dk1"/>
                </a:solidFill>
                <a:latin typeface="Raleway SemiBold"/>
                <a:ea typeface="Raleway SemiBold"/>
                <a:cs typeface="Raleway SemiBold"/>
                <a:sym typeface="Raleway SemiBold"/>
              </a:defRPr>
            </a:lvl3pPr>
            <a:lvl4pPr lvl="3" rtl="0" algn="ctr">
              <a:lnSpc>
                <a:spcPct val="100000"/>
              </a:lnSpc>
              <a:spcBef>
                <a:spcPts val="0"/>
              </a:spcBef>
              <a:spcAft>
                <a:spcPts val="0"/>
              </a:spcAft>
              <a:buClr>
                <a:schemeClr val="dk1"/>
              </a:buClr>
              <a:buSzPts val="7800"/>
              <a:buFont typeface="Raleway SemiBold"/>
              <a:buNone/>
              <a:defRPr sz="7800">
                <a:solidFill>
                  <a:schemeClr val="dk1"/>
                </a:solidFill>
                <a:latin typeface="Raleway SemiBold"/>
                <a:ea typeface="Raleway SemiBold"/>
                <a:cs typeface="Raleway SemiBold"/>
                <a:sym typeface="Raleway SemiBold"/>
              </a:defRPr>
            </a:lvl4pPr>
            <a:lvl5pPr lvl="4" rtl="0" algn="ctr">
              <a:lnSpc>
                <a:spcPct val="100000"/>
              </a:lnSpc>
              <a:spcBef>
                <a:spcPts val="0"/>
              </a:spcBef>
              <a:spcAft>
                <a:spcPts val="0"/>
              </a:spcAft>
              <a:buClr>
                <a:schemeClr val="dk1"/>
              </a:buClr>
              <a:buSzPts val="7800"/>
              <a:buFont typeface="Raleway SemiBold"/>
              <a:buNone/>
              <a:defRPr sz="7800">
                <a:solidFill>
                  <a:schemeClr val="dk1"/>
                </a:solidFill>
                <a:latin typeface="Raleway SemiBold"/>
                <a:ea typeface="Raleway SemiBold"/>
                <a:cs typeface="Raleway SemiBold"/>
                <a:sym typeface="Raleway SemiBold"/>
              </a:defRPr>
            </a:lvl5pPr>
            <a:lvl6pPr lvl="5" rtl="0" algn="ctr">
              <a:lnSpc>
                <a:spcPct val="100000"/>
              </a:lnSpc>
              <a:spcBef>
                <a:spcPts val="0"/>
              </a:spcBef>
              <a:spcAft>
                <a:spcPts val="0"/>
              </a:spcAft>
              <a:buClr>
                <a:schemeClr val="dk1"/>
              </a:buClr>
              <a:buSzPts val="7800"/>
              <a:buFont typeface="Raleway SemiBold"/>
              <a:buNone/>
              <a:defRPr sz="7800">
                <a:solidFill>
                  <a:schemeClr val="dk1"/>
                </a:solidFill>
                <a:latin typeface="Raleway SemiBold"/>
                <a:ea typeface="Raleway SemiBold"/>
                <a:cs typeface="Raleway SemiBold"/>
                <a:sym typeface="Raleway SemiBold"/>
              </a:defRPr>
            </a:lvl6pPr>
            <a:lvl7pPr lvl="6" rtl="0" algn="ctr">
              <a:lnSpc>
                <a:spcPct val="100000"/>
              </a:lnSpc>
              <a:spcBef>
                <a:spcPts val="0"/>
              </a:spcBef>
              <a:spcAft>
                <a:spcPts val="0"/>
              </a:spcAft>
              <a:buClr>
                <a:schemeClr val="dk1"/>
              </a:buClr>
              <a:buSzPts val="7800"/>
              <a:buFont typeface="Raleway SemiBold"/>
              <a:buNone/>
              <a:defRPr sz="7800">
                <a:solidFill>
                  <a:schemeClr val="dk1"/>
                </a:solidFill>
                <a:latin typeface="Raleway SemiBold"/>
                <a:ea typeface="Raleway SemiBold"/>
                <a:cs typeface="Raleway SemiBold"/>
                <a:sym typeface="Raleway SemiBold"/>
              </a:defRPr>
            </a:lvl7pPr>
            <a:lvl8pPr lvl="7" rtl="0" algn="ctr">
              <a:lnSpc>
                <a:spcPct val="100000"/>
              </a:lnSpc>
              <a:spcBef>
                <a:spcPts val="0"/>
              </a:spcBef>
              <a:spcAft>
                <a:spcPts val="0"/>
              </a:spcAft>
              <a:buClr>
                <a:schemeClr val="dk1"/>
              </a:buClr>
              <a:buSzPts val="7800"/>
              <a:buFont typeface="Raleway SemiBold"/>
              <a:buNone/>
              <a:defRPr sz="7800">
                <a:solidFill>
                  <a:schemeClr val="dk1"/>
                </a:solidFill>
                <a:latin typeface="Raleway SemiBold"/>
                <a:ea typeface="Raleway SemiBold"/>
                <a:cs typeface="Raleway SemiBold"/>
                <a:sym typeface="Raleway SemiBold"/>
              </a:defRPr>
            </a:lvl8pPr>
            <a:lvl9pPr lvl="8" rtl="0" algn="ctr">
              <a:lnSpc>
                <a:spcPct val="100000"/>
              </a:lnSpc>
              <a:spcBef>
                <a:spcPts val="0"/>
              </a:spcBef>
              <a:spcAft>
                <a:spcPts val="0"/>
              </a:spcAft>
              <a:buClr>
                <a:schemeClr val="dk1"/>
              </a:buClr>
              <a:buSzPts val="7800"/>
              <a:buFont typeface="Raleway SemiBold"/>
              <a:buNone/>
              <a:defRPr sz="7800">
                <a:solidFill>
                  <a:schemeClr val="dk1"/>
                </a:solidFill>
                <a:latin typeface="Raleway SemiBold"/>
                <a:ea typeface="Raleway SemiBold"/>
                <a:cs typeface="Raleway SemiBold"/>
                <a:sym typeface="Raleway SemiBold"/>
              </a:defRPr>
            </a:lvl9pPr>
          </a:lstStyle>
          <a:p/>
        </p:txBody>
      </p:sp>
      <p:grpSp>
        <p:nvGrpSpPr>
          <p:cNvPr id="433" name="Google Shape;433;p17"/>
          <p:cNvGrpSpPr/>
          <p:nvPr/>
        </p:nvGrpSpPr>
        <p:grpSpPr>
          <a:xfrm rot="2990605">
            <a:off x="30110942" y="16471801"/>
            <a:ext cx="1420066" cy="1286355"/>
            <a:chOff x="1640475" y="1197075"/>
            <a:chExt cx="55475" cy="50250"/>
          </a:xfrm>
        </p:grpSpPr>
        <p:sp>
          <p:nvSpPr>
            <p:cNvPr id="434" name="Google Shape;434;p17"/>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435" name="Google Shape;435;p17"/>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436" name="Google Shape;436;p17"/>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437" name="Google Shape;437;p17"/>
          <p:cNvSpPr/>
          <p:nvPr/>
        </p:nvSpPr>
        <p:spPr>
          <a:xfrm flipH="1" rot="8737184">
            <a:off x="30000425" y="20234308"/>
            <a:ext cx="1640961" cy="418237"/>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438" name="Google Shape;438;p17"/>
          <p:cNvSpPr/>
          <p:nvPr/>
        </p:nvSpPr>
        <p:spPr>
          <a:xfrm flipH="1" rot="-9742783">
            <a:off x="12775553" y="864167"/>
            <a:ext cx="1989040" cy="539654"/>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439" name="Google Shape;439;p17"/>
          <p:cNvGrpSpPr/>
          <p:nvPr/>
        </p:nvGrpSpPr>
        <p:grpSpPr>
          <a:xfrm rot="1057137">
            <a:off x="8355741" y="848195"/>
            <a:ext cx="834054" cy="874999"/>
            <a:chOff x="1640475" y="1197075"/>
            <a:chExt cx="55475" cy="50250"/>
          </a:xfrm>
        </p:grpSpPr>
        <p:sp>
          <p:nvSpPr>
            <p:cNvPr id="440" name="Google Shape;440;p17"/>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441" name="Google Shape;441;p17"/>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442" name="Google Shape;442;p17"/>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443" name="Google Shape;443;p17"/>
          <p:cNvSpPr/>
          <p:nvPr/>
        </p:nvSpPr>
        <p:spPr>
          <a:xfrm rot="1324537">
            <a:off x="19112223" y="20012910"/>
            <a:ext cx="3565402" cy="954786"/>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444" name="Google Shape;444;p17"/>
          <p:cNvGrpSpPr/>
          <p:nvPr/>
        </p:nvGrpSpPr>
        <p:grpSpPr>
          <a:xfrm rot="-503614">
            <a:off x="975353" y="18934894"/>
            <a:ext cx="1071482" cy="1144247"/>
            <a:chOff x="1640475" y="1197075"/>
            <a:chExt cx="55475" cy="50250"/>
          </a:xfrm>
        </p:grpSpPr>
        <p:sp>
          <p:nvSpPr>
            <p:cNvPr id="445" name="Google Shape;445;p17"/>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446" name="Google Shape;446;p17"/>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447" name="Google Shape;447;p17"/>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448" name="Google Shape;448;p17"/>
          <p:cNvSpPr/>
          <p:nvPr/>
        </p:nvSpPr>
        <p:spPr>
          <a:xfrm rot="-2990835">
            <a:off x="-1913533" y="12439553"/>
            <a:ext cx="4173780" cy="3251910"/>
          </a:xfrm>
          <a:custGeom>
            <a:rect b="b" l="l" r="r" t="t"/>
            <a:pathLst>
              <a:path extrusionOk="0" h="16033" w="17601">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449" name="Google Shape;449;p17"/>
          <p:cNvGrpSpPr/>
          <p:nvPr/>
        </p:nvGrpSpPr>
        <p:grpSpPr>
          <a:xfrm rot="8343624">
            <a:off x="27973569" y="1038072"/>
            <a:ext cx="934908" cy="891143"/>
            <a:chOff x="1640475" y="1197075"/>
            <a:chExt cx="55475" cy="50250"/>
          </a:xfrm>
        </p:grpSpPr>
        <p:sp>
          <p:nvSpPr>
            <p:cNvPr id="450" name="Google Shape;450;p17"/>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451" name="Google Shape;451;p17"/>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452" name="Google Shape;452;p17"/>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453" name="Google Shape;453;p17"/>
          <p:cNvSpPr/>
          <p:nvPr/>
        </p:nvSpPr>
        <p:spPr>
          <a:xfrm>
            <a:off x="0" y="1249637"/>
            <a:ext cx="2014723" cy="3530279"/>
          </a:xfrm>
          <a:custGeom>
            <a:rect b="b" l="l" r="r" t="t"/>
            <a:pathLst>
              <a:path extrusionOk="0" h="15713" w="10628">
                <a:moveTo>
                  <a:pt x="9154" y="0"/>
                </a:moveTo>
                <a:cubicBezTo>
                  <a:pt x="9141" y="0"/>
                  <a:pt x="9128" y="5"/>
                  <a:pt x="9118" y="14"/>
                </a:cubicBezTo>
                <a:cubicBezTo>
                  <a:pt x="9094" y="34"/>
                  <a:pt x="9092" y="69"/>
                  <a:pt x="9112" y="93"/>
                </a:cubicBezTo>
                <a:cubicBezTo>
                  <a:pt x="9278" y="281"/>
                  <a:pt x="9433" y="486"/>
                  <a:pt x="9574" y="703"/>
                </a:cubicBezTo>
                <a:cubicBezTo>
                  <a:pt x="9585" y="719"/>
                  <a:pt x="9602" y="727"/>
                  <a:pt x="9620" y="727"/>
                </a:cubicBezTo>
                <a:cubicBezTo>
                  <a:pt x="9631" y="727"/>
                  <a:pt x="9641" y="725"/>
                  <a:pt x="9651" y="719"/>
                </a:cubicBezTo>
                <a:cubicBezTo>
                  <a:pt x="9677" y="703"/>
                  <a:pt x="9684" y="668"/>
                  <a:pt x="9667" y="642"/>
                </a:cubicBezTo>
                <a:cubicBezTo>
                  <a:pt x="9524" y="421"/>
                  <a:pt x="9366" y="212"/>
                  <a:pt x="9196" y="19"/>
                </a:cubicBezTo>
                <a:cubicBezTo>
                  <a:pt x="9185" y="6"/>
                  <a:pt x="9169" y="0"/>
                  <a:pt x="9154" y="0"/>
                </a:cubicBezTo>
                <a:close/>
                <a:moveTo>
                  <a:pt x="9994" y="1294"/>
                </a:moveTo>
                <a:cubicBezTo>
                  <a:pt x="9986" y="1294"/>
                  <a:pt x="9978" y="1296"/>
                  <a:pt x="9970" y="1299"/>
                </a:cubicBezTo>
                <a:cubicBezTo>
                  <a:pt x="9943" y="1312"/>
                  <a:pt x="9931" y="1345"/>
                  <a:pt x="9944" y="1373"/>
                </a:cubicBezTo>
                <a:cubicBezTo>
                  <a:pt x="10050" y="1602"/>
                  <a:pt x="10143" y="1843"/>
                  <a:pt x="10220" y="2087"/>
                </a:cubicBezTo>
                <a:cubicBezTo>
                  <a:pt x="10228" y="2111"/>
                  <a:pt x="10250" y="2126"/>
                  <a:pt x="10274" y="2126"/>
                </a:cubicBezTo>
                <a:cubicBezTo>
                  <a:pt x="10279" y="2126"/>
                  <a:pt x="10284" y="2125"/>
                  <a:pt x="10291" y="2124"/>
                </a:cubicBezTo>
                <a:cubicBezTo>
                  <a:pt x="10320" y="2114"/>
                  <a:pt x="10336" y="2083"/>
                  <a:pt x="10327" y="2054"/>
                </a:cubicBezTo>
                <a:cubicBezTo>
                  <a:pt x="10248" y="1805"/>
                  <a:pt x="10154" y="1561"/>
                  <a:pt x="10044" y="1326"/>
                </a:cubicBezTo>
                <a:cubicBezTo>
                  <a:pt x="10035" y="1306"/>
                  <a:pt x="10015" y="1294"/>
                  <a:pt x="9994" y="1294"/>
                </a:cubicBezTo>
                <a:close/>
                <a:moveTo>
                  <a:pt x="10459" y="2766"/>
                </a:moveTo>
                <a:cubicBezTo>
                  <a:pt x="10456" y="2766"/>
                  <a:pt x="10452" y="2766"/>
                  <a:pt x="10449" y="2767"/>
                </a:cubicBezTo>
                <a:cubicBezTo>
                  <a:pt x="10418" y="2772"/>
                  <a:pt x="10399" y="2801"/>
                  <a:pt x="10404" y="2831"/>
                </a:cubicBezTo>
                <a:cubicBezTo>
                  <a:pt x="10449" y="3078"/>
                  <a:pt x="10482" y="3334"/>
                  <a:pt x="10500" y="3593"/>
                </a:cubicBezTo>
                <a:cubicBezTo>
                  <a:pt x="10502" y="3621"/>
                  <a:pt x="10526" y="3644"/>
                  <a:pt x="10556" y="3644"/>
                </a:cubicBezTo>
                <a:lnTo>
                  <a:pt x="10559" y="3644"/>
                </a:lnTo>
                <a:cubicBezTo>
                  <a:pt x="10590" y="3642"/>
                  <a:pt x="10612" y="3615"/>
                  <a:pt x="10610" y="3585"/>
                </a:cubicBezTo>
                <a:cubicBezTo>
                  <a:pt x="10592" y="3322"/>
                  <a:pt x="10559" y="3062"/>
                  <a:pt x="10513" y="2811"/>
                </a:cubicBezTo>
                <a:cubicBezTo>
                  <a:pt x="10508" y="2784"/>
                  <a:pt x="10485" y="2766"/>
                  <a:pt x="10459" y="2766"/>
                </a:cubicBezTo>
                <a:close/>
                <a:moveTo>
                  <a:pt x="10573" y="4306"/>
                </a:moveTo>
                <a:cubicBezTo>
                  <a:pt x="10546" y="4306"/>
                  <a:pt x="10516" y="4330"/>
                  <a:pt x="10515" y="4361"/>
                </a:cubicBezTo>
                <a:cubicBezTo>
                  <a:pt x="10509" y="4612"/>
                  <a:pt x="10490" y="4869"/>
                  <a:pt x="10459" y="5127"/>
                </a:cubicBezTo>
                <a:cubicBezTo>
                  <a:pt x="10455" y="5158"/>
                  <a:pt x="10477" y="5185"/>
                  <a:pt x="10508" y="5189"/>
                </a:cubicBezTo>
                <a:lnTo>
                  <a:pt x="10514" y="5189"/>
                </a:lnTo>
                <a:cubicBezTo>
                  <a:pt x="10542" y="5189"/>
                  <a:pt x="10565" y="5168"/>
                  <a:pt x="10569" y="5141"/>
                </a:cubicBezTo>
                <a:cubicBezTo>
                  <a:pt x="10600" y="4879"/>
                  <a:pt x="10620" y="4618"/>
                  <a:pt x="10626" y="4364"/>
                </a:cubicBezTo>
                <a:cubicBezTo>
                  <a:pt x="10627" y="4333"/>
                  <a:pt x="10604" y="4307"/>
                  <a:pt x="10573" y="4306"/>
                </a:cubicBezTo>
                <a:close/>
                <a:moveTo>
                  <a:pt x="10392" y="5842"/>
                </a:moveTo>
                <a:cubicBezTo>
                  <a:pt x="10366" y="5842"/>
                  <a:pt x="10342" y="5860"/>
                  <a:pt x="10337" y="5886"/>
                </a:cubicBezTo>
                <a:cubicBezTo>
                  <a:pt x="10329" y="5923"/>
                  <a:pt x="10322" y="5959"/>
                  <a:pt x="10314" y="5994"/>
                </a:cubicBezTo>
                <a:cubicBezTo>
                  <a:pt x="10268" y="6208"/>
                  <a:pt x="10215" y="6424"/>
                  <a:pt x="10156" y="6634"/>
                </a:cubicBezTo>
                <a:cubicBezTo>
                  <a:pt x="10148" y="6664"/>
                  <a:pt x="10165" y="6695"/>
                  <a:pt x="10195" y="6702"/>
                </a:cubicBezTo>
                <a:cubicBezTo>
                  <a:pt x="10200" y="6705"/>
                  <a:pt x="10204" y="6705"/>
                  <a:pt x="10210" y="6705"/>
                </a:cubicBezTo>
                <a:cubicBezTo>
                  <a:pt x="10234" y="6705"/>
                  <a:pt x="10257" y="6689"/>
                  <a:pt x="10263" y="6664"/>
                </a:cubicBezTo>
                <a:cubicBezTo>
                  <a:pt x="10323" y="6451"/>
                  <a:pt x="10377" y="6233"/>
                  <a:pt x="10423" y="6018"/>
                </a:cubicBezTo>
                <a:cubicBezTo>
                  <a:pt x="10431" y="5981"/>
                  <a:pt x="10438" y="5945"/>
                  <a:pt x="10446" y="5909"/>
                </a:cubicBezTo>
                <a:cubicBezTo>
                  <a:pt x="10452" y="5878"/>
                  <a:pt x="10432" y="5849"/>
                  <a:pt x="10402" y="5842"/>
                </a:cubicBezTo>
                <a:cubicBezTo>
                  <a:pt x="10399" y="5842"/>
                  <a:pt x="10395" y="5842"/>
                  <a:pt x="10392" y="5842"/>
                </a:cubicBezTo>
                <a:close/>
                <a:moveTo>
                  <a:pt x="2671" y="7727"/>
                </a:moveTo>
                <a:cubicBezTo>
                  <a:pt x="2645" y="7727"/>
                  <a:pt x="2616" y="7750"/>
                  <a:pt x="2615" y="7780"/>
                </a:cubicBezTo>
                <a:cubicBezTo>
                  <a:pt x="2615" y="7811"/>
                  <a:pt x="2639" y="7837"/>
                  <a:pt x="2670" y="7838"/>
                </a:cubicBezTo>
                <a:cubicBezTo>
                  <a:pt x="2904" y="7844"/>
                  <a:pt x="3138" y="7936"/>
                  <a:pt x="3346" y="8101"/>
                </a:cubicBezTo>
                <a:cubicBezTo>
                  <a:pt x="3356" y="8109"/>
                  <a:pt x="3368" y="8113"/>
                  <a:pt x="3380" y="8113"/>
                </a:cubicBezTo>
                <a:cubicBezTo>
                  <a:pt x="3396" y="8113"/>
                  <a:pt x="3413" y="8106"/>
                  <a:pt x="3424" y="8092"/>
                </a:cubicBezTo>
                <a:cubicBezTo>
                  <a:pt x="3442" y="8068"/>
                  <a:pt x="3439" y="8032"/>
                  <a:pt x="3414" y="8014"/>
                </a:cubicBezTo>
                <a:cubicBezTo>
                  <a:pt x="3188" y="7834"/>
                  <a:pt x="2931" y="7734"/>
                  <a:pt x="2673" y="7727"/>
                </a:cubicBezTo>
                <a:cubicBezTo>
                  <a:pt x="2672" y="7727"/>
                  <a:pt x="2672" y="7727"/>
                  <a:pt x="2671" y="7727"/>
                </a:cubicBezTo>
                <a:close/>
                <a:moveTo>
                  <a:pt x="9973" y="7330"/>
                </a:moveTo>
                <a:cubicBezTo>
                  <a:pt x="9950" y="7330"/>
                  <a:pt x="9929" y="7344"/>
                  <a:pt x="9921" y="7367"/>
                </a:cubicBezTo>
                <a:cubicBezTo>
                  <a:pt x="9834" y="7607"/>
                  <a:pt x="9736" y="7848"/>
                  <a:pt x="9632" y="8081"/>
                </a:cubicBezTo>
                <a:cubicBezTo>
                  <a:pt x="9619" y="8108"/>
                  <a:pt x="9632" y="8141"/>
                  <a:pt x="9659" y="8153"/>
                </a:cubicBezTo>
                <a:cubicBezTo>
                  <a:pt x="9667" y="8157"/>
                  <a:pt x="9674" y="8159"/>
                  <a:pt x="9682" y="8159"/>
                </a:cubicBezTo>
                <a:cubicBezTo>
                  <a:pt x="9703" y="8159"/>
                  <a:pt x="9724" y="8147"/>
                  <a:pt x="9733" y="8125"/>
                </a:cubicBezTo>
                <a:cubicBezTo>
                  <a:pt x="9839" y="7890"/>
                  <a:pt x="9937" y="7648"/>
                  <a:pt x="10025" y="7405"/>
                </a:cubicBezTo>
                <a:cubicBezTo>
                  <a:pt x="10035" y="7377"/>
                  <a:pt x="10021" y="7344"/>
                  <a:pt x="9992" y="7334"/>
                </a:cubicBezTo>
                <a:cubicBezTo>
                  <a:pt x="9985" y="7331"/>
                  <a:pt x="9979" y="7330"/>
                  <a:pt x="9973" y="7330"/>
                </a:cubicBezTo>
                <a:close/>
                <a:moveTo>
                  <a:pt x="1957" y="7977"/>
                </a:moveTo>
                <a:cubicBezTo>
                  <a:pt x="1944" y="7977"/>
                  <a:pt x="1932" y="7981"/>
                  <a:pt x="1922" y="7990"/>
                </a:cubicBezTo>
                <a:cubicBezTo>
                  <a:pt x="1716" y="8153"/>
                  <a:pt x="1552" y="8384"/>
                  <a:pt x="1461" y="8637"/>
                </a:cubicBezTo>
                <a:cubicBezTo>
                  <a:pt x="1452" y="8666"/>
                  <a:pt x="1467" y="8698"/>
                  <a:pt x="1496" y="8709"/>
                </a:cubicBezTo>
                <a:cubicBezTo>
                  <a:pt x="1502" y="8711"/>
                  <a:pt x="1507" y="8712"/>
                  <a:pt x="1514" y="8712"/>
                </a:cubicBezTo>
                <a:cubicBezTo>
                  <a:pt x="1537" y="8712"/>
                  <a:pt x="1559" y="8697"/>
                  <a:pt x="1566" y="8674"/>
                </a:cubicBezTo>
                <a:cubicBezTo>
                  <a:pt x="1649" y="8441"/>
                  <a:pt x="1800" y="8228"/>
                  <a:pt x="1991" y="8076"/>
                </a:cubicBezTo>
                <a:cubicBezTo>
                  <a:pt x="2015" y="8057"/>
                  <a:pt x="2019" y="8022"/>
                  <a:pt x="2000" y="7998"/>
                </a:cubicBezTo>
                <a:cubicBezTo>
                  <a:pt x="1989" y="7984"/>
                  <a:pt x="1973" y="7977"/>
                  <a:pt x="1957" y="7977"/>
                </a:cubicBezTo>
                <a:close/>
                <a:moveTo>
                  <a:pt x="3845" y="8611"/>
                </a:moveTo>
                <a:cubicBezTo>
                  <a:pt x="3837" y="8611"/>
                  <a:pt x="3830" y="8612"/>
                  <a:pt x="3822" y="8616"/>
                </a:cubicBezTo>
                <a:cubicBezTo>
                  <a:pt x="3795" y="8627"/>
                  <a:pt x="3782" y="8661"/>
                  <a:pt x="3794" y="8688"/>
                </a:cubicBezTo>
                <a:cubicBezTo>
                  <a:pt x="3888" y="8903"/>
                  <a:pt x="3943" y="9150"/>
                  <a:pt x="3960" y="9421"/>
                </a:cubicBezTo>
                <a:cubicBezTo>
                  <a:pt x="3962" y="9450"/>
                  <a:pt x="3987" y="9472"/>
                  <a:pt x="4016" y="9472"/>
                </a:cubicBezTo>
                <a:lnTo>
                  <a:pt x="4019" y="9472"/>
                </a:lnTo>
                <a:cubicBezTo>
                  <a:pt x="4050" y="9470"/>
                  <a:pt x="4073" y="9445"/>
                  <a:pt x="4071" y="9414"/>
                </a:cubicBezTo>
                <a:cubicBezTo>
                  <a:pt x="4053" y="9130"/>
                  <a:pt x="3994" y="8871"/>
                  <a:pt x="3896" y="8645"/>
                </a:cubicBezTo>
                <a:cubicBezTo>
                  <a:pt x="3887" y="8624"/>
                  <a:pt x="3866" y="8611"/>
                  <a:pt x="3845" y="8611"/>
                </a:cubicBezTo>
                <a:close/>
                <a:moveTo>
                  <a:pt x="9339" y="8741"/>
                </a:moveTo>
                <a:cubicBezTo>
                  <a:pt x="9320" y="8741"/>
                  <a:pt x="9301" y="8752"/>
                  <a:pt x="9291" y="8771"/>
                </a:cubicBezTo>
                <a:cubicBezTo>
                  <a:pt x="9196" y="8946"/>
                  <a:pt x="9094" y="9121"/>
                  <a:pt x="8990" y="9290"/>
                </a:cubicBezTo>
                <a:cubicBezTo>
                  <a:pt x="8960" y="9338"/>
                  <a:pt x="8930" y="9385"/>
                  <a:pt x="8900" y="9433"/>
                </a:cubicBezTo>
                <a:cubicBezTo>
                  <a:pt x="8883" y="9459"/>
                  <a:pt x="8890" y="9493"/>
                  <a:pt x="8916" y="9510"/>
                </a:cubicBezTo>
                <a:cubicBezTo>
                  <a:pt x="8926" y="9515"/>
                  <a:pt x="8936" y="9518"/>
                  <a:pt x="8946" y="9518"/>
                </a:cubicBezTo>
                <a:cubicBezTo>
                  <a:pt x="8964" y="9518"/>
                  <a:pt x="8982" y="9509"/>
                  <a:pt x="8993" y="9493"/>
                </a:cubicBezTo>
                <a:cubicBezTo>
                  <a:pt x="9024" y="9445"/>
                  <a:pt x="9055" y="9397"/>
                  <a:pt x="9085" y="9349"/>
                </a:cubicBezTo>
                <a:cubicBezTo>
                  <a:pt x="9190" y="9178"/>
                  <a:pt x="9293" y="9000"/>
                  <a:pt x="9389" y="8823"/>
                </a:cubicBezTo>
                <a:cubicBezTo>
                  <a:pt x="9403" y="8796"/>
                  <a:pt x="9393" y="8762"/>
                  <a:pt x="9367" y="8748"/>
                </a:cubicBezTo>
                <a:cubicBezTo>
                  <a:pt x="9358" y="8743"/>
                  <a:pt x="9349" y="8741"/>
                  <a:pt x="9339" y="8741"/>
                </a:cubicBezTo>
                <a:close/>
                <a:moveTo>
                  <a:pt x="1463" y="9364"/>
                </a:moveTo>
                <a:cubicBezTo>
                  <a:pt x="1460" y="9364"/>
                  <a:pt x="1456" y="9364"/>
                  <a:pt x="1453" y="9365"/>
                </a:cubicBezTo>
                <a:cubicBezTo>
                  <a:pt x="1422" y="9370"/>
                  <a:pt x="1403" y="9399"/>
                  <a:pt x="1408" y="9429"/>
                </a:cubicBezTo>
                <a:cubicBezTo>
                  <a:pt x="1454" y="9678"/>
                  <a:pt x="1557" y="9931"/>
                  <a:pt x="1705" y="10162"/>
                </a:cubicBezTo>
                <a:cubicBezTo>
                  <a:pt x="1716" y="10179"/>
                  <a:pt x="1734" y="10187"/>
                  <a:pt x="1752" y="10187"/>
                </a:cubicBezTo>
                <a:cubicBezTo>
                  <a:pt x="1763" y="10187"/>
                  <a:pt x="1773" y="10184"/>
                  <a:pt x="1782" y="10179"/>
                </a:cubicBezTo>
                <a:cubicBezTo>
                  <a:pt x="1808" y="10162"/>
                  <a:pt x="1815" y="10127"/>
                  <a:pt x="1799" y="10102"/>
                </a:cubicBezTo>
                <a:cubicBezTo>
                  <a:pt x="1657" y="9883"/>
                  <a:pt x="1560" y="9643"/>
                  <a:pt x="1517" y="9409"/>
                </a:cubicBezTo>
                <a:cubicBezTo>
                  <a:pt x="1512" y="9382"/>
                  <a:pt x="1489" y="9364"/>
                  <a:pt x="1463" y="9364"/>
                </a:cubicBezTo>
                <a:close/>
                <a:moveTo>
                  <a:pt x="8495" y="10036"/>
                </a:moveTo>
                <a:cubicBezTo>
                  <a:pt x="8479" y="10036"/>
                  <a:pt x="8463" y="10043"/>
                  <a:pt x="8451" y="10057"/>
                </a:cubicBezTo>
                <a:cubicBezTo>
                  <a:pt x="8285" y="10264"/>
                  <a:pt x="8112" y="10454"/>
                  <a:pt x="7934" y="10621"/>
                </a:cubicBezTo>
                <a:cubicBezTo>
                  <a:pt x="7913" y="10642"/>
                  <a:pt x="7912" y="10678"/>
                  <a:pt x="7932" y="10700"/>
                </a:cubicBezTo>
                <a:cubicBezTo>
                  <a:pt x="7944" y="10711"/>
                  <a:pt x="7958" y="10717"/>
                  <a:pt x="7973" y="10717"/>
                </a:cubicBezTo>
                <a:cubicBezTo>
                  <a:pt x="7987" y="10717"/>
                  <a:pt x="8000" y="10712"/>
                  <a:pt x="8011" y="10702"/>
                </a:cubicBezTo>
                <a:cubicBezTo>
                  <a:pt x="8191" y="10531"/>
                  <a:pt x="8368" y="10338"/>
                  <a:pt x="8539" y="10126"/>
                </a:cubicBezTo>
                <a:cubicBezTo>
                  <a:pt x="8558" y="10102"/>
                  <a:pt x="8554" y="10068"/>
                  <a:pt x="8530" y="10048"/>
                </a:cubicBezTo>
                <a:cubicBezTo>
                  <a:pt x="8520" y="10040"/>
                  <a:pt x="8507" y="10036"/>
                  <a:pt x="8495" y="10036"/>
                </a:cubicBezTo>
                <a:close/>
                <a:moveTo>
                  <a:pt x="3979" y="10133"/>
                </a:moveTo>
                <a:cubicBezTo>
                  <a:pt x="3952" y="10133"/>
                  <a:pt x="3929" y="10154"/>
                  <a:pt x="3925" y="10182"/>
                </a:cubicBezTo>
                <a:lnTo>
                  <a:pt x="3920" y="10220"/>
                </a:lnTo>
                <a:cubicBezTo>
                  <a:pt x="3884" y="10457"/>
                  <a:pt x="3835" y="10698"/>
                  <a:pt x="3773" y="10933"/>
                </a:cubicBezTo>
                <a:cubicBezTo>
                  <a:pt x="3765" y="10963"/>
                  <a:pt x="3783" y="10993"/>
                  <a:pt x="3813" y="11000"/>
                </a:cubicBezTo>
                <a:cubicBezTo>
                  <a:pt x="3817" y="11002"/>
                  <a:pt x="3822" y="11002"/>
                  <a:pt x="3827" y="11002"/>
                </a:cubicBezTo>
                <a:cubicBezTo>
                  <a:pt x="3851" y="11002"/>
                  <a:pt x="3874" y="10986"/>
                  <a:pt x="3881" y="10961"/>
                </a:cubicBezTo>
                <a:cubicBezTo>
                  <a:pt x="3944" y="10721"/>
                  <a:pt x="3994" y="10478"/>
                  <a:pt x="4030" y="10236"/>
                </a:cubicBezTo>
                <a:lnTo>
                  <a:pt x="4035" y="10197"/>
                </a:lnTo>
                <a:cubicBezTo>
                  <a:pt x="4039" y="10166"/>
                  <a:pt x="4018" y="10138"/>
                  <a:pt x="3987" y="10134"/>
                </a:cubicBezTo>
                <a:cubicBezTo>
                  <a:pt x="3984" y="10133"/>
                  <a:pt x="3982" y="10133"/>
                  <a:pt x="3979" y="10133"/>
                </a:cubicBezTo>
                <a:close/>
                <a:moveTo>
                  <a:pt x="2272" y="10644"/>
                </a:moveTo>
                <a:cubicBezTo>
                  <a:pt x="2256" y="10644"/>
                  <a:pt x="2239" y="10651"/>
                  <a:pt x="2228" y="10665"/>
                </a:cubicBezTo>
                <a:cubicBezTo>
                  <a:pt x="2209" y="10689"/>
                  <a:pt x="2214" y="10725"/>
                  <a:pt x="2237" y="10744"/>
                </a:cubicBezTo>
                <a:cubicBezTo>
                  <a:pt x="2429" y="10898"/>
                  <a:pt x="2647" y="11033"/>
                  <a:pt x="2903" y="11158"/>
                </a:cubicBezTo>
                <a:cubicBezTo>
                  <a:pt x="2911" y="11163"/>
                  <a:pt x="2920" y="11164"/>
                  <a:pt x="2927" y="11164"/>
                </a:cubicBezTo>
                <a:cubicBezTo>
                  <a:pt x="2947" y="11164"/>
                  <a:pt x="2968" y="11153"/>
                  <a:pt x="2977" y="11133"/>
                </a:cubicBezTo>
                <a:cubicBezTo>
                  <a:pt x="2990" y="11105"/>
                  <a:pt x="2979" y="11072"/>
                  <a:pt x="2952" y="11058"/>
                </a:cubicBezTo>
                <a:cubicBezTo>
                  <a:pt x="2703" y="10937"/>
                  <a:pt x="2492" y="10806"/>
                  <a:pt x="2306" y="10656"/>
                </a:cubicBezTo>
                <a:cubicBezTo>
                  <a:pt x="2296" y="10648"/>
                  <a:pt x="2284" y="10644"/>
                  <a:pt x="2272" y="10644"/>
                </a:cubicBezTo>
                <a:close/>
                <a:moveTo>
                  <a:pt x="7368" y="11087"/>
                </a:moveTo>
                <a:cubicBezTo>
                  <a:pt x="7358" y="11087"/>
                  <a:pt x="7347" y="11090"/>
                  <a:pt x="7338" y="11096"/>
                </a:cubicBezTo>
                <a:cubicBezTo>
                  <a:pt x="7119" y="11238"/>
                  <a:pt x="6892" y="11355"/>
                  <a:pt x="6661" y="11440"/>
                </a:cubicBezTo>
                <a:cubicBezTo>
                  <a:pt x="6632" y="11451"/>
                  <a:pt x="6617" y="11484"/>
                  <a:pt x="6628" y="11512"/>
                </a:cubicBezTo>
                <a:cubicBezTo>
                  <a:pt x="6636" y="11534"/>
                  <a:pt x="6658" y="11548"/>
                  <a:pt x="6680" y="11548"/>
                </a:cubicBezTo>
                <a:cubicBezTo>
                  <a:pt x="6686" y="11548"/>
                  <a:pt x="6693" y="11547"/>
                  <a:pt x="6699" y="11545"/>
                </a:cubicBezTo>
                <a:cubicBezTo>
                  <a:pt x="6939" y="11456"/>
                  <a:pt x="7174" y="11337"/>
                  <a:pt x="7399" y="11189"/>
                </a:cubicBezTo>
                <a:cubicBezTo>
                  <a:pt x="7425" y="11172"/>
                  <a:pt x="7432" y="11138"/>
                  <a:pt x="7415" y="11112"/>
                </a:cubicBezTo>
                <a:cubicBezTo>
                  <a:pt x="7404" y="11096"/>
                  <a:pt x="7386" y="11087"/>
                  <a:pt x="7368" y="11087"/>
                </a:cubicBezTo>
                <a:close/>
                <a:moveTo>
                  <a:pt x="3646" y="11340"/>
                </a:moveTo>
                <a:cubicBezTo>
                  <a:pt x="3622" y="11340"/>
                  <a:pt x="3600" y="11355"/>
                  <a:pt x="3593" y="11378"/>
                </a:cubicBezTo>
                <a:cubicBezTo>
                  <a:pt x="3583" y="11407"/>
                  <a:pt x="3599" y="11439"/>
                  <a:pt x="3628" y="11449"/>
                </a:cubicBezTo>
                <a:cubicBezTo>
                  <a:pt x="3882" y="11533"/>
                  <a:pt x="4135" y="11602"/>
                  <a:pt x="4380" y="11653"/>
                </a:cubicBezTo>
                <a:cubicBezTo>
                  <a:pt x="4384" y="11653"/>
                  <a:pt x="4389" y="11654"/>
                  <a:pt x="4392" y="11654"/>
                </a:cubicBezTo>
                <a:cubicBezTo>
                  <a:pt x="4417" y="11654"/>
                  <a:pt x="4441" y="11636"/>
                  <a:pt x="4446" y="11609"/>
                </a:cubicBezTo>
                <a:cubicBezTo>
                  <a:pt x="4453" y="11579"/>
                  <a:pt x="4433" y="11550"/>
                  <a:pt x="4404" y="11544"/>
                </a:cubicBezTo>
                <a:cubicBezTo>
                  <a:pt x="4163" y="11494"/>
                  <a:pt x="3913" y="11426"/>
                  <a:pt x="3663" y="11343"/>
                </a:cubicBezTo>
                <a:cubicBezTo>
                  <a:pt x="3657" y="11341"/>
                  <a:pt x="3651" y="11340"/>
                  <a:pt x="3646" y="11340"/>
                </a:cubicBezTo>
                <a:close/>
                <a:moveTo>
                  <a:pt x="5932" y="11621"/>
                </a:moveTo>
                <a:cubicBezTo>
                  <a:pt x="5929" y="11621"/>
                  <a:pt x="5926" y="11622"/>
                  <a:pt x="5924" y="11622"/>
                </a:cubicBezTo>
                <a:cubicBezTo>
                  <a:pt x="5757" y="11643"/>
                  <a:pt x="5584" y="11653"/>
                  <a:pt x="5409" y="11653"/>
                </a:cubicBezTo>
                <a:cubicBezTo>
                  <a:pt x="5326" y="11653"/>
                  <a:pt x="5244" y="11651"/>
                  <a:pt x="5161" y="11646"/>
                </a:cubicBezTo>
                <a:cubicBezTo>
                  <a:pt x="5160" y="11646"/>
                  <a:pt x="5158" y="11646"/>
                  <a:pt x="5157" y="11646"/>
                </a:cubicBezTo>
                <a:cubicBezTo>
                  <a:pt x="5128" y="11646"/>
                  <a:pt x="5104" y="11669"/>
                  <a:pt x="5102" y="11699"/>
                </a:cubicBezTo>
                <a:cubicBezTo>
                  <a:pt x="5101" y="11729"/>
                  <a:pt x="5125" y="11755"/>
                  <a:pt x="5155" y="11758"/>
                </a:cubicBezTo>
                <a:cubicBezTo>
                  <a:pt x="5242" y="11762"/>
                  <a:pt x="5330" y="11765"/>
                  <a:pt x="5417" y="11765"/>
                </a:cubicBezTo>
                <a:cubicBezTo>
                  <a:pt x="5595" y="11765"/>
                  <a:pt x="5770" y="11753"/>
                  <a:pt x="5938" y="11732"/>
                </a:cubicBezTo>
                <a:cubicBezTo>
                  <a:pt x="5967" y="11728"/>
                  <a:pt x="5990" y="11700"/>
                  <a:pt x="5986" y="11670"/>
                </a:cubicBezTo>
                <a:cubicBezTo>
                  <a:pt x="5982" y="11642"/>
                  <a:pt x="5959" y="11621"/>
                  <a:pt x="5932" y="11621"/>
                </a:cubicBezTo>
                <a:close/>
                <a:moveTo>
                  <a:pt x="3586" y="11626"/>
                </a:moveTo>
                <a:cubicBezTo>
                  <a:pt x="3563" y="11626"/>
                  <a:pt x="3542" y="11639"/>
                  <a:pt x="3533" y="11661"/>
                </a:cubicBezTo>
                <a:cubicBezTo>
                  <a:pt x="3441" y="11895"/>
                  <a:pt x="3333" y="12130"/>
                  <a:pt x="3213" y="12358"/>
                </a:cubicBezTo>
                <a:cubicBezTo>
                  <a:pt x="3198" y="12386"/>
                  <a:pt x="3209" y="12419"/>
                  <a:pt x="3237" y="12434"/>
                </a:cubicBezTo>
                <a:cubicBezTo>
                  <a:pt x="3244" y="12438"/>
                  <a:pt x="3254" y="12440"/>
                  <a:pt x="3263" y="12440"/>
                </a:cubicBezTo>
                <a:cubicBezTo>
                  <a:pt x="3282" y="12440"/>
                  <a:pt x="3302" y="12430"/>
                  <a:pt x="3312" y="12410"/>
                </a:cubicBezTo>
                <a:cubicBezTo>
                  <a:pt x="3434" y="12178"/>
                  <a:pt x="3542" y="11940"/>
                  <a:pt x="3636" y="11702"/>
                </a:cubicBezTo>
                <a:cubicBezTo>
                  <a:pt x="3648" y="11673"/>
                  <a:pt x="3634" y="11641"/>
                  <a:pt x="3606" y="11629"/>
                </a:cubicBezTo>
                <a:cubicBezTo>
                  <a:pt x="3599" y="11627"/>
                  <a:pt x="3592" y="11626"/>
                  <a:pt x="3586" y="11626"/>
                </a:cubicBezTo>
                <a:close/>
                <a:moveTo>
                  <a:pt x="2869" y="12994"/>
                </a:moveTo>
                <a:cubicBezTo>
                  <a:pt x="2850" y="12994"/>
                  <a:pt x="2832" y="13003"/>
                  <a:pt x="2821" y="13019"/>
                </a:cubicBezTo>
                <a:cubicBezTo>
                  <a:pt x="2683" y="13230"/>
                  <a:pt x="2530" y="13438"/>
                  <a:pt x="2367" y="13639"/>
                </a:cubicBezTo>
                <a:cubicBezTo>
                  <a:pt x="2348" y="13662"/>
                  <a:pt x="2352" y="13698"/>
                  <a:pt x="2376" y="13717"/>
                </a:cubicBezTo>
                <a:cubicBezTo>
                  <a:pt x="2387" y="13725"/>
                  <a:pt x="2398" y="13730"/>
                  <a:pt x="2411" y="13730"/>
                </a:cubicBezTo>
                <a:cubicBezTo>
                  <a:pt x="2427" y="13730"/>
                  <a:pt x="2443" y="13722"/>
                  <a:pt x="2454" y="13708"/>
                </a:cubicBezTo>
                <a:cubicBezTo>
                  <a:pt x="2618" y="13505"/>
                  <a:pt x="2773" y="13294"/>
                  <a:pt x="2914" y="13080"/>
                </a:cubicBezTo>
                <a:cubicBezTo>
                  <a:pt x="2931" y="13054"/>
                  <a:pt x="2925" y="13020"/>
                  <a:pt x="2899" y="13003"/>
                </a:cubicBezTo>
                <a:cubicBezTo>
                  <a:pt x="2890" y="12997"/>
                  <a:pt x="2879" y="12994"/>
                  <a:pt x="2869" y="12994"/>
                </a:cubicBezTo>
                <a:close/>
                <a:moveTo>
                  <a:pt x="1898" y="14197"/>
                </a:moveTo>
                <a:cubicBezTo>
                  <a:pt x="1883" y="14197"/>
                  <a:pt x="1869" y="14203"/>
                  <a:pt x="1858" y="14214"/>
                </a:cubicBezTo>
                <a:cubicBezTo>
                  <a:pt x="1680" y="14396"/>
                  <a:pt x="1492" y="14575"/>
                  <a:pt x="1299" y="14742"/>
                </a:cubicBezTo>
                <a:cubicBezTo>
                  <a:pt x="1276" y="14763"/>
                  <a:pt x="1273" y="14797"/>
                  <a:pt x="1294" y="14820"/>
                </a:cubicBezTo>
                <a:cubicBezTo>
                  <a:pt x="1304" y="14833"/>
                  <a:pt x="1319" y="14840"/>
                  <a:pt x="1335" y="14840"/>
                </a:cubicBezTo>
                <a:cubicBezTo>
                  <a:pt x="1348" y="14840"/>
                  <a:pt x="1361" y="14835"/>
                  <a:pt x="1372" y="14826"/>
                </a:cubicBezTo>
                <a:cubicBezTo>
                  <a:pt x="1567" y="14656"/>
                  <a:pt x="1758" y="14476"/>
                  <a:pt x="1937" y="14292"/>
                </a:cubicBezTo>
                <a:cubicBezTo>
                  <a:pt x="1958" y="14269"/>
                  <a:pt x="1958" y="14234"/>
                  <a:pt x="1936" y="14212"/>
                </a:cubicBezTo>
                <a:cubicBezTo>
                  <a:pt x="1925" y="14202"/>
                  <a:pt x="1912" y="14197"/>
                  <a:pt x="1898" y="14197"/>
                </a:cubicBezTo>
                <a:close/>
                <a:moveTo>
                  <a:pt x="729" y="15209"/>
                </a:moveTo>
                <a:cubicBezTo>
                  <a:pt x="718" y="15209"/>
                  <a:pt x="706" y="15213"/>
                  <a:pt x="697" y="15220"/>
                </a:cubicBezTo>
                <a:cubicBezTo>
                  <a:pt x="463" y="15388"/>
                  <a:pt x="248" y="15514"/>
                  <a:pt x="41" y="15607"/>
                </a:cubicBezTo>
                <a:cubicBezTo>
                  <a:pt x="13" y="15619"/>
                  <a:pt x="0" y="15651"/>
                  <a:pt x="13" y="15680"/>
                </a:cubicBezTo>
                <a:cubicBezTo>
                  <a:pt x="22" y="15701"/>
                  <a:pt x="43" y="15712"/>
                  <a:pt x="64" y="15712"/>
                </a:cubicBezTo>
                <a:cubicBezTo>
                  <a:pt x="72" y="15712"/>
                  <a:pt x="79" y="15711"/>
                  <a:pt x="87" y="15708"/>
                </a:cubicBezTo>
                <a:cubicBezTo>
                  <a:pt x="300" y="15613"/>
                  <a:pt x="521" y="15483"/>
                  <a:pt x="762" y="15310"/>
                </a:cubicBezTo>
                <a:cubicBezTo>
                  <a:pt x="786" y="15293"/>
                  <a:pt x="792" y="15257"/>
                  <a:pt x="775" y="15233"/>
                </a:cubicBezTo>
                <a:cubicBezTo>
                  <a:pt x="764" y="15217"/>
                  <a:pt x="746" y="15209"/>
                  <a:pt x="729" y="15209"/>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1_1">
    <p:spTree>
      <p:nvGrpSpPr>
        <p:cNvPr id="454" name="Shape 454"/>
        <p:cNvGrpSpPr/>
        <p:nvPr/>
      </p:nvGrpSpPr>
      <p:grpSpPr>
        <a:xfrm>
          <a:off x="0" y="0"/>
          <a:ext cx="0" cy="0"/>
          <a:chOff x="0" y="0"/>
          <a:chExt cx="0" cy="0"/>
        </a:xfrm>
      </p:grpSpPr>
      <p:sp>
        <p:nvSpPr>
          <p:cNvPr id="455" name="Google Shape;455;p18"/>
          <p:cNvSpPr txBox="1"/>
          <p:nvPr>
            <p:ph type="title"/>
          </p:nvPr>
        </p:nvSpPr>
        <p:spPr>
          <a:xfrm>
            <a:off x="16062525" y="5330738"/>
            <a:ext cx="8648700" cy="2169600"/>
          </a:xfrm>
          <a:prstGeom prst="rect">
            <a:avLst/>
          </a:prstGeom>
        </p:spPr>
        <p:txBody>
          <a:bodyPr anchorCtr="0" anchor="ctr" bIns="341325" lIns="341325" spcFirstLastPara="1" rIns="341325" wrap="square" tIns="341325">
            <a:noAutofit/>
          </a:bodyPr>
          <a:lstStyle>
            <a:lvl1pPr lvl="0" rtl="0" algn="ctr">
              <a:spcBef>
                <a:spcPts val="0"/>
              </a:spcBef>
              <a:spcAft>
                <a:spcPts val="0"/>
              </a:spcAft>
              <a:buSzPts val="13400"/>
              <a:buNone/>
              <a:defRPr>
                <a:solidFill>
                  <a:schemeClr val="dk1"/>
                </a:solidFill>
              </a:defRPr>
            </a:lvl1pPr>
            <a:lvl2pPr lvl="1" rtl="0" algn="ctr">
              <a:spcBef>
                <a:spcPts val="0"/>
              </a:spcBef>
              <a:spcAft>
                <a:spcPts val="0"/>
              </a:spcAft>
              <a:buSzPts val="13400"/>
              <a:buNone/>
              <a:defRPr sz="13400"/>
            </a:lvl2pPr>
            <a:lvl3pPr lvl="2" rtl="0" algn="ctr">
              <a:spcBef>
                <a:spcPts val="0"/>
              </a:spcBef>
              <a:spcAft>
                <a:spcPts val="0"/>
              </a:spcAft>
              <a:buSzPts val="13400"/>
              <a:buNone/>
              <a:defRPr sz="13400"/>
            </a:lvl3pPr>
            <a:lvl4pPr lvl="3" rtl="0" algn="ctr">
              <a:spcBef>
                <a:spcPts val="0"/>
              </a:spcBef>
              <a:spcAft>
                <a:spcPts val="0"/>
              </a:spcAft>
              <a:buSzPts val="13400"/>
              <a:buNone/>
              <a:defRPr sz="13400"/>
            </a:lvl4pPr>
            <a:lvl5pPr lvl="4" rtl="0" algn="ctr">
              <a:spcBef>
                <a:spcPts val="0"/>
              </a:spcBef>
              <a:spcAft>
                <a:spcPts val="0"/>
              </a:spcAft>
              <a:buSzPts val="13400"/>
              <a:buNone/>
              <a:defRPr sz="13400"/>
            </a:lvl5pPr>
            <a:lvl6pPr lvl="5" rtl="0" algn="ctr">
              <a:spcBef>
                <a:spcPts val="0"/>
              </a:spcBef>
              <a:spcAft>
                <a:spcPts val="0"/>
              </a:spcAft>
              <a:buSzPts val="13400"/>
              <a:buNone/>
              <a:defRPr sz="13400"/>
            </a:lvl6pPr>
            <a:lvl7pPr lvl="6" rtl="0" algn="ctr">
              <a:spcBef>
                <a:spcPts val="0"/>
              </a:spcBef>
              <a:spcAft>
                <a:spcPts val="0"/>
              </a:spcAft>
              <a:buSzPts val="13400"/>
              <a:buNone/>
              <a:defRPr sz="13400"/>
            </a:lvl7pPr>
            <a:lvl8pPr lvl="7" rtl="0" algn="ctr">
              <a:spcBef>
                <a:spcPts val="0"/>
              </a:spcBef>
              <a:spcAft>
                <a:spcPts val="0"/>
              </a:spcAft>
              <a:buSzPts val="13400"/>
              <a:buNone/>
              <a:defRPr sz="13400"/>
            </a:lvl8pPr>
            <a:lvl9pPr lvl="8" rtl="0" algn="ctr">
              <a:spcBef>
                <a:spcPts val="0"/>
              </a:spcBef>
              <a:spcAft>
                <a:spcPts val="0"/>
              </a:spcAft>
              <a:buSzPts val="13400"/>
              <a:buNone/>
              <a:defRPr sz="13400"/>
            </a:lvl9pPr>
          </a:lstStyle>
          <a:p/>
        </p:txBody>
      </p:sp>
      <p:sp>
        <p:nvSpPr>
          <p:cNvPr id="456" name="Google Shape;456;p18">
            <a:hlinkClick/>
          </p:cNvPr>
          <p:cNvSpPr txBox="1"/>
          <p:nvPr>
            <p:ph idx="1" type="subTitle"/>
          </p:nvPr>
        </p:nvSpPr>
        <p:spPr>
          <a:xfrm>
            <a:off x="14123160" y="14513600"/>
            <a:ext cx="4671900" cy="2525400"/>
          </a:xfrm>
          <a:prstGeom prst="rect">
            <a:avLst/>
          </a:prstGeom>
          <a:noFill/>
          <a:ln>
            <a:noFill/>
          </a:ln>
        </p:spPr>
        <p:txBody>
          <a:bodyPr anchorCtr="0" anchor="ctr" bIns="341325" lIns="341325" spcFirstLastPara="1" rIns="341325" wrap="square" tIns="341325">
            <a:noAutofit/>
          </a:bodyPr>
          <a:lstStyle>
            <a:lvl1pPr lvl="0" rtl="0" algn="ctr">
              <a:lnSpc>
                <a:spcPct val="100000"/>
              </a:lnSpc>
              <a:spcBef>
                <a:spcPts val="0"/>
              </a:spcBef>
              <a:spcAft>
                <a:spcPts val="0"/>
              </a:spcAft>
              <a:buSzPts val="7800"/>
              <a:buFont typeface="Gloria Hallelujah"/>
              <a:buNone/>
              <a:defRPr sz="7500">
                <a:solidFill>
                  <a:schemeClr val="dk1"/>
                </a:solidFill>
                <a:latin typeface="Gloria Hallelujah"/>
                <a:ea typeface="Gloria Hallelujah"/>
                <a:cs typeface="Gloria Hallelujah"/>
                <a:sym typeface="Gloria Hallelujah"/>
              </a:defRPr>
            </a:lvl1pPr>
            <a:lvl2pPr lvl="1" rtl="0" algn="ctr">
              <a:lnSpc>
                <a:spcPct val="100000"/>
              </a:lnSpc>
              <a:spcBef>
                <a:spcPts val="0"/>
              </a:spcBef>
              <a:spcAft>
                <a:spcPts val="0"/>
              </a:spcAft>
              <a:buClr>
                <a:schemeClr val="dk1"/>
              </a:buClr>
              <a:buSzPts val="7800"/>
              <a:buFont typeface="Gloria Hallelujah"/>
              <a:buNone/>
              <a:defRPr sz="7800">
                <a:solidFill>
                  <a:schemeClr val="dk1"/>
                </a:solidFill>
                <a:latin typeface="Gloria Hallelujah"/>
                <a:ea typeface="Gloria Hallelujah"/>
                <a:cs typeface="Gloria Hallelujah"/>
                <a:sym typeface="Gloria Hallelujah"/>
              </a:defRPr>
            </a:lvl2pPr>
            <a:lvl3pPr lvl="2" rtl="0" algn="ctr">
              <a:lnSpc>
                <a:spcPct val="100000"/>
              </a:lnSpc>
              <a:spcBef>
                <a:spcPts val="0"/>
              </a:spcBef>
              <a:spcAft>
                <a:spcPts val="0"/>
              </a:spcAft>
              <a:buClr>
                <a:schemeClr val="dk1"/>
              </a:buClr>
              <a:buSzPts val="7800"/>
              <a:buFont typeface="Gloria Hallelujah"/>
              <a:buNone/>
              <a:defRPr sz="7800">
                <a:solidFill>
                  <a:schemeClr val="dk1"/>
                </a:solidFill>
                <a:latin typeface="Gloria Hallelujah"/>
                <a:ea typeface="Gloria Hallelujah"/>
                <a:cs typeface="Gloria Hallelujah"/>
                <a:sym typeface="Gloria Hallelujah"/>
              </a:defRPr>
            </a:lvl3pPr>
            <a:lvl4pPr lvl="3" rtl="0" algn="ctr">
              <a:lnSpc>
                <a:spcPct val="100000"/>
              </a:lnSpc>
              <a:spcBef>
                <a:spcPts val="0"/>
              </a:spcBef>
              <a:spcAft>
                <a:spcPts val="0"/>
              </a:spcAft>
              <a:buClr>
                <a:schemeClr val="dk1"/>
              </a:buClr>
              <a:buSzPts val="7800"/>
              <a:buFont typeface="Gloria Hallelujah"/>
              <a:buNone/>
              <a:defRPr sz="7800">
                <a:solidFill>
                  <a:schemeClr val="dk1"/>
                </a:solidFill>
                <a:latin typeface="Gloria Hallelujah"/>
                <a:ea typeface="Gloria Hallelujah"/>
                <a:cs typeface="Gloria Hallelujah"/>
                <a:sym typeface="Gloria Hallelujah"/>
              </a:defRPr>
            </a:lvl4pPr>
            <a:lvl5pPr lvl="4" rtl="0" algn="ctr">
              <a:lnSpc>
                <a:spcPct val="100000"/>
              </a:lnSpc>
              <a:spcBef>
                <a:spcPts val="0"/>
              </a:spcBef>
              <a:spcAft>
                <a:spcPts val="0"/>
              </a:spcAft>
              <a:buClr>
                <a:schemeClr val="dk1"/>
              </a:buClr>
              <a:buSzPts val="7800"/>
              <a:buFont typeface="Gloria Hallelujah"/>
              <a:buNone/>
              <a:defRPr sz="7800">
                <a:solidFill>
                  <a:schemeClr val="dk1"/>
                </a:solidFill>
                <a:latin typeface="Gloria Hallelujah"/>
                <a:ea typeface="Gloria Hallelujah"/>
                <a:cs typeface="Gloria Hallelujah"/>
                <a:sym typeface="Gloria Hallelujah"/>
              </a:defRPr>
            </a:lvl5pPr>
            <a:lvl6pPr lvl="5" rtl="0" algn="ctr">
              <a:lnSpc>
                <a:spcPct val="100000"/>
              </a:lnSpc>
              <a:spcBef>
                <a:spcPts val="0"/>
              </a:spcBef>
              <a:spcAft>
                <a:spcPts val="0"/>
              </a:spcAft>
              <a:buClr>
                <a:schemeClr val="dk1"/>
              </a:buClr>
              <a:buSzPts val="7800"/>
              <a:buFont typeface="Gloria Hallelujah"/>
              <a:buNone/>
              <a:defRPr sz="7800">
                <a:solidFill>
                  <a:schemeClr val="dk1"/>
                </a:solidFill>
                <a:latin typeface="Gloria Hallelujah"/>
                <a:ea typeface="Gloria Hallelujah"/>
                <a:cs typeface="Gloria Hallelujah"/>
                <a:sym typeface="Gloria Hallelujah"/>
              </a:defRPr>
            </a:lvl6pPr>
            <a:lvl7pPr lvl="6" rtl="0" algn="ctr">
              <a:lnSpc>
                <a:spcPct val="100000"/>
              </a:lnSpc>
              <a:spcBef>
                <a:spcPts val="0"/>
              </a:spcBef>
              <a:spcAft>
                <a:spcPts val="0"/>
              </a:spcAft>
              <a:buClr>
                <a:schemeClr val="dk1"/>
              </a:buClr>
              <a:buSzPts val="7800"/>
              <a:buFont typeface="Gloria Hallelujah"/>
              <a:buNone/>
              <a:defRPr sz="7800">
                <a:solidFill>
                  <a:schemeClr val="dk1"/>
                </a:solidFill>
                <a:latin typeface="Gloria Hallelujah"/>
                <a:ea typeface="Gloria Hallelujah"/>
                <a:cs typeface="Gloria Hallelujah"/>
                <a:sym typeface="Gloria Hallelujah"/>
              </a:defRPr>
            </a:lvl7pPr>
            <a:lvl8pPr lvl="7" rtl="0" algn="ctr">
              <a:lnSpc>
                <a:spcPct val="100000"/>
              </a:lnSpc>
              <a:spcBef>
                <a:spcPts val="0"/>
              </a:spcBef>
              <a:spcAft>
                <a:spcPts val="0"/>
              </a:spcAft>
              <a:buClr>
                <a:schemeClr val="dk1"/>
              </a:buClr>
              <a:buSzPts val="7800"/>
              <a:buFont typeface="Gloria Hallelujah"/>
              <a:buNone/>
              <a:defRPr sz="7800">
                <a:solidFill>
                  <a:schemeClr val="dk1"/>
                </a:solidFill>
                <a:latin typeface="Gloria Hallelujah"/>
                <a:ea typeface="Gloria Hallelujah"/>
                <a:cs typeface="Gloria Hallelujah"/>
                <a:sym typeface="Gloria Hallelujah"/>
              </a:defRPr>
            </a:lvl8pPr>
            <a:lvl9pPr lvl="8" rtl="0" algn="ctr">
              <a:lnSpc>
                <a:spcPct val="100000"/>
              </a:lnSpc>
              <a:spcBef>
                <a:spcPts val="0"/>
              </a:spcBef>
              <a:spcAft>
                <a:spcPts val="0"/>
              </a:spcAft>
              <a:buClr>
                <a:schemeClr val="dk1"/>
              </a:buClr>
              <a:buSzPts val="7800"/>
              <a:buFont typeface="Gloria Hallelujah"/>
              <a:buNone/>
              <a:defRPr sz="7800">
                <a:solidFill>
                  <a:schemeClr val="dk1"/>
                </a:solidFill>
                <a:latin typeface="Gloria Hallelujah"/>
                <a:ea typeface="Gloria Hallelujah"/>
                <a:cs typeface="Gloria Hallelujah"/>
                <a:sym typeface="Gloria Hallelujah"/>
              </a:defRPr>
            </a:lvl9pPr>
          </a:lstStyle>
          <a:p/>
        </p:txBody>
      </p:sp>
      <p:sp>
        <p:nvSpPr>
          <p:cNvPr id="457" name="Google Shape;457;p18"/>
          <p:cNvSpPr txBox="1"/>
          <p:nvPr>
            <p:ph idx="2" type="subTitle"/>
          </p:nvPr>
        </p:nvSpPr>
        <p:spPr>
          <a:xfrm>
            <a:off x="15433740" y="8812766"/>
            <a:ext cx="10095900" cy="2525400"/>
          </a:xfrm>
          <a:prstGeom prst="rect">
            <a:avLst/>
          </a:prstGeom>
          <a:noFill/>
          <a:ln>
            <a:noFill/>
          </a:ln>
        </p:spPr>
        <p:txBody>
          <a:bodyPr anchorCtr="0" anchor="ctr" bIns="341325" lIns="341325" spcFirstLastPara="1" rIns="341325" wrap="square" tIns="341325">
            <a:noAutofit/>
          </a:bodyPr>
          <a:lstStyle>
            <a:lvl1pPr lvl="0" rtl="0" algn="ctr">
              <a:lnSpc>
                <a:spcPct val="100000"/>
              </a:lnSpc>
              <a:spcBef>
                <a:spcPts val="0"/>
              </a:spcBef>
              <a:spcAft>
                <a:spcPts val="0"/>
              </a:spcAft>
              <a:buSzPts val="7800"/>
              <a:buFont typeface="Raleway SemiBold"/>
              <a:buNone/>
              <a:defRPr sz="6000">
                <a:solidFill>
                  <a:schemeClr val="dk1"/>
                </a:solidFill>
                <a:latin typeface="Raleway SemiBold"/>
                <a:ea typeface="Raleway SemiBold"/>
                <a:cs typeface="Raleway SemiBold"/>
                <a:sym typeface="Raleway SemiBold"/>
              </a:defRPr>
            </a:lvl1pPr>
            <a:lvl2pPr lvl="1" rtl="0" algn="ctr">
              <a:lnSpc>
                <a:spcPct val="100000"/>
              </a:lnSpc>
              <a:spcBef>
                <a:spcPts val="0"/>
              </a:spcBef>
              <a:spcAft>
                <a:spcPts val="0"/>
              </a:spcAft>
              <a:buClr>
                <a:schemeClr val="dk1"/>
              </a:buClr>
              <a:buSzPts val="7800"/>
              <a:buFont typeface="Raleway SemiBold"/>
              <a:buNone/>
              <a:defRPr sz="7800">
                <a:solidFill>
                  <a:schemeClr val="dk1"/>
                </a:solidFill>
                <a:latin typeface="Raleway SemiBold"/>
                <a:ea typeface="Raleway SemiBold"/>
                <a:cs typeface="Raleway SemiBold"/>
                <a:sym typeface="Raleway SemiBold"/>
              </a:defRPr>
            </a:lvl2pPr>
            <a:lvl3pPr lvl="2" rtl="0" algn="ctr">
              <a:lnSpc>
                <a:spcPct val="100000"/>
              </a:lnSpc>
              <a:spcBef>
                <a:spcPts val="0"/>
              </a:spcBef>
              <a:spcAft>
                <a:spcPts val="0"/>
              </a:spcAft>
              <a:buClr>
                <a:schemeClr val="dk1"/>
              </a:buClr>
              <a:buSzPts val="7800"/>
              <a:buFont typeface="Raleway SemiBold"/>
              <a:buNone/>
              <a:defRPr sz="7800">
                <a:solidFill>
                  <a:schemeClr val="dk1"/>
                </a:solidFill>
                <a:latin typeface="Raleway SemiBold"/>
                <a:ea typeface="Raleway SemiBold"/>
                <a:cs typeface="Raleway SemiBold"/>
                <a:sym typeface="Raleway SemiBold"/>
              </a:defRPr>
            </a:lvl3pPr>
            <a:lvl4pPr lvl="3" rtl="0" algn="ctr">
              <a:lnSpc>
                <a:spcPct val="100000"/>
              </a:lnSpc>
              <a:spcBef>
                <a:spcPts val="0"/>
              </a:spcBef>
              <a:spcAft>
                <a:spcPts val="0"/>
              </a:spcAft>
              <a:buClr>
                <a:schemeClr val="dk1"/>
              </a:buClr>
              <a:buSzPts val="7800"/>
              <a:buFont typeface="Raleway SemiBold"/>
              <a:buNone/>
              <a:defRPr sz="7800">
                <a:solidFill>
                  <a:schemeClr val="dk1"/>
                </a:solidFill>
                <a:latin typeface="Raleway SemiBold"/>
                <a:ea typeface="Raleway SemiBold"/>
                <a:cs typeface="Raleway SemiBold"/>
                <a:sym typeface="Raleway SemiBold"/>
              </a:defRPr>
            </a:lvl4pPr>
            <a:lvl5pPr lvl="4" rtl="0" algn="ctr">
              <a:lnSpc>
                <a:spcPct val="100000"/>
              </a:lnSpc>
              <a:spcBef>
                <a:spcPts val="0"/>
              </a:spcBef>
              <a:spcAft>
                <a:spcPts val="0"/>
              </a:spcAft>
              <a:buClr>
                <a:schemeClr val="dk1"/>
              </a:buClr>
              <a:buSzPts val="7800"/>
              <a:buFont typeface="Raleway SemiBold"/>
              <a:buNone/>
              <a:defRPr sz="7800">
                <a:solidFill>
                  <a:schemeClr val="dk1"/>
                </a:solidFill>
                <a:latin typeface="Raleway SemiBold"/>
                <a:ea typeface="Raleway SemiBold"/>
                <a:cs typeface="Raleway SemiBold"/>
                <a:sym typeface="Raleway SemiBold"/>
              </a:defRPr>
            </a:lvl5pPr>
            <a:lvl6pPr lvl="5" rtl="0" algn="ctr">
              <a:lnSpc>
                <a:spcPct val="100000"/>
              </a:lnSpc>
              <a:spcBef>
                <a:spcPts val="0"/>
              </a:spcBef>
              <a:spcAft>
                <a:spcPts val="0"/>
              </a:spcAft>
              <a:buClr>
                <a:schemeClr val="dk1"/>
              </a:buClr>
              <a:buSzPts val="7800"/>
              <a:buFont typeface="Raleway SemiBold"/>
              <a:buNone/>
              <a:defRPr sz="7800">
                <a:solidFill>
                  <a:schemeClr val="dk1"/>
                </a:solidFill>
                <a:latin typeface="Raleway SemiBold"/>
                <a:ea typeface="Raleway SemiBold"/>
                <a:cs typeface="Raleway SemiBold"/>
                <a:sym typeface="Raleway SemiBold"/>
              </a:defRPr>
            </a:lvl6pPr>
            <a:lvl7pPr lvl="6" rtl="0" algn="ctr">
              <a:lnSpc>
                <a:spcPct val="100000"/>
              </a:lnSpc>
              <a:spcBef>
                <a:spcPts val="0"/>
              </a:spcBef>
              <a:spcAft>
                <a:spcPts val="0"/>
              </a:spcAft>
              <a:buClr>
                <a:schemeClr val="dk1"/>
              </a:buClr>
              <a:buSzPts val="7800"/>
              <a:buFont typeface="Raleway SemiBold"/>
              <a:buNone/>
              <a:defRPr sz="7800">
                <a:solidFill>
                  <a:schemeClr val="dk1"/>
                </a:solidFill>
                <a:latin typeface="Raleway SemiBold"/>
                <a:ea typeface="Raleway SemiBold"/>
                <a:cs typeface="Raleway SemiBold"/>
                <a:sym typeface="Raleway SemiBold"/>
              </a:defRPr>
            </a:lvl7pPr>
            <a:lvl8pPr lvl="7" rtl="0" algn="ctr">
              <a:lnSpc>
                <a:spcPct val="100000"/>
              </a:lnSpc>
              <a:spcBef>
                <a:spcPts val="0"/>
              </a:spcBef>
              <a:spcAft>
                <a:spcPts val="0"/>
              </a:spcAft>
              <a:buClr>
                <a:schemeClr val="dk1"/>
              </a:buClr>
              <a:buSzPts val="7800"/>
              <a:buFont typeface="Raleway SemiBold"/>
              <a:buNone/>
              <a:defRPr sz="7800">
                <a:solidFill>
                  <a:schemeClr val="dk1"/>
                </a:solidFill>
                <a:latin typeface="Raleway SemiBold"/>
                <a:ea typeface="Raleway SemiBold"/>
                <a:cs typeface="Raleway SemiBold"/>
                <a:sym typeface="Raleway SemiBold"/>
              </a:defRPr>
            </a:lvl8pPr>
            <a:lvl9pPr lvl="8" rtl="0" algn="ctr">
              <a:lnSpc>
                <a:spcPct val="100000"/>
              </a:lnSpc>
              <a:spcBef>
                <a:spcPts val="0"/>
              </a:spcBef>
              <a:spcAft>
                <a:spcPts val="0"/>
              </a:spcAft>
              <a:buClr>
                <a:schemeClr val="dk1"/>
              </a:buClr>
              <a:buSzPts val="7800"/>
              <a:buFont typeface="Raleway SemiBold"/>
              <a:buNone/>
              <a:defRPr sz="7800">
                <a:solidFill>
                  <a:schemeClr val="dk1"/>
                </a:solidFill>
                <a:latin typeface="Raleway SemiBold"/>
                <a:ea typeface="Raleway SemiBold"/>
                <a:cs typeface="Raleway SemiBold"/>
                <a:sym typeface="Raleway SemiBold"/>
              </a:defRPr>
            </a:lvl9pPr>
          </a:lstStyle>
          <a:p/>
        </p:txBody>
      </p:sp>
      <p:sp>
        <p:nvSpPr>
          <p:cNvPr id="458" name="Google Shape;458;p18"/>
          <p:cNvSpPr txBox="1"/>
          <p:nvPr>
            <p:ph hasCustomPrompt="1" idx="3" type="title"/>
          </p:nvPr>
        </p:nvSpPr>
        <p:spPr>
          <a:xfrm>
            <a:off x="5888430" y="5330773"/>
            <a:ext cx="6936000" cy="5642100"/>
          </a:xfrm>
          <a:prstGeom prst="rect">
            <a:avLst/>
          </a:prstGeom>
        </p:spPr>
        <p:txBody>
          <a:bodyPr anchorCtr="0" anchor="ctr" bIns="341325" lIns="341325" spcFirstLastPara="1" rIns="341325" wrap="square" tIns="341325">
            <a:noAutofit/>
          </a:bodyPr>
          <a:lstStyle>
            <a:lvl1pPr lvl="0" rtl="0" algn="ctr">
              <a:spcBef>
                <a:spcPts val="0"/>
              </a:spcBef>
              <a:spcAft>
                <a:spcPts val="0"/>
              </a:spcAft>
              <a:buSzPts val="44800"/>
              <a:buNone/>
              <a:defRPr sz="35800"/>
            </a:lvl1pPr>
            <a:lvl2pPr lvl="1" rtl="0" algn="ctr">
              <a:spcBef>
                <a:spcPts val="0"/>
              </a:spcBef>
              <a:spcAft>
                <a:spcPts val="0"/>
              </a:spcAft>
              <a:buSzPts val="44800"/>
              <a:buNone/>
              <a:defRPr sz="44800"/>
            </a:lvl2pPr>
            <a:lvl3pPr lvl="2" rtl="0" algn="ctr">
              <a:spcBef>
                <a:spcPts val="0"/>
              </a:spcBef>
              <a:spcAft>
                <a:spcPts val="0"/>
              </a:spcAft>
              <a:buSzPts val="44800"/>
              <a:buNone/>
              <a:defRPr sz="44800"/>
            </a:lvl3pPr>
            <a:lvl4pPr lvl="3" rtl="0" algn="ctr">
              <a:spcBef>
                <a:spcPts val="0"/>
              </a:spcBef>
              <a:spcAft>
                <a:spcPts val="0"/>
              </a:spcAft>
              <a:buSzPts val="44800"/>
              <a:buNone/>
              <a:defRPr sz="44800"/>
            </a:lvl4pPr>
            <a:lvl5pPr lvl="4" rtl="0" algn="ctr">
              <a:spcBef>
                <a:spcPts val="0"/>
              </a:spcBef>
              <a:spcAft>
                <a:spcPts val="0"/>
              </a:spcAft>
              <a:buSzPts val="44800"/>
              <a:buNone/>
              <a:defRPr sz="44800"/>
            </a:lvl5pPr>
            <a:lvl6pPr lvl="5" rtl="0" algn="ctr">
              <a:spcBef>
                <a:spcPts val="0"/>
              </a:spcBef>
              <a:spcAft>
                <a:spcPts val="0"/>
              </a:spcAft>
              <a:buSzPts val="44800"/>
              <a:buNone/>
              <a:defRPr sz="44800"/>
            </a:lvl6pPr>
            <a:lvl7pPr lvl="6" rtl="0" algn="ctr">
              <a:spcBef>
                <a:spcPts val="0"/>
              </a:spcBef>
              <a:spcAft>
                <a:spcPts val="0"/>
              </a:spcAft>
              <a:buSzPts val="44800"/>
              <a:buNone/>
              <a:defRPr sz="44800"/>
            </a:lvl7pPr>
            <a:lvl8pPr lvl="7" rtl="0" algn="ctr">
              <a:spcBef>
                <a:spcPts val="0"/>
              </a:spcBef>
              <a:spcAft>
                <a:spcPts val="0"/>
              </a:spcAft>
              <a:buSzPts val="44800"/>
              <a:buNone/>
              <a:defRPr sz="44800"/>
            </a:lvl8pPr>
            <a:lvl9pPr lvl="8" rtl="0" algn="ctr">
              <a:spcBef>
                <a:spcPts val="0"/>
              </a:spcBef>
              <a:spcAft>
                <a:spcPts val="0"/>
              </a:spcAft>
              <a:buSzPts val="44800"/>
              <a:buNone/>
              <a:defRPr sz="44800"/>
            </a:lvl9pPr>
          </a:lstStyle>
          <a:p>
            <a:r>
              <a:t>xx%</a:t>
            </a:r>
          </a:p>
        </p:txBody>
      </p:sp>
      <p:sp>
        <p:nvSpPr>
          <p:cNvPr id="459" name="Google Shape;459;p18"/>
          <p:cNvSpPr/>
          <p:nvPr/>
        </p:nvSpPr>
        <p:spPr>
          <a:xfrm>
            <a:off x="25452232" y="-549483"/>
            <a:ext cx="7725372" cy="4493441"/>
          </a:xfrm>
          <a:custGeom>
            <a:rect b="b" l="l" r="r" t="t"/>
            <a:pathLst>
              <a:path extrusionOk="0" h="6456" w="13155">
                <a:moveTo>
                  <a:pt x="11275" y="1"/>
                </a:moveTo>
                <a:lnTo>
                  <a:pt x="11275" y="4"/>
                </a:lnTo>
                <a:lnTo>
                  <a:pt x="209" y="2"/>
                </a:lnTo>
                <a:cubicBezTo>
                  <a:pt x="185" y="57"/>
                  <a:pt x="164" y="111"/>
                  <a:pt x="145" y="167"/>
                </a:cubicBezTo>
                <a:cubicBezTo>
                  <a:pt x="138" y="184"/>
                  <a:pt x="132" y="203"/>
                  <a:pt x="127" y="221"/>
                </a:cubicBezTo>
                <a:cubicBezTo>
                  <a:pt x="59" y="429"/>
                  <a:pt x="18" y="643"/>
                  <a:pt x="6" y="860"/>
                </a:cubicBezTo>
                <a:cubicBezTo>
                  <a:pt x="0" y="984"/>
                  <a:pt x="3" y="1110"/>
                  <a:pt x="14" y="1233"/>
                </a:cubicBezTo>
                <a:cubicBezTo>
                  <a:pt x="16" y="1251"/>
                  <a:pt x="18" y="1270"/>
                  <a:pt x="20" y="1288"/>
                </a:cubicBezTo>
                <a:cubicBezTo>
                  <a:pt x="60" y="1638"/>
                  <a:pt x="172" y="1982"/>
                  <a:pt x="341" y="2300"/>
                </a:cubicBezTo>
                <a:cubicBezTo>
                  <a:pt x="351" y="2319"/>
                  <a:pt x="361" y="2337"/>
                  <a:pt x="371" y="2355"/>
                </a:cubicBezTo>
                <a:cubicBezTo>
                  <a:pt x="531" y="2642"/>
                  <a:pt x="740" y="2905"/>
                  <a:pt x="987" y="3134"/>
                </a:cubicBezTo>
                <a:cubicBezTo>
                  <a:pt x="1075" y="3217"/>
                  <a:pt x="1169" y="3295"/>
                  <a:pt x="1269" y="3368"/>
                </a:cubicBezTo>
                <a:cubicBezTo>
                  <a:pt x="1295" y="3387"/>
                  <a:pt x="1320" y="3405"/>
                  <a:pt x="1345" y="3422"/>
                </a:cubicBezTo>
                <a:cubicBezTo>
                  <a:pt x="1608" y="3604"/>
                  <a:pt x="1902" y="3745"/>
                  <a:pt x="2218" y="3827"/>
                </a:cubicBezTo>
                <a:cubicBezTo>
                  <a:pt x="2441" y="3883"/>
                  <a:pt x="2668" y="3908"/>
                  <a:pt x="2896" y="3908"/>
                </a:cubicBezTo>
                <a:cubicBezTo>
                  <a:pt x="3496" y="3908"/>
                  <a:pt x="4103" y="3734"/>
                  <a:pt x="4654" y="3501"/>
                </a:cubicBezTo>
                <a:cubicBezTo>
                  <a:pt x="4713" y="3476"/>
                  <a:pt x="4773" y="3450"/>
                  <a:pt x="4833" y="3424"/>
                </a:cubicBezTo>
                <a:cubicBezTo>
                  <a:pt x="4873" y="3406"/>
                  <a:pt x="4915" y="3387"/>
                  <a:pt x="4955" y="3369"/>
                </a:cubicBezTo>
                <a:cubicBezTo>
                  <a:pt x="5539" y="3105"/>
                  <a:pt x="6130" y="2820"/>
                  <a:pt x="6764" y="2820"/>
                </a:cubicBezTo>
                <a:cubicBezTo>
                  <a:pt x="6811" y="2820"/>
                  <a:pt x="6859" y="2822"/>
                  <a:pt x="6907" y="2825"/>
                </a:cubicBezTo>
                <a:cubicBezTo>
                  <a:pt x="7405" y="2860"/>
                  <a:pt x="7836" y="3071"/>
                  <a:pt x="8213" y="3369"/>
                </a:cubicBezTo>
                <a:cubicBezTo>
                  <a:pt x="8237" y="3387"/>
                  <a:pt x="8259" y="3405"/>
                  <a:pt x="8281" y="3424"/>
                </a:cubicBezTo>
                <a:cubicBezTo>
                  <a:pt x="8634" y="3715"/>
                  <a:pt x="8939" y="4078"/>
                  <a:pt x="9207" y="4436"/>
                </a:cubicBezTo>
                <a:cubicBezTo>
                  <a:pt x="9219" y="4454"/>
                  <a:pt x="9233" y="4472"/>
                  <a:pt x="9246" y="4490"/>
                </a:cubicBezTo>
                <a:cubicBezTo>
                  <a:pt x="9246" y="4490"/>
                  <a:pt x="9247" y="4490"/>
                  <a:pt x="9247" y="4491"/>
                </a:cubicBezTo>
                <a:cubicBezTo>
                  <a:pt x="9498" y="4831"/>
                  <a:pt x="9757" y="5189"/>
                  <a:pt x="10053" y="5504"/>
                </a:cubicBezTo>
                <a:cubicBezTo>
                  <a:pt x="10070" y="5523"/>
                  <a:pt x="10087" y="5541"/>
                  <a:pt x="10104" y="5559"/>
                </a:cubicBezTo>
                <a:cubicBezTo>
                  <a:pt x="10436" y="5901"/>
                  <a:pt x="10812" y="6189"/>
                  <a:pt x="11272" y="6342"/>
                </a:cubicBezTo>
                <a:cubicBezTo>
                  <a:pt x="11292" y="6348"/>
                  <a:pt x="11311" y="6355"/>
                  <a:pt x="11333" y="6361"/>
                </a:cubicBezTo>
                <a:cubicBezTo>
                  <a:pt x="11361" y="6370"/>
                  <a:pt x="11391" y="6378"/>
                  <a:pt x="11420" y="6386"/>
                </a:cubicBezTo>
                <a:cubicBezTo>
                  <a:pt x="11605" y="6434"/>
                  <a:pt x="11791" y="6456"/>
                  <a:pt x="11976" y="6456"/>
                </a:cubicBezTo>
                <a:cubicBezTo>
                  <a:pt x="12384" y="6456"/>
                  <a:pt x="12786" y="6349"/>
                  <a:pt x="13154" y="6177"/>
                </a:cubicBezTo>
                <a:lnTo>
                  <a:pt x="13154" y="5505"/>
                </a:lnTo>
                <a:lnTo>
                  <a:pt x="13154" y="4492"/>
                </a:lnTo>
                <a:lnTo>
                  <a:pt x="13154" y="3371"/>
                </a:lnTo>
                <a:lnTo>
                  <a:pt x="13155" y="2358"/>
                </a:lnTo>
                <a:lnTo>
                  <a:pt x="13155" y="1236"/>
                </a:lnTo>
                <a:lnTo>
                  <a:pt x="13155" y="221"/>
                </a:lnTo>
                <a:lnTo>
                  <a:pt x="13155" y="5"/>
                </a:lnTo>
                <a:lnTo>
                  <a:pt x="11334" y="4"/>
                </a:lnTo>
                <a:lnTo>
                  <a:pt x="11334" y="1"/>
                </a:lnTo>
                <a:close/>
              </a:path>
            </a:pathLst>
          </a:custGeom>
          <a:solidFill>
            <a:schemeClr val="dk2">
              <a:alpha val="4018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460" name="Google Shape;460;p18"/>
          <p:cNvSpPr/>
          <p:nvPr/>
        </p:nvSpPr>
        <p:spPr>
          <a:xfrm>
            <a:off x="26055935" y="12937165"/>
            <a:ext cx="8595688" cy="10601624"/>
          </a:xfrm>
          <a:custGeom>
            <a:rect b="b" l="l" r="r" t="t"/>
            <a:pathLst>
              <a:path extrusionOk="0" h="15232" w="14637">
                <a:moveTo>
                  <a:pt x="11445" y="0"/>
                </a:moveTo>
                <a:cubicBezTo>
                  <a:pt x="11308" y="0"/>
                  <a:pt x="11172" y="12"/>
                  <a:pt x="11039" y="38"/>
                </a:cubicBezTo>
                <a:cubicBezTo>
                  <a:pt x="10644" y="116"/>
                  <a:pt x="10316" y="327"/>
                  <a:pt x="10145" y="596"/>
                </a:cubicBezTo>
                <a:cubicBezTo>
                  <a:pt x="9794" y="1152"/>
                  <a:pt x="10018" y="1791"/>
                  <a:pt x="9781" y="2367"/>
                </a:cubicBezTo>
                <a:cubicBezTo>
                  <a:pt x="9296" y="3551"/>
                  <a:pt x="6867" y="3019"/>
                  <a:pt x="6220" y="4123"/>
                </a:cubicBezTo>
                <a:cubicBezTo>
                  <a:pt x="6016" y="4474"/>
                  <a:pt x="6063" y="4867"/>
                  <a:pt x="6119" y="5237"/>
                </a:cubicBezTo>
                <a:cubicBezTo>
                  <a:pt x="6188" y="5684"/>
                  <a:pt x="6293" y="6128"/>
                  <a:pt x="6331" y="6578"/>
                </a:cubicBezTo>
                <a:cubicBezTo>
                  <a:pt x="6392" y="7292"/>
                  <a:pt x="6256" y="8099"/>
                  <a:pt x="5518" y="8624"/>
                </a:cubicBezTo>
                <a:cubicBezTo>
                  <a:pt x="4829" y="9115"/>
                  <a:pt x="3797" y="9174"/>
                  <a:pt x="2910" y="9343"/>
                </a:cubicBezTo>
                <a:cubicBezTo>
                  <a:pt x="2462" y="9427"/>
                  <a:pt x="2020" y="9543"/>
                  <a:pt x="1637" y="9735"/>
                </a:cubicBezTo>
                <a:cubicBezTo>
                  <a:pt x="1309" y="9901"/>
                  <a:pt x="1030" y="10112"/>
                  <a:pt x="810" y="10355"/>
                </a:cubicBezTo>
                <a:cubicBezTo>
                  <a:pt x="347" y="10864"/>
                  <a:pt x="157" y="11482"/>
                  <a:pt x="81" y="12082"/>
                </a:cubicBezTo>
                <a:cubicBezTo>
                  <a:pt x="1" y="12715"/>
                  <a:pt x="23" y="13379"/>
                  <a:pt x="158" y="14007"/>
                </a:cubicBezTo>
                <a:cubicBezTo>
                  <a:pt x="228" y="14329"/>
                  <a:pt x="371" y="14667"/>
                  <a:pt x="709" y="14896"/>
                </a:cubicBezTo>
                <a:cubicBezTo>
                  <a:pt x="1077" y="15146"/>
                  <a:pt x="1583" y="15204"/>
                  <a:pt x="2068" y="15214"/>
                </a:cubicBezTo>
                <a:cubicBezTo>
                  <a:pt x="2549" y="15226"/>
                  <a:pt x="3032" y="15229"/>
                  <a:pt x="3515" y="15229"/>
                </a:cubicBezTo>
                <a:cubicBezTo>
                  <a:pt x="4226" y="15229"/>
                  <a:pt x="4937" y="15222"/>
                  <a:pt x="5646" y="15222"/>
                </a:cubicBezTo>
                <a:cubicBezTo>
                  <a:pt x="5675" y="15222"/>
                  <a:pt x="5704" y="15222"/>
                  <a:pt x="5733" y="15222"/>
                </a:cubicBezTo>
                <a:lnTo>
                  <a:pt x="9469" y="15227"/>
                </a:lnTo>
                <a:cubicBezTo>
                  <a:pt x="10086" y="15228"/>
                  <a:pt x="10704" y="15228"/>
                  <a:pt x="11322" y="15229"/>
                </a:cubicBezTo>
                <a:cubicBezTo>
                  <a:pt x="11640" y="15230"/>
                  <a:pt x="11959" y="15231"/>
                  <a:pt x="12278" y="15231"/>
                </a:cubicBezTo>
                <a:cubicBezTo>
                  <a:pt x="12529" y="15231"/>
                  <a:pt x="12784" y="15225"/>
                  <a:pt x="13014" y="15145"/>
                </a:cubicBezTo>
                <a:cubicBezTo>
                  <a:pt x="13410" y="15008"/>
                  <a:pt x="13574" y="14685"/>
                  <a:pt x="13640" y="14388"/>
                </a:cubicBezTo>
                <a:cubicBezTo>
                  <a:pt x="13728" y="13988"/>
                  <a:pt x="13742" y="13577"/>
                  <a:pt x="13785" y="13173"/>
                </a:cubicBezTo>
                <a:cubicBezTo>
                  <a:pt x="13882" y="12264"/>
                  <a:pt x="13977" y="11357"/>
                  <a:pt x="14072" y="10449"/>
                </a:cubicBezTo>
                <a:cubicBezTo>
                  <a:pt x="14166" y="9541"/>
                  <a:pt x="14259" y="8633"/>
                  <a:pt x="14352" y="7724"/>
                </a:cubicBezTo>
                <a:cubicBezTo>
                  <a:pt x="14437" y="6875"/>
                  <a:pt x="14530" y="6026"/>
                  <a:pt x="14567" y="5174"/>
                </a:cubicBezTo>
                <a:cubicBezTo>
                  <a:pt x="14637" y="3541"/>
                  <a:pt x="14491" y="1869"/>
                  <a:pt x="13640" y="340"/>
                </a:cubicBezTo>
                <a:cubicBezTo>
                  <a:pt x="13611" y="289"/>
                  <a:pt x="13548" y="267"/>
                  <a:pt x="13488" y="267"/>
                </a:cubicBezTo>
                <a:cubicBezTo>
                  <a:pt x="13394" y="267"/>
                  <a:pt x="13305" y="319"/>
                  <a:pt x="13349" y="398"/>
                </a:cubicBezTo>
                <a:cubicBezTo>
                  <a:pt x="13385" y="461"/>
                  <a:pt x="13419" y="526"/>
                  <a:pt x="13452" y="589"/>
                </a:cubicBezTo>
                <a:cubicBezTo>
                  <a:pt x="13105" y="411"/>
                  <a:pt x="12738" y="253"/>
                  <a:pt x="12342" y="140"/>
                </a:cubicBezTo>
                <a:cubicBezTo>
                  <a:pt x="12060" y="59"/>
                  <a:pt x="11751" y="0"/>
                  <a:pt x="11445" y="0"/>
                </a:cubicBezTo>
                <a:close/>
              </a:path>
            </a:pathLst>
          </a:custGeom>
          <a:solidFill>
            <a:schemeClr val="accent1">
              <a:alpha val="4955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461" name="Google Shape;461;p18"/>
          <p:cNvSpPr/>
          <p:nvPr/>
        </p:nvSpPr>
        <p:spPr>
          <a:xfrm flipH="1" rot="10800000">
            <a:off x="-1714050" y="15766620"/>
            <a:ext cx="16943553" cy="6771481"/>
          </a:xfrm>
          <a:custGeom>
            <a:rect b="b" l="l" r="r" t="t"/>
            <a:pathLst>
              <a:path extrusionOk="0" h="9729" w="28852">
                <a:moveTo>
                  <a:pt x="27909" y="1"/>
                </a:moveTo>
                <a:cubicBezTo>
                  <a:pt x="27641" y="1"/>
                  <a:pt x="27359" y="65"/>
                  <a:pt x="27138" y="117"/>
                </a:cubicBezTo>
                <a:cubicBezTo>
                  <a:pt x="26393" y="292"/>
                  <a:pt x="25642" y="438"/>
                  <a:pt x="24886" y="556"/>
                </a:cubicBezTo>
                <a:cubicBezTo>
                  <a:pt x="23384" y="791"/>
                  <a:pt x="21867" y="918"/>
                  <a:pt x="20347" y="969"/>
                </a:cubicBezTo>
                <a:cubicBezTo>
                  <a:pt x="19779" y="988"/>
                  <a:pt x="19211" y="997"/>
                  <a:pt x="18643" y="997"/>
                </a:cubicBezTo>
                <a:cubicBezTo>
                  <a:pt x="16156" y="997"/>
                  <a:pt x="13669" y="829"/>
                  <a:pt x="11190" y="628"/>
                </a:cubicBezTo>
                <a:cubicBezTo>
                  <a:pt x="9660" y="504"/>
                  <a:pt x="8132" y="368"/>
                  <a:pt x="6601" y="249"/>
                </a:cubicBezTo>
                <a:cubicBezTo>
                  <a:pt x="5839" y="189"/>
                  <a:pt x="5076" y="132"/>
                  <a:pt x="4312" y="87"/>
                </a:cubicBezTo>
                <a:cubicBezTo>
                  <a:pt x="4099" y="75"/>
                  <a:pt x="3881" y="64"/>
                  <a:pt x="3664" y="64"/>
                </a:cubicBezTo>
                <a:cubicBezTo>
                  <a:pt x="3221" y="64"/>
                  <a:pt x="2777" y="107"/>
                  <a:pt x="2362" y="261"/>
                </a:cubicBezTo>
                <a:cubicBezTo>
                  <a:pt x="1198" y="695"/>
                  <a:pt x="625" y="1959"/>
                  <a:pt x="327" y="3085"/>
                </a:cubicBezTo>
                <a:cubicBezTo>
                  <a:pt x="51" y="4125"/>
                  <a:pt x="0" y="5240"/>
                  <a:pt x="241" y="6293"/>
                </a:cubicBezTo>
                <a:cubicBezTo>
                  <a:pt x="475" y="7320"/>
                  <a:pt x="1013" y="8271"/>
                  <a:pt x="1861" y="8911"/>
                </a:cubicBezTo>
                <a:cubicBezTo>
                  <a:pt x="2297" y="9241"/>
                  <a:pt x="2827" y="9490"/>
                  <a:pt x="3378" y="9490"/>
                </a:cubicBezTo>
                <a:cubicBezTo>
                  <a:pt x="3472" y="9490"/>
                  <a:pt x="3567" y="9482"/>
                  <a:pt x="3662" y="9467"/>
                </a:cubicBezTo>
                <a:cubicBezTo>
                  <a:pt x="4312" y="9361"/>
                  <a:pt x="4799" y="8877"/>
                  <a:pt x="5302" y="8495"/>
                </a:cubicBezTo>
                <a:cubicBezTo>
                  <a:pt x="5837" y="8088"/>
                  <a:pt x="6442" y="7738"/>
                  <a:pt x="7106" y="7594"/>
                </a:cubicBezTo>
                <a:cubicBezTo>
                  <a:pt x="7279" y="7557"/>
                  <a:pt x="7450" y="7538"/>
                  <a:pt x="7618" y="7538"/>
                </a:cubicBezTo>
                <a:cubicBezTo>
                  <a:pt x="8095" y="7538"/>
                  <a:pt x="8551" y="7686"/>
                  <a:pt x="8965" y="7966"/>
                </a:cubicBezTo>
                <a:cubicBezTo>
                  <a:pt x="9884" y="8588"/>
                  <a:pt x="10692" y="9729"/>
                  <a:pt x="11891" y="9729"/>
                </a:cubicBezTo>
                <a:cubicBezTo>
                  <a:pt x="11980" y="9729"/>
                  <a:pt x="12071" y="9723"/>
                  <a:pt x="12164" y="9709"/>
                </a:cubicBezTo>
                <a:cubicBezTo>
                  <a:pt x="13260" y="9554"/>
                  <a:pt x="13511" y="8401"/>
                  <a:pt x="13804" y="7521"/>
                </a:cubicBezTo>
                <a:cubicBezTo>
                  <a:pt x="13945" y="7099"/>
                  <a:pt x="14127" y="6643"/>
                  <a:pt x="14504" y="6377"/>
                </a:cubicBezTo>
                <a:cubicBezTo>
                  <a:pt x="14738" y="6212"/>
                  <a:pt x="15003" y="6142"/>
                  <a:pt x="15276" y="6142"/>
                </a:cubicBezTo>
                <a:cubicBezTo>
                  <a:pt x="15402" y="6142"/>
                  <a:pt x="15530" y="6157"/>
                  <a:pt x="15656" y="6184"/>
                </a:cubicBezTo>
                <a:cubicBezTo>
                  <a:pt x="16572" y="6381"/>
                  <a:pt x="17354" y="6961"/>
                  <a:pt x="18244" y="7232"/>
                </a:cubicBezTo>
                <a:cubicBezTo>
                  <a:pt x="18502" y="7311"/>
                  <a:pt x="18774" y="7363"/>
                  <a:pt x="19044" y="7363"/>
                </a:cubicBezTo>
                <a:cubicBezTo>
                  <a:pt x="19207" y="7363"/>
                  <a:pt x="19369" y="7344"/>
                  <a:pt x="19529" y="7301"/>
                </a:cubicBezTo>
                <a:cubicBezTo>
                  <a:pt x="19978" y="7178"/>
                  <a:pt x="20331" y="6877"/>
                  <a:pt x="20595" y="6501"/>
                </a:cubicBezTo>
                <a:cubicBezTo>
                  <a:pt x="21130" y="5738"/>
                  <a:pt x="21292" y="4712"/>
                  <a:pt x="21999" y="4070"/>
                </a:cubicBezTo>
                <a:cubicBezTo>
                  <a:pt x="22362" y="3741"/>
                  <a:pt x="22807" y="3634"/>
                  <a:pt x="23269" y="3634"/>
                </a:cubicBezTo>
                <a:cubicBezTo>
                  <a:pt x="23739" y="3634"/>
                  <a:pt x="24227" y="3745"/>
                  <a:pt x="24664" y="3849"/>
                </a:cubicBezTo>
                <a:cubicBezTo>
                  <a:pt x="25227" y="3981"/>
                  <a:pt x="25851" y="4166"/>
                  <a:pt x="26455" y="4166"/>
                </a:cubicBezTo>
                <a:cubicBezTo>
                  <a:pt x="26763" y="4166"/>
                  <a:pt x="27066" y="4118"/>
                  <a:pt x="27353" y="3990"/>
                </a:cubicBezTo>
                <a:cubicBezTo>
                  <a:pt x="28400" y="3523"/>
                  <a:pt x="28496" y="2313"/>
                  <a:pt x="28400" y="1304"/>
                </a:cubicBezTo>
                <a:cubicBezTo>
                  <a:pt x="28773" y="1190"/>
                  <a:pt x="28851" y="712"/>
                  <a:pt x="28673" y="381"/>
                </a:cubicBezTo>
                <a:cubicBezTo>
                  <a:pt x="28515" y="88"/>
                  <a:pt x="28221" y="1"/>
                  <a:pt x="27909" y="1"/>
                </a:cubicBezTo>
                <a:close/>
              </a:path>
            </a:pathLst>
          </a:custGeom>
          <a:solidFill>
            <a:schemeClr val="dk2">
              <a:alpha val="4916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462" name="Google Shape;462;p18"/>
          <p:cNvSpPr/>
          <p:nvPr/>
        </p:nvSpPr>
        <p:spPr>
          <a:xfrm flipH="1" rot="10800000">
            <a:off x="-463770" y="-577157"/>
            <a:ext cx="12838036" cy="6233063"/>
          </a:xfrm>
          <a:custGeom>
            <a:rect b="b" l="l" r="r" t="t"/>
            <a:pathLst>
              <a:path extrusionOk="0" h="7088" w="21861">
                <a:moveTo>
                  <a:pt x="1470" y="1"/>
                </a:moveTo>
                <a:cubicBezTo>
                  <a:pt x="969" y="1"/>
                  <a:pt x="465" y="73"/>
                  <a:pt x="0" y="211"/>
                </a:cubicBezTo>
                <a:lnTo>
                  <a:pt x="0" y="7087"/>
                </a:lnTo>
                <a:lnTo>
                  <a:pt x="21860" y="7087"/>
                </a:lnTo>
                <a:cubicBezTo>
                  <a:pt x="21784" y="6987"/>
                  <a:pt x="21696" y="6892"/>
                  <a:pt x="21596" y="6806"/>
                </a:cubicBezTo>
                <a:cubicBezTo>
                  <a:pt x="21135" y="6406"/>
                  <a:pt x="20429" y="6167"/>
                  <a:pt x="19720" y="6167"/>
                </a:cubicBezTo>
                <a:cubicBezTo>
                  <a:pt x="19688" y="6167"/>
                  <a:pt x="19657" y="6168"/>
                  <a:pt x="19626" y="6169"/>
                </a:cubicBezTo>
                <a:cubicBezTo>
                  <a:pt x="19086" y="6184"/>
                  <a:pt x="18553" y="6331"/>
                  <a:pt x="18022" y="6331"/>
                </a:cubicBezTo>
                <a:cubicBezTo>
                  <a:pt x="17915" y="6331"/>
                  <a:pt x="17808" y="6325"/>
                  <a:pt x="17701" y="6311"/>
                </a:cubicBezTo>
                <a:cubicBezTo>
                  <a:pt x="17575" y="6294"/>
                  <a:pt x="17455" y="6267"/>
                  <a:pt x="17341" y="6232"/>
                </a:cubicBezTo>
                <a:cubicBezTo>
                  <a:pt x="17316" y="6223"/>
                  <a:pt x="17292" y="6216"/>
                  <a:pt x="17268" y="6207"/>
                </a:cubicBezTo>
                <a:cubicBezTo>
                  <a:pt x="16400" y="5904"/>
                  <a:pt x="15883" y="5118"/>
                  <a:pt x="15068" y="4680"/>
                </a:cubicBezTo>
                <a:cubicBezTo>
                  <a:pt x="14496" y="4373"/>
                  <a:pt x="13820" y="4258"/>
                  <a:pt x="13115" y="4258"/>
                </a:cubicBezTo>
                <a:cubicBezTo>
                  <a:pt x="12312" y="4258"/>
                  <a:pt x="11471" y="4408"/>
                  <a:pt x="10706" y="4596"/>
                </a:cubicBezTo>
                <a:cubicBezTo>
                  <a:pt x="10023" y="4765"/>
                  <a:pt x="9316" y="4959"/>
                  <a:pt x="8608" y="4959"/>
                </a:cubicBezTo>
                <a:cubicBezTo>
                  <a:pt x="8441" y="4959"/>
                  <a:pt x="8274" y="4948"/>
                  <a:pt x="8107" y="4924"/>
                </a:cubicBezTo>
                <a:cubicBezTo>
                  <a:pt x="6811" y="4733"/>
                  <a:pt x="5999" y="3788"/>
                  <a:pt x="5474" y="2893"/>
                </a:cubicBezTo>
                <a:cubicBezTo>
                  <a:pt x="4948" y="1997"/>
                  <a:pt x="4493" y="1003"/>
                  <a:pt x="3416" y="436"/>
                </a:cubicBezTo>
                <a:cubicBezTo>
                  <a:pt x="2851" y="140"/>
                  <a:pt x="2164" y="1"/>
                  <a:pt x="1470" y="1"/>
                </a:cubicBezTo>
                <a:close/>
              </a:path>
            </a:pathLst>
          </a:custGeom>
          <a:solidFill>
            <a:schemeClr val="lt2">
              <a:alpha val="4860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463" name="Google Shape;463;p18"/>
          <p:cNvSpPr/>
          <p:nvPr/>
        </p:nvSpPr>
        <p:spPr>
          <a:xfrm rot="10800000">
            <a:off x="27264536" y="13383697"/>
            <a:ext cx="45270" cy="17280"/>
          </a:xfrm>
          <a:custGeom>
            <a:rect b="b" l="l" r="r" t="t"/>
            <a:pathLst>
              <a:path extrusionOk="0" h="162" w="503">
                <a:moveTo>
                  <a:pt x="61" y="0"/>
                </a:moveTo>
                <a:cubicBezTo>
                  <a:pt x="37" y="0"/>
                  <a:pt x="16" y="17"/>
                  <a:pt x="9" y="40"/>
                </a:cubicBezTo>
                <a:cubicBezTo>
                  <a:pt x="1" y="70"/>
                  <a:pt x="18" y="101"/>
                  <a:pt x="47" y="110"/>
                </a:cubicBezTo>
                <a:cubicBezTo>
                  <a:pt x="170" y="145"/>
                  <a:pt x="298" y="162"/>
                  <a:pt x="429" y="162"/>
                </a:cubicBezTo>
                <a:lnTo>
                  <a:pt x="447" y="162"/>
                </a:lnTo>
                <a:cubicBezTo>
                  <a:pt x="478" y="162"/>
                  <a:pt x="503" y="136"/>
                  <a:pt x="502" y="105"/>
                </a:cubicBezTo>
                <a:cubicBezTo>
                  <a:pt x="502" y="78"/>
                  <a:pt x="483" y="50"/>
                  <a:pt x="454" y="50"/>
                </a:cubicBezTo>
                <a:cubicBezTo>
                  <a:pt x="451" y="50"/>
                  <a:pt x="449" y="50"/>
                  <a:pt x="446" y="51"/>
                </a:cubicBezTo>
                <a:cubicBezTo>
                  <a:pt x="442" y="51"/>
                  <a:pt x="438" y="51"/>
                  <a:pt x="435" y="51"/>
                </a:cubicBezTo>
                <a:cubicBezTo>
                  <a:pt x="312" y="51"/>
                  <a:pt x="192" y="35"/>
                  <a:pt x="78" y="3"/>
                </a:cubicBezTo>
                <a:cubicBezTo>
                  <a:pt x="72" y="1"/>
                  <a:pt x="67" y="0"/>
                  <a:pt x="61"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464" name="Google Shape;464;p18"/>
          <p:cNvSpPr/>
          <p:nvPr/>
        </p:nvSpPr>
        <p:spPr>
          <a:xfrm rot="10800000">
            <a:off x="26429516" y="15125244"/>
            <a:ext cx="39330" cy="36694"/>
          </a:xfrm>
          <a:custGeom>
            <a:rect b="b" l="l" r="r" t="t"/>
            <a:pathLst>
              <a:path extrusionOk="0" h="344" w="437">
                <a:moveTo>
                  <a:pt x="63" y="0"/>
                </a:moveTo>
                <a:cubicBezTo>
                  <a:pt x="45" y="0"/>
                  <a:pt x="28" y="9"/>
                  <a:pt x="17" y="25"/>
                </a:cubicBezTo>
                <a:cubicBezTo>
                  <a:pt x="0" y="49"/>
                  <a:pt x="6" y="85"/>
                  <a:pt x="32" y="102"/>
                </a:cubicBezTo>
                <a:cubicBezTo>
                  <a:pt x="137" y="173"/>
                  <a:pt x="240" y="250"/>
                  <a:pt x="340" y="332"/>
                </a:cubicBezTo>
                <a:cubicBezTo>
                  <a:pt x="350" y="340"/>
                  <a:pt x="362" y="343"/>
                  <a:pt x="375" y="343"/>
                </a:cubicBezTo>
                <a:cubicBezTo>
                  <a:pt x="391" y="343"/>
                  <a:pt x="407" y="337"/>
                  <a:pt x="418" y="323"/>
                </a:cubicBezTo>
                <a:cubicBezTo>
                  <a:pt x="437" y="299"/>
                  <a:pt x="434" y="264"/>
                  <a:pt x="410" y="245"/>
                </a:cubicBezTo>
                <a:cubicBezTo>
                  <a:pt x="308" y="162"/>
                  <a:pt x="202" y="83"/>
                  <a:pt x="94" y="10"/>
                </a:cubicBezTo>
                <a:cubicBezTo>
                  <a:pt x="84" y="4"/>
                  <a:pt x="74" y="0"/>
                  <a:pt x="63"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465" name="Google Shape;465;p18"/>
          <p:cNvSpPr/>
          <p:nvPr/>
        </p:nvSpPr>
        <p:spPr>
          <a:xfrm rot="10800000">
            <a:off x="25282286" y="9132480"/>
            <a:ext cx="2658780" cy="2305405"/>
          </a:xfrm>
          <a:custGeom>
            <a:rect b="b" l="l" r="r" t="t"/>
            <a:pathLst>
              <a:path extrusionOk="0" h="21613" w="29542">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466" name="Google Shape;466;p18"/>
          <p:cNvSpPr/>
          <p:nvPr/>
        </p:nvSpPr>
        <p:spPr>
          <a:xfrm rot="9735099">
            <a:off x="20025908" y="1397453"/>
            <a:ext cx="2210643" cy="599637"/>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467" name="Google Shape;467;p18"/>
          <p:cNvGrpSpPr/>
          <p:nvPr/>
        </p:nvGrpSpPr>
        <p:grpSpPr>
          <a:xfrm rot="5400000">
            <a:off x="3150969" y="17468874"/>
            <a:ext cx="946232" cy="723183"/>
            <a:chOff x="1640475" y="1197075"/>
            <a:chExt cx="55475" cy="50250"/>
          </a:xfrm>
        </p:grpSpPr>
        <p:sp>
          <p:nvSpPr>
            <p:cNvPr id="468" name="Google Shape;468;p18"/>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469" name="Google Shape;469;p18"/>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470" name="Google Shape;470;p18"/>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471" name="Google Shape;471;p18"/>
          <p:cNvSpPr/>
          <p:nvPr/>
        </p:nvSpPr>
        <p:spPr>
          <a:xfrm rot="-981031">
            <a:off x="30746661" y="1578399"/>
            <a:ext cx="3619466" cy="6588639"/>
          </a:xfrm>
          <a:custGeom>
            <a:rect b="b" l="l" r="r" t="t"/>
            <a:pathLst>
              <a:path extrusionOk="0" h="22473" w="14343">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472" name="Google Shape;472;p18"/>
          <p:cNvGrpSpPr/>
          <p:nvPr/>
        </p:nvGrpSpPr>
        <p:grpSpPr>
          <a:xfrm rot="4768491">
            <a:off x="2875030" y="1438037"/>
            <a:ext cx="1837837" cy="1427338"/>
            <a:chOff x="1640475" y="1197075"/>
            <a:chExt cx="55475" cy="50250"/>
          </a:xfrm>
        </p:grpSpPr>
        <p:sp>
          <p:nvSpPr>
            <p:cNvPr id="473" name="Google Shape;473;p18"/>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474" name="Google Shape;474;p18"/>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475" name="Google Shape;475;p18"/>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476" name="Google Shape;476;p18"/>
          <p:cNvSpPr/>
          <p:nvPr/>
        </p:nvSpPr>
        <p:spPr>
          <a:xfrm rot="9063890">
            <a:off x="30416579" y="15808022"/>
            <a:ext cx="2162785" cy="564783"/>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477" name="Google Shape;477;p18"/>
          <p:cNvGrpSpPr/>
          <p:nvPr/>
        </p:nvGrpSpPr>
        <p:grpSpPr>
          <a:xfrm rot="5400000">
            <a:off x="29499418" y="9115882"/>
            <a:ext cx="946232" cy="723183"/>
            <a:chOff x="1640475" y="1197075"/>
            <a:chExt cx="55475" cy="50250"/>
          </a:xfrm>
        </p:grpSpPr>
        <p:sp>
          <p:nvSpPr>
            <p:cNvPr id="478" name="Google Shape;478;p18"/>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479" name="Google Shape;479;p18"/>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480" name="Google Shape;480;p18"/>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SECTION_HEADER_1_1_3">
    <p:spTree>
      <p:nvGrpSpPr>
        <p:cNvPr id="481" name="Shape 481"/>
        <p:cNvGrpSpPr/>
        <p:nvPr/>
      </p:nvGrpSpPr>
      <p:grpSpPr>
        <a:xfrm>
          <a:off x="0" y="0"/>
          <a:ext cx="0" cy="0"/>
          <a:chOff x="0" y="0"/>
          <a:chExt cx="0" cy="0"/>
        </a:xfrm>
      </p:grpSpPr>
      <p:sp>
        <p:nvSpPr>
          <p:cNvPr id="482" name="Google Shape;482;p19"/>
          <p:cNvSpPr txBox="1"/>
          <p:nvPr>
            <p:ph type="title"/>
          </p:nvPr>
        </p:nvSpPr>
        <p:spPr>
          <a:xfrm>
            <a:off x="10255140" y="8467573"/>
            <a:ext cx="12408300" cy="1959600"/>
          </a:xfrm>
          <a:prstGeom prst="rect">
            <a:avLst/>
          </a:prstGeom>
        </p:spPr>
        <p:txBody>
          <a:bodyPr anchorCtr="0" anchor="ctr" bIns="341325" lIns="341325" spcFirstLastPara="1" rIns="341325" wrap="square" tIns="341325">
            <a:noAutofit/>
          </a:bodyPr>
          <a:lstStyle>
            <a:lvl1pPr lvl="0" rtl="0" algn="ctr">
              <a:spcBef>
                <a:spcPts val="0"/>
              </a:spcBef>
              <a:spcAft>
                <a:spcPts val="0"/>
              </a:spcAft>
              <a:buSzPts val="13400"/>
              <a:buNone/>
              <a:defRPr>
                <a:solidFill>
                  <a:schemeClr val="dk1"/>
                </a:solidFill>
              </a:defRPr>
            </a:lvl1pPr>
            <a:lvl2pPr lvl="1" rtl="0" algn="ctr">
              <a:spcBef>
                <a:spcPts val="0"/>
              </a:spcBef>
              <a:spcAft>
                <a:spcPts val="0"/>
              </a:spcAft>
              <a:buSzPts val="13400"/>
              <a:buNone/>
              <a:defRPr sz="13400"/>
            </a:lvl2pPr>
            <a:lvl3pPr lvl="2" rtl="0" algn="ctr">
              <a:spcBef>
                <a:spcPts val="0"/>
              </a:spcBef>
              <a:spcAft>
                <a:spcPts val="0"/>
              </a:spcAft>
              <a:buSzPts val="13400"/>
              <a:buNone/>
              <a:defRPr sz="13400"/>
            </a:lvl3pPr>
            <a:lvl4pPr lvl="3" rtl="0" algn="ctr">
              <a:spcBef>
                <a:spcPts val="0"/>
              </a:spcBef>
              <a:spcAft>
                <a:spcPts val="0"/>
              </a:spcAft>
              <a:buSzPts val="13400"/>
              <a:buNone/>
              <a:defRPr sz="13400"/>
            </a:lvl4pPr>
            <a:lvl5pPr lvl="4" rtl="0" algn="ctr">
              <a:spcBef>
                <a:spcPts val="0"/>
              </a:spcBef>
              <a:spcAft>
                <a:spcPts val="0"/>
              </a:spcAft>
              <a:buSzPts val="13400"/>
              <a:buNone/>
              <a:defRPr sz="13400"/>
            </a:lvl5pPr>
            <a:lvl6pPr lvl="5" rtl="0" algn="ctr">
              <a:spcBef>
                <a:spcPts val="0"/>
              </a:spcBef>
              <a:spcAft>
                <a:spcPts val="0"/>
              </a:spcAft>
              <a:buSzPts val="13400"/>
              <a:buNone/>
              <a:defRPr sz="13400"/>
            </a:lvl6pPr>
            <a:lvl7pPr lvl="6" rtl="0" algn="ctr">
              <a:spcBef>
                <a:spcPts val="0"/>
              </a:spcBef>
              <a:spcAft>
                <a:spcPts val="0"/>
              </a:spcAft>
              <a:buSzPts val="13400"/>
              <a:buNone/>
              <a:defRPr sz="13400"/>
            </a:lvl7pPr>
            <a:lvl8pPr lvl="7" rtl="0" algn="ctr">
              <a:spcBef>
                <a:spcPts val="0"/>
              </a:spcBef>
              <a:spcAft>
                <a:spcPts val="0"/>
              </a:spcAft>
              <a:buSzPts val="13400"/>
              <a:buNone/>
              <a:defRPr sz="13400"/>
            </a:lvl8pPr>
            <a:lvl9pPr lvl="8" rtl="0" algn="ctr">
              <a:spcBef>
                <a:spcPts val="0"/>
              </a:spcBef>
              <a:spcAft>
                <a:spcPts val="0"/>
              </a:spcAft>
              <a:buSzPts val="13400"/>
              <a:buNone/>
              <a:defRPr sz="13400"/>
            </a:lvl9pPr>
          </a:lstStyle>
          <a:p/>
        </p:txBody>
      </p:sp>
      <p:sp>
        <p:nvSpPr>
          <p:cNvPr id="483" name="Google Shape;483;p19">
            <a:hlinkClick/>
          </p:cNvPr>
          <p:cNvSpPr txBox="1"/>
          <p:nvPr>
            <p:ph idx="1" type="subTitle"/>
          </p:nvPr>
        </p:nvSpPr>
        <p:spPr>
          <a:xfrm>
            <a:off x="14123160" y="16321387"/>
            <a:ext cx="4671900" cy="2525400"/>
          </a:xfrm>
          <a:prstGeom prst="rect">
            <a:avLst/>
          </a:prstGeom>
          <a:noFill/>
          <a:ln>
            <a:noFill/>
          </a:ln>
        </p:spPr>
        <p:txBody>
          <a:bodyPr anchorCtr="0" anchor="ctr" bIns="341325" lIns="341325" spcFirstLastPara="1" rIns="341325" wrap="square" tIns="341325">
            <a:noAutofit/>
          </a:bodyPr>
          <a:lstStyle>
            <a:lvl1pPr lvl="0" rtl="0" algn="ctr">
              <a:lnSpc>
                <a:spcPct val="100000"/>
              </a:lnSpc>
              <a:spcBef>
                <a:spcPts val="0"/>
              </a:spcBef>
              <a:spcAft>
                <a:spcPts val="0"/>
              </a:spcAft>
              <a:buSzPts val="7800"/>
              <a:buFont typeface="Gloria Hallelujah"/>
              <a:buNone/>
              <a:defRPr sz="7500">
                <a:solidFill>
                  <a:schemeClr val="dk1"/>
                </a:solidFill>
                <a:latin typeface="Gloria Hallelujah"/>
                <a:ea typeface="Gloria Hallelujah"/>
                <a:cs typeface="Gloria Hallelujah"/>
                <a:sym typeface="Gloria Hallelujah"/>
              </a:defRPr>
            </a:lvl1pPr>
            <a:lvl2pPr lvl="1" rtl="0" algn="ctr">
              <a:lnSpc>
                <a:spcPct val="100000"/>
              </a:lnSpc>
              <a:spcBef>
                <a:spcPts val="0"/>
              </a:spcBef>
              <a:spcAft>
                <a:spcPts val="0"/>
              </a:spcAft>
              <a:buClr>
                <a:schemeClr val="dk1"/>
              </a:buClr>
              <a:buSzPts val="7800"/>
              <a:buFont typeface="Gloria Hallelujah"/>
              <a:buNone/>
              <a:defRPr sz="7800">
                <a:solidFill>
                  <a:schemeClr val="dk1"/>
                </a:solidFill>
                <a:latin typeface="Gloria Hallelujah"/>
                <a:ea typeface="Gloria Hallelujah"/>
                <a:cs typeface="Gloria Hallelujah"/>
                <a:sym typeface="Gloria Hallelujah"/>
              </a:defRPr>
            </a:lvl2pPr>
            <a:lvl3pPr lvl="2" rtl="0" algn="ctr">
              <a:lnSpc>
                <a:spcPct val="100000"/>
              </a:lnSpc>
              <a:spcBef>
                <a:spcPts val="0"/>
              </a:spcBef>
              <a:spcAft>
                <a:spcPts val="0"/>
              </a:spcAft>
              <a:buClr>
                <a:schemeClr val="dk1"/>
              </a:buClr>
              <a:buSzPts val="7800"/>
              <a:buFont typeface="Gloria Hallelujah"/>
              <a:buNone/>
              <a:defRPr sz="7800">
                <a:solidFill>
                  <a:schemeClr val="dk1"/>
                </a:solidFill>
                <a:latin typeface="Gloria Hallelujah"/>
                <a:ea typeface="Gloria Hallelujah"/>
                <a:cs typeface="Gloria Hallelujah"/>
                <a:sym typeface="Gloria Hallelujah"/>
              </a:defRPr>
            </a:lvl3pPr>
            <a:lvl4pPr lvl="3" rtl="0" algn="ctr">
              <a:lnSpc>
                <a:spcPct val="100000"/>
              </a:lnSpc>
              <a:spcBef>
                <a:spcPts val="0"/>
              </a:spcBef>
              <a:spcAft>
                <a:spcPts val="0"/>
              </a:spcAft>
              <a:buClr>
                <a:schemeClr val="dk1"/>
              </a:buClr>
              <a:buSzPts val="7800"/>
              <a:buFont typeface="Gloria Hallelujah"/>
              <a:buNone/>
              <a:defRPr sz="7800">
                <a:solidFill>
                  <a:schemeClr val="dk1"/>
                </a:solidFill>
                <a:latin typeface="Gloria Hallelujah"/>
                <a:ea typeface="Gloria Hallelujah"/>
                <a:cs typeface="Gloria Hallelujah"/>
                <a:sym typeface="Gloria Hallelujah"/>
              </a:defRPr>
            </a:lvl4pPr>
            <a:lvl5pPr lvl="4" rtl="0" algn="ctr">
              <a:lnSpc>
                <a:spcPct val="100000"/>
              </a:lnSpc>
              <a:spcBef>
                <a:spcPts val="0"/>
              </a:spcBef>
              <a:spcAft>
                <a:spcPts val="0"/>
              </a:spcAft>
              <a:buClr>
                <a:schemeClr val="dk1"/>
              </a:buClr>
              <a:buSzPts val="7800"/>
              <a:buFont typeface="Gloria Hallelujah"/>
              <a:buNone/>
              <a:defRPr sz="7800">
                <a:solidFill>
                  <a:schemeClr val="dk1"/>
                </a:solidFill>
                <a:latin typeface="Gloria Hallelujah"/>
                <a:ea typeface="Gloria Hallelujah"/>
                <a:cs typeface="Gloria Hallelujah"/>
                <a:sym typeface="Gloria Hallelujah"/>
              </a:defRPr>
            </a:lvl5pPr>
            <a:lvl6pPr lvl="5" rtl="0" algn="ctr">
              <a:lnSpc>
                <a:spcPct val="100000"/>
              </a:lnSpc>
              <a:spcBef>
                <a:spcPts val="0"/>
              </a:spcBef>
              <a:spcAft>
                <a:spcPts val="0"/>
              </a:spcAft>
              <a:buClr>
                <a:schemeClr val="dk1"/>
              </a:buClr>
              <a:buSzPts val="7800"/>
              <a:buFont typeface="Gloria Hallelujah"/>
              <a:buNone/>
              <a:defRPr sz="7800">
                <a:solidFill>
                  <a:schemeClr val="dk1"/>
                </a:solidFill>
                <a:latin typeface="Gloria Hallelujah"/>
                <a:ea typeface="Gloria Hallelujah"/>
                <a:cs typeface="Gloria Hallelujah"/>
                <a:sym typeface="Gloria Hallelujah"/>
              </a:defRPr>
            </a:lvl6pPr>
            <a:lvl7pPr lvl="6" rtl="0" algn="ctr">
              <a:lnSpc>
                <a:spcPct val="100000"/>
              </a:lnSpc>
              <a:spcBef>
                <a:spcPts val="0"/>
              </a:spcBef>
              <a:spcAft>
                <a:spcPts val="0"/>
              </a:spcAft>
              <a:buClr>
                <a:schemeClr val="dk1"/>
              </a:buClr>
              <a:buSzPts val="7800"/>
              <a:buFont typeface="Gloria Hallelujah"/>
              <a:buNone/>
              <a:defRPr sz="7800">
                <a:solidFill>
                  <a:schemeClr val="dk1"/>
                </a:solidFill>
                <a:latin typeface="Gloria Hallelujah"/>
                <a:ea typeface="Gloria Hallelujah"/>
                <a:cs typeface="Gloria Hallelujah"/>
                <a:sym typeface="Gloria Hallelujah"/>
              </a:defRPr>
            </a:lvl7pPr>
            <a:lvl8pPr lvl="7" rtl="0" algn="ctr">
              <a:lnSpc>
                <a:spcPct val="100000"/>
              </a:lnSpc>
              <a:spcBef>
                <a:spcPts val="0"/>
              </a:spcBef>
              <a:spcAft>
                <a:spcPts val="0"/>
              </a:spcAft>
              <a:buClr>
                <a:schemeClr val="dk1"/>
              </a:buClr>
              <a:buSzPts val="7800"/>
              <a:buFont typeface="Gloria Hallelujah"/>
              <a:buNone/>
              <a:defRPr sz="7800">
                <a:solidFill>
                  <a:schemeClr val="dk1"/>
                </a:solidFill>
                <a:latin typeface="Gloria Hallelujah"/>
                <a:ea typeface="Gloria Hallelujah"/>
                <a:cs typeface="Gloria Hallelujah"/>
                <a:sym typeface="Gloria Hallelujah"/>
              </a:defRPr>
            </a:lvl8pPr>
            <a:lvl9pPr lvl="8" rtl="0" algn="ctr">
              <a:lnSpc>
                <a:spcPct val="100000"/>
              </a:lnSpc>
              <a:spcBef>
                <a:spcPts val="0"/>
              </a:spcBef>
              <a:spcAft>
                <a:spcPts val="0"/>
              </a:spcAft>
              <a:buClr>
                <a:schemeClr val="dk1"/>
              </a:buClr>
              <a:buSzPts val="7800"/>
              <a:buFont typeface="Gloria Hallelujah"/>
              <a:buNone/>
              <a:defRPr sz="7800">
                <a:solidFill>
                  <a:schemeClr val="dk1"/>
                </a:solidFill>
                <a:latin typeface="Gloria Hallelujah"/>
                <a:ea typeface="Gloria Hallelujah"/>
                <a:cs typeface="Gloria Hallelujah"/>
                <a:sym typeface="Gloria Hallelujah"/>
              </a:defRPr>
            </a:lvl9pPr>
          </a:lstStyle>
          <a:p/>
        </p:txBody>
      </p:sp>
      <p:sp>
        <p:nvSpPr>
          <p:cNvPr id="484" name="Google Shape;484;p19"/>
          <p:cNvSpPr txBox="1"/>
          <p:nvPr>
            <p:ph idx="2" type="subTitle"/>
          </p:nvPr>
        </p:nvSpPr>
        <p:spPr>
          <a:xfrm>
            <a:off x="10949040" y="12113653"/>
            <a:ext cx="11020500" cy="2525400"/>
          </a:xfrm>
          <a:prstGeom prst="rect">
            <a:avLst/>
          </a:prstGeom>
          <a:noFill/>
          <a:ln>
            <a:noFill/>
          </a:ln>
        </p:spPr>
        <p:txBody>
          <a:bodyPr anchorCtr="0" anchor="ctr" bIns="341325" lIns="341325" spcFirstLastPara="1" rIns="341325" wrap="square" tIns="341325">
            <a:noAutofit/>
          </a:bodyPr>
          <a:lstStyle>
            <a:lvl1pPr lvl="0" rtl="0" algn="ctr">
              <a:lnSpc>
                <a:spcPct val="100000"/>
              </a:lnSpc>
              <a:spcBef>
                <a:spcPts val="0"/>
              </a:spcBef>
              <a:spcAft>
                <a:spcPts val="0"/>
              </a:spcAft>
              <a:buSzPts val="7800"/>
              <a:buFont typeface="Raleway SemiBold"/>
              <a:buNone/>
              <a:defRPr sz="6000">
                <a:solidFill>
                  <a:schemeClr val="dk1"/>
                </a:solidFill>
                <a:latin typeface="Raleway SemiBold"/>
                <a:ea typeface="Raleway SemiBold"/>
                <a:cs typeface="Raleway SemiBold"/>
                <a:sym typeface="Raleway SemiBold"/>
              </a:defRPr>
            </a:lvl1pPr>
            <a:lvl2pPr lvl="1" rtl="0" algn="ctr">
              <a:lnSpc>
                <a:spcPct val="100000"/>
              </a:lnSpc>
              <a:spcBef>
                <a:spcPts val="0"/>
              </a:spcBef>
              <a:spcAft>
                <a:spcPts val="0"/>
              </a:spcAft>
              <a:buClr>
                <a:schemeClr val="dk1"/>
              </a:buClr>
              <a:buSzPts val="7800"/>
              <a:buFont typeface="Raleway SemiBold"/>
              <a:buNone/>
              <a:defRPr sz="7800">
                <a:solidFill>
                  <a:schemeClr val="dk1"/>
                </a:solidFill>
                <a:latin typeface="Raleway SemiBold"/>
                <a:ea typeface="Raleway SemiBold"/>
                <a:cs typeface="Raleway SemiBold"/>
                <a:sym typeface="Raleway SemiBold"/>
              </a:defRPr>
            </a:lvl2pPr>
            <a:lvl3pPr lvl="2" rtl="0" algn="ctr">
              <a:lnSpc>
                <a:spcPct val="100000"/>
              </a:lnSpc>
              <a:spcBef>
                <a:spcPts val="0"/>
              </a:spcBef>
              <a:spcAft>
                <a:spcPts val="0"/>
              </a:spcAft>
              <a:buClr>
                <a:schemeClr val="dk1"/>
              </a:buClr>
              <a:buSzPts val="7800"/>
              <a:buFont typeface="Raleway SemiBold"/>
              <a:buNone/>
              <a:defRPr sz="7800">
                <a:solidFill>
                  <a:schemeClr val="dk1"/>
                </a:solidFill>
                <a:latin typeface="Raleway SemiBold"/>
                <a:ea typeface="Raleway SemiBold"/>
                <a:cs typeface="Raleway SemiBold"/>
                <a:sym typeface="Raleway SemiBold"/>
              </a:defRPr>
            </a:lvl3pPr>
            <a:lvl4pPr lvl="3" rtl="0" algn="ctr">
              <a:lnSpc>
                <a:spcPct val="100000"/>
              </a:lnSpc>
              <a:spcBef>
                <a:spcPts val="0"/>
              </a:spcBef>
              <a:spcAft>
                <a:spcPts val="0"/>
              </a:spcAft>
              <a:buClr>
                <a:schemeClr val="dk1"/>
              </a:buClr>
              <a:buSzPts val="7800"/>
              <a:buFont typeface="Raleway SemiBold"/>
              <a:buNone/>
              <a:defRPr sz="7800">
                <a:solidFill>
                  <a:schemeClr val="dk1"/>
                </a:solidFill>
                <a:latin typeface="Raleway SemiBold"/>
                <a:ea typeface="Raleway SemiBold"/>
                <a:cs typeface="Raleway SemiBold"/>
                <a:sym typeface="Raleway SemiBold"/>
              </a:defRPr>
            </a:lvl4pPr>
            <a:lvl5pPr lvl="4" rtl="0" algn="ctr">
              <a:lnSpc>
                <a:spcPct val="100000"/>
              </a:lnSpc>
              <a:spcBef>
                <a:spcPts val="0"/>
              </a:spcBef>
              <a:spcAft>
                <a:spcPts val="0"/>
              </a:spcAft>
              <a:buClr>
                <a:schemeClr val="dk1"/>
              </a:buClr>
              <a:buSzPts val="7800"/>
              <a:buFont typeface="Raleway SemiBold"/>
              <a:buNone/>
              <a:defRPr sz="7800">
                <a:solidFill>
                  <a:schemeClr val="dk1"/>
                </a:solidFill>
                <a:latin typeface="Raleway SemiBold"/>
                <a:ea typeface="Raleway SemiBold"/>
                <a:cs typeface="Raleway SemiBold"/>
                <a:sym typeface="Raleway SemiBold"/>
              </a:defRPr>
            </a:lvl5pPr>
            <a:lvl6pPr lvl="5" rtl="0" algn="ctr">
              <a:lnSpc>
                <a:spcPct val="100000"/>
              </a:lnSpc>
              <a:spcBef>
                <a:spcPts val="0"/>
              </a:spcBef>
              <a:spcAft>
                <a:spcPts val="0"/>
              </a:spcAft>
              <a:buClr>
                <a:schemeClr val="dk1"/>
              </a:buClr>
              <a:buSzPts val="7800"/>
              <a:buFont typeface="Raleway SemiBold"/>
              <a:buNone/>
              <a:defRPr sz="7800">
                <a:solidFill>
                  <a:schemeClr val="dk1"/>
                </a:solidFill>
                <a:latin typeface="Raleway SemiBold"/>
                <a:ea typeface="Raleway SemiBold"/>
                <a:cs typeface="Raleway SemiBold"/>
                <a:sym typeface="Raleway SemiBold"/>
              </a:defRPr>
            </a:lvl6pPr>
            <a:lvl7pPr lvl="6" rtl="0" algn="ctr">
              <a:lnSpc>
                <a:spcPct val="100000"/>
              </a:lnSpc>
              <a:spcBef>
                <a:spcPts val="0"/>
              </a:spcBef>
              <a:spcAft>
                <a:spcPts val="0"/>
              </a:spcAft>
              <a:buClr>
                <a:schemeClr val="dk1"/>
              </a:buClr>
              <a:buSzPts val="7800"/>
              <a:buFont typeface="Raleway SemiBold"/>
              <a:buNone/>
              <a:defRPr sz="7800">
                <a:solidFill>
                  <a:schemeClr val="dk1"/>
                </a:solidFill>
                <a:latin typeface="Raleway SemiBold"/>
                <a:ea typeface="Raleway SemiBold"/>
                <a:cs typeface="Raleway SemiBold"/>
                <a:sym typeface="Raleway SemiBold"/>
              </a:defRPr>
            </a:lvl7pPr>
            <a:lvl8pPr lvl="7" rtl="0" algn="ctr">
              <a:lnSpc>
                <a:spcPct val="100000"/>
              </a:lnSpc>
              <a:spcBef>
                <a:spcPts val="0"/>
              </a:spcBef>
              <a:spcAft>
                <a:spcPts val="0"/>
              </a:spcAft>
              <a:buClr>
                <a:schemeClr val="dk1"/>
              </a:buClr>
              <a:buSzPts val="7800"/>
              <a:buFont typeface="Raleway SemiBold"/>
              <a:buNone/>
              <a:defRPr sz="7800">
                <a:solidFill>
                  <a:schemeClr val="dk1"/>
                </a:solidFill>
                <a:latin typeface="Raleway SemiBold"/>
                <a:ea typeface="Raleway SemiBold"/>
                <a:cs typeface="Raleway SemiBold"/>
                <a:sym typeface="Raleway SemiBold"/>
              </a:defRPr>
            </a:lvl8pPr>
            <a:lvl9pPr lvl="8" rtl="0" algn="ctr">
              <a:lnSpc>
                <a:spcPct val="100000"/>
              </a:lnSpc>
              <a:spcBef>
                <a:spcPts val="0"/>
              </a:spcBef>
              <a:spcAft>
                <a:spcPts val="0"/>
              </a:spcAft>
              <a:buClr>
                <a:schemeClr val="dk1"/>
              </a:buClr>
              <a:buSzPts val="7800"/>
              <a:buFont typeface="Raleway SemiBold"/>
              <a:buNone/>
              <a:defRPr sz="7800">
                <a:solidFill>
                  <a:schemeClr val="dk1"/>
                </a:solidFill>
                <a:latin typeface="Raleway SemiBold"/>
                <a:ea typeface="Raleway SemiBold"/>
                <a:cs typeface="Raleway SemiBold"/>
                <a:sym typeface="Raleway SemiBold"/>
              </a:defRPr>
            </a:lvl9pPr>
          </a:lstStyle>
          <a:p/>
        </p:txBody>
      </p:sp>
      <p:sp>
        <p:nvSpPr>
          <p:cNvPr id="485" name="Google Shape;485;p19"/>
          <p:cNvSpPr txBox="1"/>
          <p:nvPr>
            <p:ph hasCustomPrompt="1" idx="3" type="title"/>
          </p:nvPr>
        </p:nvSpPr>
        <p:spPr>
          <a:xfrm>
            <a:off x="11505780" y="2304107"/>
            <a:ext cx="9906900" cy="5129100"/>
          </a:xfrm>
          <a:prstGeom prst="rect">
            <a:avLst/>
          </a:prstGeom>
        </p:spPr>
        <p:txBody>
          <a:bodyPr anchorCtr="0" anchor="ctr" bIns="341325" lIns="341325" spcFirstLastPara="1" rIns="341325" wrap="square" tIns="341325">
            <a:noAutofit/>
          </a:bodyPr>
          <a:lstStyle>
            <a:lvl1pPr lvl="0" rtl="0" algn="ctr">
              <a:spcBef>
                <a:spcPts val="0"/>
              </a:spcBef>
              <a:spcAft>
                <a:spcPts val="0"/>
              </a:spcAft>
              <a:buSzPts val="44800"/>
              <a:buNone/>
              <a:defRPr sz="35800"/>
            </a:lvl1pPr>
            <a:lvl2pPr lvl="1" rtl="0" algn="ctr">
              <a:spcBef>
                <a:spcPts val="0"/>
              </a:spcBef>
              <a:spcAft>
                <a:spcPts val="0"/>
              </a:spcAft>
              <a:buSzPts val="44800"/>
              <a:buNone/>
              <a:defRPr sz="44800"/>
            </a:lvl2pPr>
            <a:lvl3pPr lvl="2" rtl="0" algn="ctr">
              <a:spcBef>
                <a:spcPts val="0"/>
              </a:spcBef>
              <a:spcAft>
                <a:spcPts val="0"/>
              </a:spcAft>
              <a:buSzPts val="44800"/>
              <a:buNone/>
              <a:defRPr sz="44800"/>
            </a:lvl3pPr>
            <a:lvl4pPr lvl="3" rtl="0" algn="ctr">
              <a:spcBef>
                <a:spcPts val="0"/>
              </a:spcBef>
              <a:spcAft>
                <a:spcPts val="0"/>
              </a:spcAft>
              <a:buSzPts val="44800"/>
              <a:buNone/>
              <a:defRPr sz="44800"/>
            </a:lvl4pPr>
            <a:lvl5pPr lvl="4" rtl="0" algn="ctr">
              <a:spcBef>
                <a:spcPts val="0"/>
              </a:spcBef>
              <a:spcAft>
                <a:spcPts val="0"/>
              </a:spcAft>
              <a:buSzPts val="44800"/>
              <a:buNone/>
              <a:defRPr sz="44800"/>
            </a:lvl5pPr>
            <a:lvl6pPr lvl="5" rtl="0" algn="ctr">
              <a:spcBef>
                <a:spcPts val="0"/>
              </a:spcBef>
              <a:spcAft>
                <a:spcPts val="0"/>
              </a:spcAft>
              <a:buSzPts val="44800"/>
              <a:buNone/>
              <a:defRPr sz="44800"/>
            </a:lvl6pPr>
            <a:lvl7pPr lvl="6" rtl="0" algn="ctr">
              <a:spcBef>
                <a:spcPts val="0"/>
              </a:spcBef>
              <a:spcAft>
                <a:spcPts val="0"/>
              </a:spcAft>
              <a:buSzPts val="44800"/>
              <a:buNone/>
              <a:defRPr sz="44800"/>
            </a:lvl7pPr>
            <a:lvl8pPr lvl="7" rtl="0" algn="ctr">
              <a:spcBef>
                <a:spcPts val="0"/>
              </a:spcBef>
              <a:spcAft>
                <a:spcPts val="0"/>
              </a:spcAft>
              <a:buSzPts val="44800"/>
              <a:buNone/>
              <a:defRPr sz="44800"/>
            </a:lvl8pPr>
            <a:lvl9pPr lvl="8" rtl="0" algn="ctr">
              <a:spcBef>
                <a:spcPts val="0"/>
              </a:spcBef>
              <a:spcAft>
                <a:spcPts val="0"/>
              </a:spcAft>
              <a:buSzPts val="44800"/>
              <a:buNone/>
              <a:defRPr sz="44800"/>
            </a:lvl9pPr>
          </a:lstStyle>
          <a:p>
            <a:r>
              <a:t>xx%</a:t>
            </a:r>
          </a:p>
        </p:txBody>
      </p:sp>
      <p:sp>
        <p:nvSpPr>
          <p:cNvPr id="486" name="Google Shape;486;p19"/>
          <p:cNvSpPr/>
          <p:nvPr/>
        </p:nvSpPr>
        <p:spPr>
          <a:xfrm flipH="1" rot="10800000">
            <a:off x="22378906" y="-2112920"/>
            <a:ext cx="15141387" cy="9777199"/>
          </a:xfrm>
          <a:custGeom>
            <a:rect b="b" l="l" r="r" t="t"/>
            <a:pathLst>
              <a:path extrusionOk="0" h="14261" w="26175">
                <a:moveTo>
                  <a:pt x="21312" y="0"/>
                </a:moveTo>
                <a:cubicBezTo>
                  <a:pt x="20977" y="0"/>
                  <a:pt x="20642" y="41"/>
                  <a:pt x="20313" y="99"/>
                </a:cubicBezTo>
                <a:cubicBezTo>
                  <a:pt x="19331" y="273"/>
                  <a:pt x="18260" y="586"/>
                  <a:pt x="17702" y="1484"/>
                </a:cubicBezTo>
                <a:cubicBezTo>
                  <a:pt x="17428" y="1925"/>
                  <a:pt x="17287" y="2436"/>
                  <a:pt x="16990" y="2864"/>
                </a:cubicBezTo>
                <a:cubicBezTo>
                  <a:pt x="16710" y="3266"/>
                  <a:pt x="16282" y="3522"/>
                  <a:pt x="15821" y="3664"/>
                </a:cubicBezTo>
                <a:cubicBezTo>
                  <a:pt x="15261" y="3837"/>
                  <a:pt x="14685" y="3858"/>
                  <a:pt x="14107" y="3858"/>
                </a:cubicBezTo>
                <a:cubicBezTo>
                  <a:pt x="13914" y="3858"/>
                  <a:pt x="13720" y="3856"/>
                  <a:pt x="13527" y="3856"/>
                </a:cubicBezTo>
                <a:cubicBezTo>
                  <a:pt x="13273" y="3856"/>
                  <a:pt x="13019" y="3860"/>
                  <a:pt x="12766" y="3880"/>
                </a:cubicBezTo>
                <a:cubicBezTo>
                  <a:pt x="12240" y="3921"/>
                  <a:pt x="11711" y="4025"/>
                  <a:pt x="11246" y="4285"/>
                </a:cubicBezTo>
                <a:cubicBezTo>
                  <a:pt x="10777" y="4547"/>
                  <a:pt x="10423" y="4956"/>
                  <a:pt x="10107" y="5381"/>
                </a:cubicBezTo>
                <a:cubicBezTo>
                  <a:pt x="9484" y="6224"/>
                  <a:pt x="8906" y="7121"/>
                  <a:pt x="8012" y="7708"/>
                </a:cubicBezTo>
                <a:cubicBezTo>
                  <a:pt x="7566" y="8003"/>
                  <a:pt x="7065" y="8190"/>
                  <a:pt x="6530" y="8231"/>
                </a:cubicBezTo>
                <a:cubicBezTo>
                  <a:pt x="6418" y="8239"/>
                  <a:pt x="6306" y="8243"/>
                  <a:pt x="6194" y="8243"/>
                </a:cubicBezTo>
                <a:cubicBezTo>
                  <a:pt x="5684" y="8243"/>
                  <a:pt x="5174" y="8166"/>
                  <a:pt x="4666" y="8122"/>
                </a:cubicBezTo>
                <a:cubicBezTo>
                  <a:pt x="4112" y="8075"/>
                  <a:pt x="3557" y="8052"/>
                  <a:pt x="3001" y="8052"/>
                </a:cubicBezTo>
                <a:cubicBezTo>
                  <a:pt x="2916" y="8052"/>
                  <a:pt x="2830" y="8052"/>
                  <a:pt x="2744" y="8054"/>
                </a:cubicBezTo>
                <a:cubicBezTo>
                  <a:pt x="2475" y="8057"/>
                  <a:pt x="2183" y="8043"/>
                  <a:pt x="1931" y="8148"/>
                </a:cubicBezTo>
                <a:cubicBezTo>
                  <a:pt x="1700" y="8244"/>
                  <a:pt x="1557" y="8443"/>
                  <a:pt x="1448" y="8660"/>
                </a:cubicBezTo>
                <a:cubicBezTo>
                  <a:pt x="1157" y="9242"/>
                  <a:pt x="895" y="9837"/>
                  <a:pt x="618" y="10425"/>
                </a:cubicBezTo>
                <a:cubicBezTo>
                  <a:pt x="483" y="10711"/>
                  <a:pt x="344" y="10996"/>
                  <a:pt x="215" y="11284"/>
                </a:cubicBezTo>
                <a:cubicBezTo>
                  <a:pt x="103" y="11537"/>
                  <a:pt x="1" y="11806"/>
                  <a:pt x="9" y="12087"/>
                </a:cubicBezTo>
                <a:cubicBezTo>
                  <a:pt x="26" y="12628"/>
                  <a:pt x="464" y="12993"/>
                  <a:pt x="898" y="13242"/>
                </a:cubicBezTo>
                <a:cubicBezTo>
                  <a:pt x="1355" y="13506"/>
                  <a:pt x="1863" y="13671"/>
                  <a:pt x="2379" y="13769"/>
                </a:cubicBezTo>
                <a:cubicBezTo>
                  <a:pt x="3456" y="13974"/>
                  <a:pt x="4560" y="13920"/>
                  <a:pt x="5650" y="13980"/>
                </a:cubicBezTo>
                <a:cubicBezTo>
                  <a:pt x="6939" y="14051"/>
                  <a:pt x="8222" y="14239"/>
                  <a:pt x="9514" y="14259"/>
                </a:cubicBezTo>
                <a:cubicBezTo>
                  <a:pt x="9569" y="14260"/>
                  <a:pt x="9623" y="14261"/>
                  <a:pt x="9677" y="14261"/>
                </a:cubicBezTo>
                <a:cubicBezTo>
                  <a:pt x="10875" y="14261"/>
                  <a:pt x="12038" y="14052"/>
                  <a:pt x="13207" y="13797"/>
                </a:cubicBezTo>
                <a:cubicBezTo>
                  <a:pt x="13817" y="13663"/>
                  <a:pt x="14426" y="13526"/>
                  <a:pt x="15041" y="13424"/>
                </a:cubicBezTo>
                <a:cubicBezTo>
                  <a:pt x="15675" y="13317"/>
                  <a:pt x="16315" y="13253"/>
                  <a:pt x="16956" y="13206"/>
                </a:cubicBezTo>
                <a:cubicBezTo>
                  <a:pt x="18228" y="13113"/>
                  <a:pt x="19506" y="13085"/>
                  <a:pt x="20774" y="12938"/>
                </a:cubicBezTo>
                <a:cubicBezTo>
                  <a:pt x="21322" y="12875"/>
                  <a:pt x="21864" y="12773"/>
                  <a:pt x="22412" y="12707"/>
                </a:cubicBezTo>
                <a:cubicBezTo>
                  <a:pt x="22674" y="12676"/>
                  <a:pt x="22942" y="12652"/>
                  <a:pt x="23208" y="12652"/>
                </a:cubicBezTo>
                <a:cubicBezTo>
                  <a:pt x="23451" y="12652"/>
                  <a:pt x="23692" y="12672"/>
                  <a:pt x="23928" y="12724"/>
                </a:cubicBezTo>
                <a:cubicBezTo>
                  <a:pt x="24162" y="12777"/>
                  <a:pt x="24387" y="12861"/>
                  <a:pt x="24591" y="12989"/>
                </a:cubicBezTo>
                <a:cubicBezTo>
                  <a:pt x="24696" y="13055"/>
                  <a:pt x="24788" y="13167"/>
                  <a:pt x="24915" y="13170"/>
                </a:cubicBezTo>
                <a:cubicBezTo>
                  <a:pt x="24918" y="13170"/>
                  <a:pt x="24920" y="13170"/>
                  <a:pt x="24923" y="13170"/>
                </a:cubicBezTo>
                <a:cubicBezTo>
                  <a:pt x="25030" y="13170"/>
                  <a:pt x="25141" y="13147"/>
                  <a:pt x="25241" y="13108"/>
                </a:cubicBezTo>
                <a:cubicBezTo>
                  <a:pt x="25716" y="12928"/>
                  <a:pt x="25988" y="12456"/>
                  <a:pt x="26075" y="11977"/>
                </a:cubicBezTo>
                <a:cubicBezTo>
                  <a:pt x="26127" y="11687"/>
                  <a:pt x="26128" y="11393"/>
                  <a:pt x="26127" y="11099"/>
                </a:cubicBezTo>
                <a:cubicBezTo>
                  <a:pt x="26126" y="10779"/>
                  <a:pt x="26124" y="10457"/>
                  <a:pt x="26123" y="10135"/>
                </a:cubicBezTo>
                <a:cubicBezTo>
                  <a:pt x="26121" y="9483"/>
                  <a:pt x="26118" y="8831"/>
                  <a:pt x="26116" y="8179"/>
                </a:cubicBezTo>
                <a:cubicBezTo>
                  <a:pt x="26112" y="6939"/>
                  <a:pt x="26107" y="5700"/>
                  <a:pt x="26102" y="4459"/>
                </a:cubicBezTo>
                <a:lnTo>
                  <a:pt x="26102" y="4459"/>
                </a:lnTo>
                <a:cubicBezTo>
                  <a:pt x="26105" y="4461"/>
                  <a:pt x="26107" y="4462"/>
                  <a:pt x="26109" y="4462"/>
                </a:cubicBezTo>
                <a:cubicBezTo>
                  <a:pt x="26174" y="4462"/>
                  <a:pt x="26046" y="3375"/>
                  <a:pt x="25375" y="3280"/>
                </a:cubicBezTo>
                <a:cubicBezTo>
                  <a:pt x="24338" y="3135"/>
                  <a:pt x="24244" y="1492"/>
                  <a:pt x="23438" y="803"/>
                </a:cubicBezTo>
                <a:cubicBezTo>
                  <a:pt x="23048" y="470"/>
                  <a:pt x="22597" y="206"/>
                  <a:pt x="22095" y="87"/>
                </a:cubicBezTo>
                <a:cubicBezTo>
                  <a:pt x="21837" y="25"/>
                  <a:pt x="21575" y="0"/>
                  <a:pt x="21312" y="0"/>
                </a:cubicBezTo>
                <a:close/>
              </a:path>
            </a:pathLst>
          </a:custGeom>
          <a:solidFill>
            <a:schemeClr val="accent2">
              <a:alpha val="5028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487" name="Google Shape;487;p19"/>
          <p:cNvSpPr/>
          <p:nvPr/>
        </p:nvSpPr>
        <p:spPr>
          <a:xfrm>
            <a:off x="-878488" y="14513625"/>
            <a:ext cx="7522970" cy="8943522"/>
          </a:xfrm>
          <a:custGeom>
            <a:rect b="b" l="l" r="r" t="t"/>
            <a:pathLst>
              <a:path extrusionOk="0" h="13045" w="13005">
                <a:moveTo>
                  <a:pt x="1922" y="1"/>
                </a:moveTo>
                <a:cubicBezTo>
                  <a:pt x="1849" y="1"/>
                  <a:pt x="1776" y="4"/>
                  <a:pt x="1703" y="11"/>
                </a:cubicBezTo>
                <a:cubicBezTo>
                  <a:pt x="1260" y="54"/>
                  <a:pt x="818" y="227"/>
                  <a:pt x="503" y="551"/>
                </a:cubicBezTo>
                <a:cubicBezTo>
                  <a:pt x="150" y="913"/>
                  <a:pt x="38" y="1411"/>
                  <a:pt x="20" y="1903"/>
                </a:cubicBezTo>
                <a:cubicBezTo>
                  <a:pt x="0" y="2484"/>
                  <a:pt x="46" y="3073"/>
                  <a:pt x="66" y="3654"/>
                </a:cubicBezTo>
                <a:cubicBezTo>
                  <a:pt x="86" y="4273"/>
                  <a:pt x="107" y="4891"/>
                  <a:pt x="127" y="5509"/>
                </a:cubicBezTo>
                <a:lnTo>
                  <a:pt x="374" y="12928"/>
                </a:lnTo>
                <a:cubicBezTo>
                  <a:pt x="376" y="12996"/>
                  <a:pt x="429" y="13044"/>
                  <a:pt x="492" y="13044"/>
                </a:cubicBezTo>
                <a:cubicBezTo>
                  <a:pt x="501" y="13044"/>
                  <a:pt x="511" y="13043"/>
                  <a:pt x="520" y="13041"/>
                </a:cubicBezTo>
                <a:cubicBezTo>
                  <a:pt x="1437" y="12830"/>
                  <a:pt x="2365" y="12670"/>
                  <a:pt x="3299" y="12564"/>
                </a:cubicBezTo>
                <a:cubicBezTo>
                  <a:pt x="4235" y="12458"/>
                  <a:pt x="5175" y="12406"/>
                  <a:pt x="6116" y="12406"/>
                </a:cubicBezTo>
                <a:cubicBezTo>
                  <a:pt x="6835" y="12406"/>
                  <a:pt x="7554" y="12436"/>
                  <a:pt x="8271" y="12496"/>
                </a:cubicBezTo>
                <a:cubicBezTo>
                  <a:pt x="8728" y="12533"/>
                  <a:pt x="9209" y="12577"/>
                  <a:pt x="9687" y="12577"/>
                </a:cubicBezTo>
                <a:cubicBezTo>
                  <a:pt x="10492" y="12577"/>
                  <a:pt x="11288" y="12454"/>
                  <a:pt x="11947" y="11977"/>
                </a:cubicBezTo>
                <a:lnTo>
                  <a:pt x="11947" y="11977"/>
                </a:lnTo>
                <a:cubicBezTo>
                  <a:pt x="11945" y="11988"/>
                  <a:pt x="11948" y="11993"/>
                  <a:pt x="11955" y="11993"/>
                </a:cubicBezTo>
                <a:cubicBezTo>
                  <a:pt x="12017" y="11993"/>
                  <a:pt x="12409" y="11534"/>
                  <a:pt x="12496" y="11300"/>
                </a:cubicBezTo>
                <a:cubicBezTo>
                  <a:pt x="12866" y="10319"/>
                  <a:pt x="13005" y="9208"/>
                  <a:pt x="12677" y="8195"/>
                </a:cubicBezTo>
                <a:cubicBezTo>
                  <a:pt x="12404" y="7349"/>
                  <a:pt x="11818" y="6569"/>
                  <a:pt x="11000" y="6188"/>
                </a:cubicBezTo>
                <a:cubicBezTo>
                  <a:pt x="10082" y="5759"/>
                  <a:pt x="9032" y="5924"/>
                  <a:pt x="8092" y="5581"/>
                </a:cubicBezTo>
                <a:cubicBezTo>
                  <a:pt x="7160" y="5240"/>
                  <a:pt x="6737" y="4324"/>
                  <a:pt x="6316" y="3499"/>
                </a:cubicBezTo>
                <a:cubicBezTo>
                  <a:pt x="5859" y="2602"/>
                  <a:pt x="5271" y="1802"/>
                  <a:pt x="4492" y="1159"/>
                </a:cubicBezTo>
                <a:cubicBezTo>
                  <a:pt x="3786" y="579"/>
                  <a:pt x="2870" y="1"/>
                  <a:pt x="1922" y="1"/>
                </a:cubicBezTo>
                <a:close/>
              </a:path>
            </a:pathLst>
          </a:custGeom>
          <a:solidFill>
            <a:schemeClr val="dk2">
              <a:alpha val="4018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488" name="Google Shape;488;p19"/>
          <p:cNvSpPr/>
          <p:nvPr/>
        </p:nvSpPr>
        <p:spPr>
          <a:xfrm rot="10800000">
            <a:off x="21732300" y="16916329"/>
            <a:ext cx="14100724" cy="5904987"/>
          </a:xfrm>
          <a:custGeom>
            <a:rect b="b" l="l" r="r" t="t"/>
            <a:pathLst>
              <a:path extrusionOk="0" h="8613" w="24376">
                <a:moveTo>
                  <a:pt x="1748" y="0"/>
                </a:moveTo>
                <a:cubicBezTo>
                  <a:pt x="1709" y="0"/>
                  <a:pt x="1669" y="2"/>
                  <a:pt x="1629" y="7"/>
                </a:cubicBezTo>
                <a:cubicBezTo>
                  <a:pt x="1391" y="38"/>
                  <a:pt x="1250" y="176"/>
                  <a:pt x="1187" y="347"/>
                </a:cubicBezTo>
                <a:cubicBezTo>
                  <a:pt x="1033" y="773"/>
                  <a:pt x="935" y="1218"/>
                  <a:pt x="819" y="1650"/>
                </a:cubicBezTo>
                <a:cubicBezTo>
                  <a:pt x="701" y="2092"/>
                  <a:pt x="590" y="2536"/>
                  <a:pt x="496" y="2983"/>
                </a:cubicBezTo>
                <a:cubicBezTo>
                  <a:pt x="126" y="4733"/>
                  <a:pt x="0" y="6549"/>
                  <a:pt x="659" y="8271"/>
                </a:cubicBezTo>
                <a:cubicBezTo>
                  <a:pt x="678" y="8321"/>
                  <a:pt x="733" y="8346"/>
                  <a:pt x="790" y="8346"/>
                </a:cubicBezTo>
                <a:cubicBezTo>
                  <a:pt x="835" y="8346"/>
                  <a:pt x="881" y="8329"/>
                  <a:pt x="910" y="8296"/>
                </a:cubicBezTo>
                <a:cubicBezTo>
                  <a:pt x="1048" y="8134"/>
                  <a:pt x="1206" y="7983"/>
                  <a:pt x="1385" y="7843"/>
                </a:cubicBezTo>
                <a:cubicBezTo>
                  <a:pt x="2101" y="7284"/>
                  <a:pt x="3087" y="6944"/>
                  <a:pt x="4095" y="6849"/>
                </a:cubicBezTo>
                <a:cubicBezTo>
                  <a:pt x="4314" y="6828"/>
                  <a:pt x="4534" y="6818"/>
                  <a:pt x="4754" y="6818"/>
                </a:cubicBezTo>
                <a:cubicBezTo>
                  <a:pt x="5730" y="6818"/>
                  <a:pt x="6704" y="7012"/>
                  <a:pt x="7586" y="7328"/>
                </a:cubicBezTo>
                <a:cubicBezTo>
                  <a:pt x="8653" y="7708"/>
                  <a:pt x="9622" y="8264"/>
                  <a:pt x="10770" y="8502"/>
                </a:cubicBezTo>
                <a:cubicBezTo>
                  <a:pt x="11110" y="8573"/>
                  <a:pt x="11460" y="8612"/>
                  <a:pt x="11804" y="8612"/>
                </a:cubicBezTo>
                <a:cubicBezTo>
                  <a:pt x="12445" y="8612"/>
                  <a:pt x="13071" y="8476"/>
                  <a:pt x="13597" y="8154"/>
                </a:cubicBezTo>
                <a:cubicBezTo>
                  <a:pt x="14183" y="7795"/>
                  <a:pt x="14557" y="7273"/>
                  <a:pt x="14873" y="6761"/>
                </a:cubicBezTo>
                <a:cubicBezTo>
                  <a:pt x="15208" y="6214"/>
                  <a:pt x="15488" y="5645"/>
                  <a:pt x="15900" y="5129"/>
                </a:cubicBezTo>
                <a:cubicBezTo>
                  <a:pt x="16333" y="4590"/>
                  <a:pt x="16925" y="4168"/>
                  <a:pt x="17743" y="4015"/>
                </a:cubicBezTo>
                <a:cubicBezTo>
                  <a:pt x="18117" y="3945"/>
                  <a:pt x="18497" y="3924"/>
                  <a:pt x="18879" y="3924"/>
                </a:cubicBezTo>
                <a:cubicBezTo>
                  <a:pt x="19431" y="3924"/>
                  <a:pt x="19988" y="3967"/>
                  <a:pt x="20538" y="3967"/>
                </a:cubicBezTo>
                <a:cubicBezTo>
                  <a:pt x="20675" y="3967"/>
                  <a:pt x="20811" y="3964"/>
                  <a:pt x="20947" y="3958"/>
                </a:cubicBezTo>
                <a:cubicBezTo>
                  <a:pt x="21449" y="3933"/>
                  <a:pt x="21952" y="3857"/>
                  <a:pt x="22403" y="3679"/>
                </a:cubicBezTo>
                <a:cubicBezTo>
                  <a:pt x="22808" y="3518"/>
                  <a:pt x="23157" y="3280"/>
                  <a:pt x="23433" y="3003"/>
                </a:cubicBezTo>
                <a:cubicBezTo>
                  <a:pt x="23951" y="2479"/>
                  <a:pt x="24196" y="1807"/>
                  <a:pt x="24066" y="1157"/>
                </a:cubicBezTo>
                <a:lnTo>
                  <a:pt x="24066" y="1157"/>
                </a:lnTo>
                <a:cubicBezTo>
                  <a:pt x="24067" y="1158"/>
                  <a:pt x="24069" y="1158"/>
                  <a:pt x="24071" y="1158"/>
                </a:cubicBezTo>
                <a:cubicBezTo>
                  <a:pt x="24093" y="1158"/>
                  <a:pt x="24117" y="1151"/>
                  <a:pt x="24142" y="1138"/>
                </a:cubicBezTo>
                <a:cubicBezTo>
                  <a:pt x="24292" y="1056"/>
                  <a:pt x="24376" y="935"/>
                  <a:pt x="24372" y="792"/>
                </a:cubicBezTo>
                <a:cubicBezTo>
                  <a:pt x="24363" y="440"/>
                  <a:pt x="23972" y="240"/>
                  <a:pt x="23550" y="217"/>
                </a:cubicBezTo>
                <a:cubicBezTo>
                  <a:pt x="23514" y="215"/>
                  <a:pt x="23478" y="215"/>
                  <a:pt x="23442" y="215"/>
                </a:cubicBezTo>
                <a:cubicBezTo>
                  <a:pt x="23211" y="215"/>
                  <a:pt x="22977" y="252"/>
                  <a:pt x="22750" y="280"/>
                </a:cubicBezTo>
                <a:cubicBezTo>
                  <a:pt x="22445" y="317"/>
                  <a:pt x="22139" y="351"/>
                  <a:pt x="21832" y="383"/>
                </a:cubicBezTo>
                <a:cubicBezTo>
                  <a:pt x="20628" y="507"/>
                  <a:pt x="19418" y="590"/>
                  <a:pt x="18207" y="648"/>
                </a:cubicBezTo>
                <a:cubicBezTo>
                  <a:pt x="15784" y="762"/>
                  <a:pt x="13357" y="774"/>
                  <a:pt x="10932" y="789"/>
                </a:cubicBezTo>
                <a:cubicBezTo>
                  <a:pt x="10568" y="791"/>
                  <a:pt x="10203" y="793"/>
                  <a:pt x="9838" y="793"/>
                </a:cubicBezTo>
                <a:cubicBezTo>
                  <a:pt x="7878" y="793"/>
                  <a:pt x="5909" y="743"/>
                  <a:pt x="3985" y="438"/>
                </a:cubicBezTo>
                <a:cubicBezTo>
                  <a:pt x="3423" y="348"/>
                  <a:pt x="2866" y="237"/>
                  <a:pt x="2318" y="100"/>
                </a:cubicBezTo>
                <a:cubicBezTo>
                  <a:pt x="2134" y="55"/>
                  <a:pt x="1943" y="0"/>
                  <a:pt x="1748" y="0"/>
                </a:cubicBezTo>
                <a:close/>
              </a:path>
            </a:pathLst>
          </a:custGeom>
          <a:solidFill>
            <a:schemeClr val="lt2">
              <a:alpha val="48600"/>
            </a:schemeClr>
          </a:solidFill>
          <a:ln>
            <a:noFill/>
          </a:ln>
        </p:spPr>
        <p:txBody>
          <a:bodyPr anchorCtr="0" anchor="ctr" bIns="341325" lIns="341325" spcFirstLastPara="1" rIns="341325" wrap="square" tIns="341325">
            <a:noAutofit/>
          </a:bodyPr>
          <a:lstStyle/>
          <a:p>
            <a:pPr indent="0" lvl="0" marL="0" marR="0" rtl="0" algn="l">
              <a:lnSpc>
                <a:spcPct val="100000"/>
              </a:lnSpc>
              <a:spcBef>
                <a:spcPts val="0"/>
              </a:spcBef>
              <a:spcAft>
                <a:spcPts val="0"/>
              </a:spcAft>
              <a:buNone/>
            </a:pPr>
            <a:r>
              <a:t/>
            </a:r>
            <a:endParaRPr sz="5200"/>
          </a:p>
        </p:txBody>
      </p:sp>
      <p:sp>
        <p:nvSpPr>
          <p:cNvPr id="489" name="Google Shape;489;p19"/>
          <p:cNvSpPr/>
          <p:nvPr/>
        </p:nvSpPr>
        <p:spPr>
          <a:xfrm flipH="1" rot="-1294066">
            <a:off x="-6425120" y="-3848214"/>
            <a:ext cx="15956446" cy="12847731"/>
          </a:xfrm>
          <a:custGeom>
            <a:rect b="b" l="l" r="r" t="t"/>
            <a:pathLst>
              <a:path extrusionOk="0" h="19016" w="27042">
                <a:moveTo>
                  <a:pt x="5311" y="0"/>
                </a:moveTo>
                <a:cubicBezTo>
                  <a:pt x="5179" y="0"/>
                  <a:pt x="5075" y="178"/>
                  <a:pt x="5211" y="262"/>
                </a:cubicBezTo>
                <a:cubicBezTo>
                  <a:pt x="5431" y="399"/>
                  <a:pt x="5652" y="530"/>
                  <a:pt x="5876" y="657"/>
                </a:cubicBezTo>
                <a:cubicBezTo>
                  <a:pt x="3749" y="1565"/>
                  <a:pt x="1452" y="2798"/>
                  <a:pt x="713" y="5101"/>
                </a:cubicBezTo>
                <a:cubicBezTo>
                  <a:pt x="0" y="7321"/>
                  <a:pt x="1219" y="10007"/>
                  <a:pt x="3411" y="10856"/>
                </a:cubicBezTo>
                <a:cubicBezTo>
                  <a:pt x="3728" y="10979"/>
                  <a:pt x="4069" y="11058"/>
                  <a:pt x="4406" y="11058"/>
                </a:cubicBezTo>
                <a:cubicBezTo>
                  <a:pt x="4688" y="11058"/>
                  <a:pt x="4968" y="11003"/>
                  <a:pt x="5229" y="10871"/>
                </a:cubicBezTo>
                <a:cubicBezTo>
                  <a:pt x="5743" y="10614"/>
                  <a:pt x="6086" y="10140"/>
                  <a:pt x="6367" y="9654"/>
                </a:cubicBezTo>
                <a:cubicBezTo>
                  <a:pt x="6660" y="9147"/>
                  <a:pt x="6901" y="8604"/>
                  <a:pt x="7258" y="8138"/>
                </a:cubicBezTo>
                <a:cubicBezTo>
                  <a:pt x="7586" y="7709"/>
                  <a:pt x="8056" y="7408"/>
                  <a:pt x="8567" y="7243"/>
                </a:cubicBezTo>
                <a:cubicBezTo>
                  <a:pt x="8835" y="7156"/>
                  <a:pt x="9122" y="7107"/>
                  <a:pt x="9407" y="7107"/>
                </a:cubicBezTo>
                <a:cubicBezTo>
                  <a:pt x="9658" y="7107"/>
                  <a:pt x="9908" y="7145"/>
                  <a:pt x="10143" y="7227"/>
                </a:cubicBezTo>
                <a:cubicBezTo>
                  <a:pt x="10681" y="7416"/>
                  <a:pt x="11050" y="7824"/>
                  <a:pt x="11259" y="8347"/>
                </a:cubicBezTo>
                <a:cubicBezTo>
                  <a:pt x="11495" y="8938"/>
                  <a:pt x="11543" y="9582"/>
                  <a:pt x="11752" y="10181"/>
                </a:cubicBezTo>
                <a:cubicBezTo>
                  <a:pt x="11957" y="10769"/>
                  <a:pt x="12358" y="11405"/>
                  <a:pt x="12983" y="11603"/>
                </a:cubicBezTo>
                <a:cubicBezTo>
                  <a:pt x="13117" y="11646"/>
                  <a:pt x="13250" y="11665"/>
                  <a:pt x="13380" y="11665"/>
                </a:cubicBezTo>
                <a:cubicBezTo>
                  <a:pt x="13765" y="11665"/>
                  <a:pt x="14132" y="11502"/>
                  <a:pt x="14481" y="11319"/>
                </a:cubicBezTo>
                <a:cubicBezTo>
                  <a:pt x="14811" y="11146"/>
                  <a:pt x="15183" y="10926"/>
                  <a:pt x="15563" y="10926"/>
                </a:cubicBezTo>
                <a:cubicBezTo>
                  <a:pt x="15675" y="10926"/>
                  <a:pt x="15789" y="10946"/>
                  <a:pt x="15902" y="10992"/>
                </a:cubicBezTo>
                <a:cubicBezTo>
                  <a:pt x="16505" y="11236"/>
                  <a:pt x="16731" y="12009"/>
                  <a:pt x="16886" y="12576"/>
                </a:cubicBezTo>
                <a:cubicBezTo>
                  <a:pt x="17067" y="13246"/>
                  <a:pt x="17237" y="13920"/>
                  <a:pt x="17447" y="14583"/>
                </a:cubicBezTo>
                <a:cubicBezTo>
                  <a:pt x="17859" y="15878"/>
                  <a:pt x="18454" y="17143"/>
                  <a:pt x="19512" y="18032"/>
                </a:cubicBezTo>
                <a:cubicBezTo>
                  <a:pt x="20225" y="18631"/>
                  <a:pt x="21110" y="19015"/>
                  <a:pt x="22020" y="19015"/>
                </a:cubicBezTo>
                <a:cubicBezTo>
                  <a:pt x="22330" y="19015"/>
                  <a:pt x="22643" y="18971"/>
                  <a:pt x="22954" y="18875"/>
                </a:cubicBezTo>
                <a:cubicBezTo>
                  <a:pt x="24002" y="18552"/>
                  <a:pt x="24786" y="17702"/>
                  <a:pt x="25334" y="16784"/>
                </a:cubicBezTo>
                <a:cubicBezTo>
                  <a:pt x="25931" y="15784"/>
                  <a:pt x="26309" y="14669"/>
                  <a:pt x="26587" y="13543"/>
                </a:cubicBezTo>
                <a:cubicBezTo>
                  <a:pt x="26872" y="12393"/>
                  <a:pt x="27042" y="11178"/>
                  <a:pt x="26859" y="9998"/>
                </a:cubicBezTo>
                <a:cubicBezTo>
                  <a:pt x="26669" y="8763"/>
                  <a:pt x="26045" y="7686"/>
                  <a:pt x="25037" y="6940"/>
                </a:cubicBezTo>
                <a:cubicBezTo>
                  <a:pt x="23865" y="6071"/>
                  <a:pt x="22401" y="5638"/>
                  <a:pt x="21023" y="5219"/>
                </a:cubicBezTo>
                <a:cubicBezTo>
                  <a:pt x="19511" y="4758"/>
                  <a:pt x="17976" y="4376"/>
                  <a:pt x="16442" y="3995"/>
                </a:cubicBezTo>
                <a:cubicBezTo>
                  <a:pt x="13377" y="3236"/>
                  <a:pt x="10276" y="2484"/>
                  <a:pt x="7410" y="1122"/>
                </a:cubicBezTo>
                <a:cubicBezTo>
                  <a:pt x="7124" y="986"/>
                  <a:pt x="6842" y="844"/>
                  <a:pt x="6563" y="695"/>
                </a:cubicBezTo>
                <a:cubicBezTo>
                  <a:pt x="6622" y="671"/>
                  <a:pt x="6682" y="645"/>
                  <a:pt x="6742" y="621"/>
                </a:cubicBezTo>
                <a:cubicBezTo>
                  <a:pt x="6901" y="557"/>
                  <a:pt x="6828" y="333"/>
                  <a:pt x="6684" y="333"/>
                </a:cubicBezTo>
                <a:cubicBezTo>
                  <a:pt x="6666" y="333"/>
                  <a:pt x="6646" y="336"/>
                  <a:pt x="6625" y="345"/>
                </a:cubicBezTo>
                <a:cubicBezTo>
                  <a:pt x="6492" y="400"/>
                  <a:pt x="6358" y="454"/>
                  <a:pt x="6223" y="510"/>
                </a:cubicBezTo>
                <a:cubicBezTo>
                  <a:pt x="5943" y="355"/>
                  <a:pt x="5666" y="194"/>
                  <a:pt x="5394" y="25"/>
                </a:cubicBezTo>
                <a:cubicBezTo>
                  <a:pt x="5366" y="8"/>
                  <a:pt x="5338" y="0"/>
                  <a:pt x="5311" y="0"/>
                </a:cubicBezTo>
                <a:close/>
              </a:path>
            </a:pathLst>
          </a:custGeom>
          <a:solidFill>
            <a:schemeClr val="accent1">
              <a:alpha val="49550"/>
            </a:schemeClr>
          </a:solidFill>
          <a:ln>
            <a:noFill/>
          </a:ln>
        </p:spPr>
        <p:txBody>
          <a:bodyPr anchorCtr="0" anchor="ctr" bIns="341325" lIns="341325" spcFirstLastPara="1" rIns="341325" wrap="square" tIns="341325">
            <a:noAutofit/>
          </a:bodyPr>
          <a:lstStyle/>
          <a:p>
            <a:pPr indent="0" lvl="0" marL="0" marR="0" rtl="0" algn="l">
              <a:lnSpc>
                <a:spcPct val="100000"/>
              </a:lnSpc>
              <a:spcBef>
                <a:spcPts val="0"/>
              </a:spcBef>
              <a:spcAft>
                <a:spcPts val="0"/>
              </a:spcAft>
              <a:buNone/>
            </a:pPr>
            <a:r>
              <a:t/>
            </a:r>
            <a:endParaRPr sz="5200"/>
          </a:p>
        </p:txBody>
      </p:sp>
      <p:sp>
        <p:nvSpPr>
          <p:cNvPr id="490" name="Google Shape;490;p19"/>
          <p:cNvSpPr/>
          <p:nvPr/>
        </p:nvSpPr>
        <p:spPr>
          <a:xfrm flipH="1" rot="8737184">
            <a:off x="30000425" y="20234308"/>
            <a:ext cx="1640961" cy="418237"/>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491" name="Google Shape;491;p19"/>
          <p:cNvSpPr/>
          <p:nvPr/>
        </p:nvSpPr>
        <p:spPr>
          <a:xfrm flipH="1" rot="-9742783">
            <a:off x="6242003" y="1246460"/>
            <a:ext cx="1989040" cy="539654"/>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492" name="Google Shape;492;p19"/>
          <p:cNvGrpSpPr/>
          <p:nvPr/>
        </p:nvGrpSpPr>
        <p:grpSpPr>
          <a:xfrm rot="1057137">
            <a:off x="30030981" y="10413261"/>
            <a:ext cx="834054" cy="874999"/>
            <a:chOff x="1640475" y="1197075"/>
            <a:chExt cx="55475" cy="50250"/>
          </a:xfrm>
        </p:grpSpPr>
        <p:sp>
          <p:nvSpPr>
            <p:cNvPr id="493" name="Google Shape;493;p19"/>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494" name="Google Shape;494;p19"/>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495" name="Google Shape;495;p19"/>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496" name="Google Shape;496;p19"/>
          <p:cNvSpPr/>
          <p:nvPr/>
        </p:nvSpPr>
        <p:spPr>
          <a:xfrm rot="1324537">
            <a:off x="2419203" y="17472483"/>
            <a:ext cx="3565402" cy="954786"/>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497" name="Google Shape;497;p19"/>
          <p:cNvSpPr/>
          <p:nvPr/>
        </p:nvSpPr>
        <p:spPr>
          <a:xfrm rot="6280705">
            <a:off x="22921316" y="-140823"/>
            <a:ext cx="2357387" cy="3031168"/>
          </a:xfrm>
          <a:custGeom>
            <a:rect b="b" l="l" r="r" t="t"/>
            <a:pathLst>
              <a:path extrusionOk="0" h="15713" w="10628">
                <a:moveTo>
                  <a:pt x="9154" y="0"/>
                </a:moveTo>
                <a:cubicBezTo>
                  <a:pt x="9141" y="0"/>
                  <a:pt x="9128" y="5"/>
                  <a:pt x="9118" y="14"/>
                </a:cubicBezTo>
                <a:cubicBezTo>
                  <a:pt x="9094" y="34"/>
                  <a:pt x="9092" y="69"/>
                  <a:pt x="9112" y="93"/>
                </a:cubicBezTo>
                <a:cubicBezTo>
                  <a:pt x="9278" y="281"/>
                  <a:pt x="9433" y="486"/>
                  <a:pt x="9574" y="703"/>
                </a:cubicBezTo>
                <a:cubicBezTo>
                  <a:pt x="9585" y="719"/>
                  <a:pt x="9602" y="727"/>
                  <a:pt x="9620" y="727"/>
                </a:cubicBezTo>
                <a:cubicBezTo>
                  <a:pt x="9631" y="727"/>
                  <a:pt x="9641" y="725"/>
                  <a:pt x="9651" y="719"/>
                </a:cubicBezTo>
                <a:cubicBezTo>
                  <a:pt x="9677" y="703"/>
                  <a:pt x="9684" y="668"/>
                  <a:pt x="9667" y="642"/>
                </a:cubicBezTo>
                <a:cubicBezTo>
                  <a:pt x="9524" y="421"/>
                  <a:pt x="9366" y="212"/>
                  <a:pt x="9196" y="19"/>
                </a:cubicBezTo>
                <a:cubicBezTo>
                  <a:pt x="9185" y="6"/>
                  <a:pt x="9169" y="0"/>
                  <a:pt x="9154" y="0"/>
                </a:cubicBezTo>
                <a:close/>
                <a:moveTo>
                  <a:pt x="9994" y="1294"/>
                </a:moveTo>
                <a:cubicBezTo>
                  <a:pt x="9986" y="1294"/>
                  <a:pt x="9978" y="1296"/>
                  <a:pt x="9970" y="1299"/>
                </a:cubicBezTo>
                <a:cubicBezTo>
                  <a:pt x="9943" y="1312"/>
                  <a:pt x="9931" y="1345"/>
                  <a:pt x="9944" y="1373"/>
                </a:cubicBezTo>
                <a:cubicBezTo>
                  <a:pt x="10050" y="1602"/>
                  <a:pt x="10143" y="1843"/>
                  <a:pt x="10220" y="2087"/>
                </a:cubicBezTo>
                <a:cubicBezTo>
                  <a:pt x="10228" y="2111"/>
                  <a:pt x="10250" y="2126"/>
                  <a:pt x="10274" y="2126"/>
                </a:cubicBezTo>
                <a:cubicBezTo>
                  <a:pt x="10279" y="2126"/>
                  <a:pt x="10284" y="2125"/>
                  <a:pt x="10291" y="2124"/>
                </a:cubicBezTo>
                <a:cubicBezTo>
                  <a:pt x="10320" y="2114"/>
                  <a:pt x="10336" y="2083"/>
                  <a:pt x="10327" y="2054"/>
                </a:cubicBezTo>
                <a:cubicBezTo>
                  <a:pt x="10248" y="1805"/>
                  <a:pt x="10154" y="1561"/>
                  <a:pt x="10044" y="1326"/>
                </a:cubicBezTo>
                <a:cubicBezTo>
                  <a:pt x="10035" y="1306"/>
                  <a:pt x="10015" y="1294"/>
                  <a:pt x="9994" y="1294"/>
                </a:cubicBezTo>
                <a:close/>
                <a:moveTo>
                  <a:pt x="10459" y="2766"/>
                </a:moveTo>
                <a:cubicBezTo>
                  <a:pt x="10456" y="2766"/>
                  <a:pt x="10452" y="2766"/>
                  <a:pt x="10449" y="2767"/>
                </a:cubicBezTo>
                <a:cubicBezTo>
                  <a:pt x="10418" y="2772"/>
                  <a:pt x="10399" y="2801"/>
                  <a:pt x="10404" y="2831"/>
                </a:cubicBezTo>
                <a:cubicBezTo>
                  <a:pt x="10449" y="3078"/>
                  <a:pt x="10482" y="3334"/>
                  <a:pt x="10500" y="3593"/>
                </a:cubicBezTo>
                <a:cubicBezTo>
                  <a:pt x="10502" y="3621"/>
                  <a:pt x="10526" y="3644"/>
                  <a:pt x="10556" y="3644"/>
                </a:cubicBezTo>
                <a:lnTo>
                  <a:pt x="10559" y="3644"/>
                </a:lnTo>
                <a:cubicBezTo>
                  <a:pt x="10590" y="3642"/>
                  <a:pt x="10612" y="3615"/>
                  <a:pt x="10610" y="3585"/>
                </a:cubicBezTo>
                <a:cubicBezTo>
                  <a:pt x="10592" y="3322"/>
                  <a:pt x="10559" y="3062"/>
                  <a:pt x="10513" y="2811"/>
                </a:cubicBezTo>
                <a:cubicBezTo>
                  <a:pt x="10508" y="2784"/>
                  <a:pt x="10485" y="2766"/>
                  <a:pt x="10459" y="2766"/>
                </a:cubicBezTo>
                <a:close/>
                <a:moveTo>
                  <a:pt x="10573" y="4306"/>
                </a:moveTo>
                <a:cubicBezTo>
                  <a:pt x="10546" y="4306"/>
                  <a:pt x="10516" y="4330"/>
                  <a:pt x="10515" y="4361"/>
                </a:cubicBezTo>
                <a:cubicBezTo>
                  <a:pt x="10509" y="4612"/>
                  <a:pt x="10490" y="4869"/>
                  <a:pt x="10459" y="5127"/>
                </a:cubicBezTo>
                <a:cubicBezTo>
                  <a:pt x="10455" y="5158"/>
                  <a:pt x="10477" y="5185"/>
                  <a:pt x="10508" y="5189"/>
                </a:cubicBezTo>
                <a:lnTo>
                  <a:pt x="10514" y="5189"/>
                </a:lnTo>
                <a:cubicBezTo>
                  <a:pt x="10542" y="5189"/>
                  <a:pt x="10565" y="5168"/>
                  <a:pt x="10569" y="5141"/>
                </a:cubicBezTo>
                <a:cubicBezTo>
                  <a:pt x="10600" y="4879"/>
                  <a:pt x="10620" y="4618"/>
                  <a:pt x="10626" y="4364"/>
                </a:cubicBezTo>
                <a:cubicBezTo>
                  <a:pt x="10627" y="4333"/>
                  <a:pt x="10604" y="4307"/>
                  <a:pt x="10573" y="4306"/>
                </a:cubicBezTo>
                <a:close/>
                <a:moveTo>
                  <a:pt x="10392" y="5842"/>
                </a:moveTo>
                <a:cubicBezTo>
                  <a:pt x="10366" y="5842"/>
                  <a:pt x="10342" y="5860"/>
                  <a:pt x="10337" y="5886"/>
                </a:cubicBezTo>
                <a:cubicBezTo>
                  <a:pt x="10329" y="5923"/>
                  <a:pt x="10322" y="5959"/>
                  <a:pt x="10314" y="5994"/>
                </a:cubicBezTo>
                <a:cubicBezTo>
                  <a:pt x="10268" y="6208"/>
                  <a:pt x="10215" y="6424"/>
                  <a:pt x="10156" y="6634"/>
                </a:cubicBezTo>
                <a:cubicBezTo>
                  <a:pt x="10148" y="6664"/>
                  <a:pt x="10165" y="6695"/>
                  <a:pt x="10195" y="6702"/>
                </a:cubicBezTo>
                <a:cubicBezTo>
                  <a:pt x="10200" y="6705"/>
                  <a:pt x="10204" y="6705"/>
                  <a:pt x="10210" y="6705"/>
                </a:cubicBezTo>
                <a:cubicBezTo>
                  <a:pt x="10234" y="6705"/>
                  <a:pt x="10257" y="6689"/>
                  <a:pt x="10263" y="6664"/>
                </a:cubicBezTo>
                <a:cubicBezTo>
                  <a:pt x="10323" y="6451"/>
                  <a:pt x="10377" y="6233"/>
                  <a:pt x="10423" y="6018"/>
                </a:cubicBezTo>
                <a:cubicBezTo>
                  <a:pt x="10431" y="5981"/>
                  <a:pt x="10438" y="5945"/>
                  <a:pt x="10446" y="5909"/>
                </a:cubicBezTo>
                <a:cubicBezTo>
                  <a:pt x="10452" y="5878"/>
                  <a:pt x="10432" y="5849"/>
                  <a:pt x="10402" y="5842"/>
                </a:cubicBezTo>
                <a:cubicBezTo>
                  <a:pt x="10399" y="5842"/>
                  <a:pt x="10395" y="5842"/>
                  <a:pt x="10392" y="5842"/>
                </a:cubicBezTo>
                <a:close/>
                <a:moveTo>
                  <a:pt x="2671" y="7727"/>
                </a:moveTo>
                <a:cubicBezTo>
                  <a:pt x="2645" y="7727"/>
                  <a:pt x="2616" y="7750"/>
                  <a:pt x="2615" y="7780"/>
                </a:cubicBezTo>
                <a:cubicBezTo>
                  <a:pt x="2615" y="7811"/>
                  <a:pt x="2639" y="7837"/>
                  <a:pt x="2670" y="7838"/>
                </a:cubicBezTo>
                <a:cubicBezTo>
                  <a:pt x="2904" y="7844"/>
                  <a:pt x="3138" y="7936"/>
                  <a:pt x="3346" y="8101"/>
                </a:cubicBezTo>
                <a:cubicBezTo>
                  <a:pt x="3356" y="8109"/>
                  <a:pt x="3368" y="8113"/>
                  <a:pt x="3380" y="8113"/>
                </a:cubicBezTo>
                <a:cubicBezTo>
                  <a:pt x="3396" y="8113"/>
                  <a:pt x="3413" y="8106"/>
                  <a:pt x="3424" y="8092"/>
                </a:cubicBezTo>
                <a:cubicBezTo>
                  <a:pt x="3442" y="8068"/>
                  <a:pt x="3439" y="8032"/>
                  <a:pt x="3414" y="8014"/>
                </a:cubicBezTo>
                <a:cubicBezTo>
                  <a:pt x="3188" y="7834"/>
                  <a:pt x="2931" y="7734"/>
                  <a:pt x="2673" y="7727"/>
                </a:cubicBezTo>
                <a:cubicBezTo>
                  <a:pt x="2672" y="7727"/>
                  <a:pt x="2672" y="7727"/>
                  <a:pt x="2671" y="7727"/>
                </a:cubicBezTo>
                <a:close/>
                <a:moveTo>
                  <a:pt x="9973" y="7330"/>
                </a:moveTo>
                <a:cubicBezTo>
                  <a:pt x="9950" y="7330"/>
                  <a:pt x="9929" y="7344"/>
                  <a:pt x="9921" y="7367"/>
                </a:cubicBezTo>
                <a:cubicBezTo>
                  <a:pt x="9834" y="7607"/>
                  <a:pt x="9736" y="7848"/>
                  <a:pt x="9632" y="8081"/>
                </a:cubicBezTo>
                <a:cubicBezTo>
                  <a:pt x="9619" y="8108"/>
                  <a:pt x="9632" y="8141"/>
                  <a:pt x="9659" y="8153"/>
                </a:cubicBezTo>
                <a:cubicBezTo>
                  <a:pt x="9667" y="8157"/>
                  <a:pt x="9674" y="8159"/>
                  <a:pt x="9682" y="8159"/>
                </a:cubicBezTo>
                <a:cubicBezTo>
                  <a:pt x="9703" y="8159"/>
                  <a:pt x="9724" y="8147"/>
                  <a:pt x="9733" y="8125"/>
                </a:cubicBezTo>
                <a:cubicBezTo>
                  <a:pt x="9839" y="7890"/>
                  <a:pt x="9937" y="7648"/>
                  <a:pt x="10025" y="7405"/>
                </a:cubicBezTo>
                <a:cubicBezTo>
                  <a:pt x="10035" y="7377"/>
                  <a:pt x="10021" y="7344"/>
                  <a:pt x="9992" y="7334"/>
                </a:cubicBezTo>
                <a:cubicBezTo>
                  <a:pt x="9985" y="7331"/>
                  <a:pt x="9979" y="7330"/>
                  <a:pt x="9973" y="7330"/>
                </a:cubicBezTo>
                <a:close/>
                <a:moveTo>
                  <a:pt x="1957" y="7977"/>
                </a:moveTo>
                <a:cubicBezTo>
                  <a:pt x="1944" y="7977"/>
                  <a:pt x="1932" y="7981"/>
                  <a:pt x="1922" y="7990"/>
                </a:cubicBezTo>
                <a:cubicBezTo>
                  <a:pt x="1716" y="8153"/>
                  <a:pt x="1552" y="8384"/>
                  <a:pt x="1461" y="8637"/>
                </a:cubicBezTo>
                <a:cubicBezTo>
                  <a:pt x="1452" y="8666"/>
                  <a:pt x="1467" y="8698"/>
                  <a:pt x="1496" y="8709"/>
                </a:cubicBezTo>
                <a:cubicBezTo>
                  <a:pt x="1502" y="8711"/>
                  <a:pt x="1507" y="8712"/>
                  <a:pt x="1514" y="8712"/>
                </a:cubicBezTo>
                <a:cubicBezTo>
                  <a:pt x="1537" y="8712"/>
                  <a:pt x="1559" y="8697"/>
                  <a:pt x="1566" y="8674"/>
                </a:cubicBezTo>
                <a:cubicBezTo>
                  <a:pt x="1649" y="8441"/>
                  <a:pt x="1800" y="8228"/>
                  <a:pt x="1991" y="8076"/>
                </a:cubicBezTo>
                <a:cubicBezTo>
                  <a:pt x="2015" y="8057"/>
                  <a:pt x="2019" y="8022"/>
                  <a:pt x="2000" y="7998"/>
                </a:cubicBezTo>
                <a:cubicBezTo>
                  <a:pt x="1989" y="7984"/>
                  <a:pt x="1973" y="7977"/>
                  <a:pt x="1957" y="7977"/>
                </a:cubicBezTo>
                <a:close/>
                <a:moveTo>
                  <a:pt x="3845" y="8611"/>
                </a:moveTo>
                <a:cubicBezTo>
                  <a:pt x="3837" y="8611"/>
                  <a:pt x="3830" y="8612"/>
                  <a:pt x="3822" y="8616"/>
                </a:cubicBezTo>
                <a:cubicBezTo>
                  <a:pt x="3795" y="8627"/>
                  <a:pt x="3782" y="8661"/>
                  <a:pt x="3794" y="8688"/>
                </a:cubicBezTo>
                <a:cubicBezTo>
                  <a:pt x="3888" y="8903"/>
                  <a:pt x="3943" y="9150"/>
                  <a:pt x="3960" y="9421"/>
                </a:cubicBezTo>
                <a:cubicBezTo>
                  <a:pt x="3962" y="9450"/>
                  <a:pt x="3987" y="9472"/>
                  <a:pt x="4016" y="9472"/>
                </a:cubicBezTo>
                <a:lnTo>
                  <a:pt x="4019" y="9472"/>
                </a:lnTo>
                <a:cubicBezTo>
                  <a:pt x="4050" y="9470"/>
                  <a:pt x="4073" y="9445"/>
                  <a:pt x="4071" y="9414"/>
                </a:cubicBezTo>
                <a:cubicBezTo>
                  <a:pt x="4053" y="9130"/>
                  <a:pt x="3994" y="8871"/>
                  <a:pt x="3896" y="8645"/>
                </a:cubicBezTo>
                <a:cubicBezTo>
                  <a:pt x="3887" y="8624"/>
                  <a:pt x="3866" y="8611"/>
                  <a:pt x="3845" y="8611"/>
                </a:cubicBezTo>
                <a:close/>
                <a:moveTo>
                  <a:pt x="9339" y="8741"/>
                </a:moveTo>
                <a:cubicBezTo>
                  <a:pt x="9320" y="8741"/>
                  <a:pt x="9301" y="8752"/>
                  <a:pt x="9291" y="8771"/>
                </a:cubicBezTo>
                <a:cubicBezTo>
                  <a:pt x="9196" y="8946"/>
                  <a:pt x="9094" y="9121"/>
                  <a:pt x="8990" y="9290"/>
                </a:cubicBezTo>
                <a:cubicBezTo>
                  <a:pt x="8960" y="9338"/>
                  <a:pt x="8930" y="9385"/>
                  <a:pt x="8900" y="9433"/>
                </a:cubicBezTo>
                <a:cubicBezTo>
                  <a:pt x="8883" y="9459"/>
                  <a:pt x="8890" y="9493"/>
                  <a:pt x="8916" y="9510"/>
                </a:cubicBezTo>
                <a:cubicBezTo>
                  <a:pt x="8926" y="9515"/>
                  <a:pt x="8936" y="9518"/>
                  <a:pt x="8946" y="9518"/>
                </a:cubicBezTo>
                <a:cubicBezTo>
                  <a:pt x="8964" y="9518"/>
                  <a:pt x="8982" y="9509"/>
                  <a:pt x="8993" y="9493"/>
                </a:cubicBezTo>
                <a:cubicBezTo>
                  <a:pt x="9024" y="9445"/>
                  <a:pt x="9055" y="9397"/>
                  <a:pt x="9085" y="9349"/>
                </a:cubicBezTo>
                <a:cubicBezTo>
                  <a:pt x="9190" y="9178"/>
                  <a:pt x="9293" y="9000"/>
                  <a:pt x="9389" y="8823"/>
                </a:cubicBezTo>
                <a:cubicBezTo>
                  <a:pt x="9403" y="8796"/>
                  <a:pt x="9393" y="8762"/>
                  <a:pt x="9367" y="8748"/>
                </a:cubicBezTo>
                <a:cubicBezTo>
                  <a:pt x="9358" y="8743"/>
                  <a:pt x="9349" y="8741"/>
                  <a:pt x="9339" y="8741"/>
                </a:cubicBezTo>
                <a:close/>
                <a:moveTo>
                  <a:pt x="1463" y="9364"/>
                </a:moveTo>
                <a:cubicBezTo>
                  <a:pt x="1460" y="9364"/>
                  <a:pt x="1456" y="9364"/>
                  <a:pt x="1453" y="9365"/>
                </a:cubicBezTo>
                <a:cubicBezTo>
                  <a:pt x="1422" y="9370"/>
                  <a:pt x="1403" y="9399"/>
                  <a:pt x="1408" y="9429"/>
                </a:cubicBezTo>
                <a:cubicBezTo>
                  <a:pt x="1454" y="9678"/>
                  <a:pt x="1557" y="9931"/>
                  <a:pt x="1705" y="10162"/>
                </a:cubicBezTo>
                <a:cubicBezTo>
                  <a:pt x="1716" y="10179"/>
                  <a:pt x="1734" y="10187"/>
                  <a:pt x="1752" y="10187"/>
                </a:cubicBezTo>
                <a:cubicBezTo>
                  <a:pt x="1763" y="10187"/>
                  <a:pt x="1773" y="10184"/>
                  <a:pt x="1782" y="10179"/>
                </a:cubicBezTo>
                <a:cubicBezTo>
                  <a:pt x="1808" y="10162"/>
                  <a:pt x="1815" y="10127"/>
                  <a:pt x="1799" y="10102"/>
                </a:cubicBezTo>
                <a:cubicBezTo>
                  <a:pt x="1657" y="9883"/>
                  <a:pt x="1560" y="9643"/>
                  <a:pt x="1517" y="9409"/>
                </a:cubicBezTo>
                <a:cubicBezTo>
                  <a:pt x="1512" y="9382"/>
                  <a:pt x="1489" y="9364"/>
                  <a:pt x="1463" y="9364"/>
                </a:cubicBezTo>
                <a:close/>
                <a:moveTo>
                  <a:pt x="8495" y="10036"/>
                </a:moveTo>
                <a:cubicBezTo>
                  <a:pt x="8479" y="10036"/>
                  <a:pt x="8463" y="10043"/>
                  <a:pt x="8451" y="10057"/>
                </a:cubicBezTo>
                <a:cubicBezTo>
                  <a:pt x="8285" y="10264"/>
                  <a:pt x="8112" y="10454"/>
                  <a:pt x="7934" y="10621"/>
                </a:cubicBezTo>
                <a:cubicBezTo>
                  <a:pt x="7913" y="10642"/>
                  <a:pt x="7912" y="10678"/>
                  <a:pt x="7932" y="10700"/>
                </a:cubicBezTo>
                <a:cubicBezTo>
                  <a:pt x="7944" y="10711"/>
                  <a:pt x="7958" y="10717"/>
                  <a:pt x="7973" y="10717"/>
                </a:cubicBezTo>
                <a:cubicBezTo>
                  <a:pt x="7987" y="10717"/>
                  <a:pt x="8000" y="10712"/>
                  <a:pt x="8011" y="10702"/>
                </a:cubicBezTo>
                <a:cubicBezTo>
                  <a:pt x="8191" y="10531"/>
                  <a:pt x="8368" y="10338"/>
                  <a:pt x="8539" y="10126"/>
                </a:cubicBezTo>
                <a:cubicBezTo>
                  <a:pt x="8558" y="10102"/>
                  <a:pt x="8554" y="10068"/>
                  <a:pt x="8530" y="10048"/>
                </a:cubicBezTo>
                <a:cubicBezTo>
                  <a:pt x="8520" y="10040"/>
                  <a:pt x="8507" y="10036"/>
                  <a:pt x="8495" y="10036"/>
                </a:cubicBezTo>
                <a:close/>
                <a:moveTo>
                  <a:pt x="3979" y="10133"/>
                </a:moveTo>
                <a:cubicBezTo>
                  <a:pt x="3952" y="10133"/>
                  <a:pt x="3929" y="10154"/>
                  <a:pt x="3925" y="10182"/>
                </a:cubicBezTo>
                <a:lnTo>
                  <a:pt x="3920" y="10220"/>
                </a:lnTo>
                <a:cubicBezTo>
                  <a:pt x="3884" y="10457"/>
                  <a:pt x="3835" y="10698"/>
                  <a:pt x="3773" y="10933"/>
                </a:cubicBezTo>
                <a:cubicBezTo>
                  <a:pt x="3765" y="10963"/>
                  <a:pt x="3783" y="10993"/>
                  <a:pt x="3813" y="11000"/>
                </a:cubicBezTo>
                <a:cubicBezTo>
                  <a:pt x="3817" y="11002"/>
                  <a:pt x="3822" y="11002"/>
                  <a:pt x="3827" y="11002"/>
                </a:cubicBezTo>
                <a:cubicBezTo>
                  <a:pt x="3851" y="11002"/>
                  <a:pt x="3874" y="10986"/>
                  <a:pt x="3881" y="10961"/>
                </a:cubicBezTo>
                <a:cubicBezTo>
                  <a:pt x="3944" y="10721"/>
                  <a:pt x="3994" y="10478"/>
                  <a:pt x="4030" y="10236"/>
                </a:cubicBezTo>
                <a:lnTo>
                  <a:pt x="4035" y="10197"/>
                </a:lnTo>
                <a:cubicBezTo>
                  <a:pt x="4039" y="10166"/>
                  <a:pt x="4018" y="10138"/>
                  <a:pt x="3987" y="10134"/>
                </a:cubicBezTo>
                <a:cubicBezTo>
                  <a:pt x="3984" y="10133"/>
                  <a:pt x="3982" y="10133"/>
                  <a:pt x="3979" y="10133"/>
                </a:cubicBezTo>
                <a:close/>
                <a:moveTo>
                  <a:pt x="2272" y="10644"/>
                </a:moveTo>
                <a:cubicBezTo>
                  <a:pt x="2256" y="10644"/>
                  <a:pt x="2239" y="10651"/>
                  <a:pt x="2228" y="10665"/>
                </a:cubicBezTo>
                <a:cubicBezTo>
                  <a:pt x="2209" y="10689"/>
                  <a:pt x="2214" y="10725"/>
                  <a:pt x="2237" y="10744"/>
                </a:cubicBezTo>
                <a:cubicBezTo>
                  <a:pt x="2429" y="10898"/>
                  <a:pt x="2647" y="11033"/>
                  <a:pt x="2903" y="11158"/>
                </a:cubicBezTo>
                <a:cubicBezTo>
                  <a:pt x="2911" y="11163"/>
                  <a:pt x="2920" y="11164"/>
                  <a:pt x="2927" y="11164"/>
                </a:cubicBezTo>
                <a:cubicBezTo>
                  <a:pt x="2947" y="11164"/>
                  <a:pt x="2968" y="11153"/>
                  <a:pt x="2977" y="11133"/>
                </a:cubicBezTo>
                <a:cubicBezTo>
                  <a:pt x="2990" y="11105"/>
                  <a:pt x="2979" y="11072"/>
                  <a:pt x="2952" y="11058"/>
                </a:cubicBezTo>
                <a:cubicBezTo>
                  <a:pt x="2703" y="10937"/>
                  <a:pt x="2492" y="10806"/>
                  <a:pt x="2306" y="10656"/>
                </a:cubicBezTo>
                <a:cubicBezTo>
                  <a:pt x="2296" y="10648"/>
                  <a:pt x="2284" y="10644"/>
                  <a:pt x="2272" y="10644"/>
                </a:cubicBezTo>
                <a:close/>
                <a:moveTo>
                  <a:pt x="7368" y="11087"/>
                </a:moveTo>
                <a:cubicBezTo>
                  <a:pt x="7358" y="11087"/>
                  <a:pt x="7347" y="11090"/>
                  <a:pt x="7338" y="11096"/>
                </a:cubicBezTo>
                <a:cubicBezTo>
                  <a:pt x="7119" y="11238"/>
                  <a:pt x="6892" y="11355"/>
                  <a:pt x="6661" y="11440"/>
                </a:cubicBezTo>
                <a:cubicBezTo>
                  <a:pt x="6632" y="11451"/>
                  <a:pt x="6617" y="11484"/>
                  <a:pt x="6628" y="11512"/>
                </a:cubicBezTo>
                <a:cubicBezTo>
                  <a:pt x="6636" y="11534"/>
                  <a:pt x="6658" y="11548"/>
                  <a:pt x="6680" y="11548"/>
                </a:cubicBezTo>
                <a:cubicBezTo>
                  <a:pt x="6686" y="11548"/>
                  <a:pt x="6693" y="11547"/>
                  <a:pt x="6699" y="11545"/>
                </a:cubicBezTo>
                <a:cubicBezTo>
                  <a:pt x="6939" y="11456"/>
                  <a:pt x="7174" y="11337"/>
                  <a:pt x="7399" y="11189"/>
                </a:cubicBezTo>
                <a:cubicBezTo>
                  <a:pt x="7425" y="11172"/>
                  <a:pt x="7432" y="11138"/>
                  <a:pt x="7415" y="11112"/>
                </a:cubicBezTo>
                <a:cubicBezTo>
                  <a:pt x="7404" y="11096"/>
                  <a:pt x="7386" y="11087"/>
                  <a:pt x="7368" y="11087"/>
                </a:cubicBezTo>
                <a:close/>
                <a:moveTo>
                  <a:pt x="3646" y="11340"/>
                </a:moveTo>
                <a:cubicBezTo>
                  <a:pt x="3622" y="11340"/>
                  <a:pt x="3600" y="11355"/>
                  <a:pt x="3593" y="11378"/>
                </a:cubicBezTo>
                <a:cubicBezTo>
                  <a:pt x="3583" y="11407"/>
                  <a:pt x="3599" y="11439"/>
                  <a:pt x="3628" y="11449"/>
                </a:cubicBezTo>
                <a:cubicBezTo>
                  <a:pt x="3882" y="11533"/>
                  <a:pt x="4135" y="11602"/>
                  <a:pt x="4380" y="11653"/>
                </a:cubicBezTo>
                <a:cubicBezTo>
                  <a:pt x="4384" y="11653"/>
                  <a:pt x="4389" y="11654"/>
                  <a:pt x="4392" y="11654"/>
                </a:cubicBezTo>
                <a:cubicBezTo>
                  <a:pt x="4417" y="11654"/>
                  <a:pt x="4441" y="11636"/>
                  <a:pt x="4446" y="11609"/>
                </a:cubicBezTo>
                <a:cubicBezTo>
                  <a:pt x="4453" y="11579"/>
                  <a:pt x="4433" y="11550"/>
                  <a:pt x="4404" y="11544"/>
                </a:cubicBezTo>
                <a:cubicBezTo>
                  <a:pt x="4163" y="11494"/>
                  <a:pt x="3913" y="11426"/>
                  <a:pt x="3663" y="11343"/>
                </a:cubicBezTo>
                <a:cubicBezTo>
                  <a:pt x="3657" y="11341"/>
                  <a:pt x="3651" y="11340"/>
                  <a:pt x="3646" y="11340"/>
                </a:cubicBezTo>
                <a:close/>
                <a:moveTo>
                  <a:pt x="5932" y="11621"/>
                </a:moveTo>
                <a:cubicBezTo>
                  <a:pt x="5929" y="11621"/>
                  <a:pt x="5926" y="11622"/>
                  <a:pt x="5924" y="11622"/>
                </a:cubicBezTo>
                <a:cubicBezTo>
                  <a:pt x="5757" y="11643"/>
                  <a:pt x="5584" y="11653"/>
                  <a:pt x="5409" y="11653"/>
                </a:cubicBezTo>
                <a:cubicBezTo>
                  <a:pt x="5326" y="11653"/>
                  <a:pt x="5244" y="11651"/>
                  <a:pt x="5161" y="11646"/>
                </a:cubicBezTo>
                <a:cubicBezTo>
                  <a:pt x="5160" y="11646"/>
                  <a:pt x="5158" y="11646"/>
                  <a:pt x="5157" y="11646"/>
                </a:cubicBezTo>
                <a:cubicBezTo>
                  <a:pt x="5128" y="11646"/>
                  <a:pt x="5104" y="11669"/>
                  <a:pt x="5102" y="11699"/>
                </a:cubicBezTo>
                <a:cubicBezTo>
                  <a:pt x="5101" y="11729"/>
                  <a:pt x="5125" y="11755"/>
                  <a:pt x="5155" y="11758"/>
                </a:cubicBezTo>
                <a:cubicBezTo>
                  <a:pt x="5242" y="11762"/>
                  <a:pt x="5330" y="11765"/>
                  <a:pt x="5417" y="11765"/>
                </a:cubicBezTo>
                <a:cubicBezTo>
                  <a:pt x="5595" y="11765"/>
                  <a:pt x="5770" y="11753"/>
                  <a:pt x="5938" y="11732"/>
                </a:cubicBezTo>
                <a:cubicBezTo>
                  <a:pt x="5967" y="11728"/>
                  <a:pt x="5990" y="11700"/>
                  <a:pt x="5986" y="11670"/>
                </a:cubicBezTo>
                <a:cubicBezTo>
                  <a:pt x="5982" y="11642"/>
                  <a:pt x="5959" y="11621"/>
                  <a:pt x="5932" y="11621"/>
                </a:cubicBezTo>
                <a:close/>
                <a:moveTo>
                  <a:pt x="3586" y="11626"/>
                </a:moveTo>
                <a:cubicBezTo>
                  <a:pt x="3563" y="11626"/>
                  <a:pt x="3542" y="11639"/>
                  <a:pt x="3533" y="11661"/>
                </a:cubicBezTo>
                <a:cubicBezTo>
                  <a:pt x="3441" y="11895"/>
                  <a:pt x="3333" y="12130"/>
                  <a:pt x="3213" y="12358"/>
                </a:cubicBezTo>
                <a:cubicBezTo>
                  <a:pt x="3198" y="12386"/>
                  <a:pt x="3209" y="12419"/>
                  <a:pt x="3237" y="12434"/>
                </a:cubicBezTo>
                <a:cubicBezTo>
                  <a:pt x="3244" y="12438"/>
                  <a:pt x="3254" y="12440"/>
                  <a:pt x="3263" y="12440"/>
                </a:cubicBezTo>
                <a:cubicBezTo>
                  <a:pt x="3282" y="12440"/>
                  <a:pt x="3302" y="12430"/>
                  <a:pt x="3312" y="12410"/>
                </a:cubicBezTo>
                <a:cubicBezTo>
                  <a:pt x="3434" y="12178"/>
                  <a:pt x="3542" y="11940"/>
                  <a:pt x="3636" y="11702"/>
                </a:cubicBezTo>
                <a:cubicBezTo>
                  <a:pt x="3648" y="11673"/>
                  <a:pt x="3634" y="11641"/>
                  <a:pt x="3606" y="11629"/>
                </a:cubicBezTo>
                <a:cubicBezTo>
                  <a:pt x="3599" y="11627"/>
                  <a:pt x="3592" y="11626"/>
                  <a:pt x="3586" y="11626"/>
                </a:cubicBezTo>
                <a:close/>
                <a:moveTo>
                  <a:pt x="2869" y="12994"/>
                </a:moveTo>
                <a:cubicBezTo>
                  <a:pt x="2850" y="12994"/>
                  <a:pt x="2832" y="13003"/>
                  <a:pt x="2821" y="13019"/>
                </a:cubicBezTo>
                <a:cubicBezTo>
                  <a:pt x="2683" y="13230"/>
                  <a:pt x="2530" y="13438"/>
                  <a:pt x="2367" y="13639"/>
                </a:cubicBezTo>
                <a:cubicBezTo>
                  <a:pt x="2348" y="13662"/>
                  <a:pt x="2352" y="13698"/>
                  <a:pt x="2376" y="13717"/>
                </a:cubicBezTo>
                <a:cubicBezTo>
                  <a:pt x="2387" y="13725"/>
                  <a:pt x="2398" y="13730"/>
                  <a:pt x="2411" y="13730"/>
                </a:cubicBezTo>
                <a:cubicBezTo>
                  <a:pt x="2427" y="13730"/>
                  <a:pt x="2443" y="13722"/>
                  <a:pt x="2454" y="13708"/>
                </a:cubicBezTo>
                <a:cubicBezTo>
                  <a:pt x="2618" y="13505"/>
                  <a:pt x="2773" y="13294"/>
                  <a:pt x="2914" y="13080"/>
                </a:cubicBezTo>
                <a:cubicBezTo>
                  <a:pt x="2931" y="13054"/>
                  <a:pt x="2925" y="13020"/>
                  <a:pt x="2899" y="13003"/>
                </a:cubicBezTo>
                <a:cubicBezTo>
                  <a:pt x="2890" y="12997"/>
                  <a:pt x="2879" y="12994"/>
                  <a:pt x="2869" y="12994"/>
                </a:cubicBezTo>
                <a:close/>
                <a:moveTo>
                  <a:pt x="1898" y="14197"/>
                </a:moveTo>
                <a:cubicBezTo>
                  <a:pt x="1883" y="14197"/>
                  <a:pt x="1869" y="14203"/>
                  <a:pt x="1858" y="14214"/>
                </a:cubicBezTo>
                <a:cubicBezTo>
                  <a:pt x="1680" y="14396"/>
                  <a:pt x="1492" y="14575"/>
                  <a:pt x="1299" y="14742"/>
                </a:cubicBezTo>
                <a:cubicBezTo>
                  <a:pt x="1276" y="14763"/>
                  <a:pt x="1273" y="14797"/>
                  <a:pt x="1294" y="14820"/>
                </a:cubicBezTo>
                <a:cubicBezTo>
                  <a:pt x="1304" y="14833"/>
                  <a:pt x="1319" y="14840"/>
                  <a:pt x="1335" y="14840"/>
                </a:cubicBezTo>
                <a:cubicBezTo>
                  <a:pt x="1348" y="14840"/>
                  <a:pt x="1361" y="14835"/>
                  <a:pt x="1372" y="14826"/>
                </a:cubicBezTo>
                <a:cubicBezTo>
                  <a:pt x="1567" y="14656"/>
                  <a:pt x="1758" y="14476"/>
                  <a:pt x="1937" y="14292"/>
                </a:cubicBezTo>
                <a:cubicBezTo>
                  <a:pt x="1958" y="14269"/>
                  <a:pt x="1958" y="14234"/>
                  <a:pt x="1936" y="14212"/>
                </a:cubicBezTo>
                <a:cubicBezTo>
                  <a:pt x="1925" y="14202"/>
                  <a:pt x="1912" y="14197"/>
                  <a:pt x="1898" y="14197"/>
                </a:cubicBezTo>
                <a:close/>
                <a:moveTo>
                  <a:pt x="729" y="15209"/>
                </a:moveTo>
                <a:cubicBezTo>
                  <a:pt x="718" y="15209"/>
                  <a:pt x="706" y="15213"/>
                  <a:pt x="697" y="15220"/>
                </a:cubicBezTo>
                <a:cubicBezTo>
                  <a:pt x="463" y="15388"/>
                  <a:pt x="248" y="15514"/>
                  <a:pt x="41" y="15607"/>
                </a:cubicBezTo>
                <a:cubicBezTo>
                  <a:pt x="13" y="15619"/>
                  <a:pt x="0" y="15651"/>
                  <a:pt x="13" y="15680"/>
                </a:cubicBezTo>
                <a:cubicBezTo>
                  <a:pt x="22" y="15701"/>
                  <a:pt x="43" y="15712"/>
                  <a:pt x="64" y="15712"/>
                </a:cubicBezTo>
                <a:cubicBezTo>
                  <a:pt x="72" y="15712"/>
                  <a:pt x="79" y="15711"/>
                  <a:pt x="87" y="15708"/>
                </a:cubicBezTo>
                <a:cubicBezTo>
                  <a:pt x="300" y="15613"/>
                  <a:pt x="521" y="15483"/>
                  <a:pt x="762" y="15310"/>
                </a:cubicBezTo>
                <a:cubicBezTo>
                  <a:pt x="786" y="15293"/>
                  <a:pt x="792" y="15257"/>
                  <a:pt x="775" y="15233"/>
                </a:cubicBezTo>
                <a:cubicBezTo>
                  <a:pt x="764" y="15217"/>
                  <a:pt x="746" y="15209"/>
                  <a:pt x="729" y="15209"/>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498" name="Google Shape;498;p19"/>
          <p:cNvGrpSpPr/>
          <p:nvPr/>
        </p:nvGrpSpPr>
        <p:grpSpPr>
          <a:xfrm rot="-10410263">
            <a:off x="23075864" y="3671720"/>
            <a:ext cx="989826" cy="1059321"/>
            <a:chOff x="1640475" y="1197075"/>
            <a:chExt cx="55475" cy="50250"/>
          </a:xfrm>
        </p:grpSpPr>
        <p:sp>
          <p:nvSpPr>
            <p:cNvPr id="499" name="Google Shape;499;p19"/>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500" name="Google Shape;500;p19"/>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501" name="Google Shape;501;p19"/>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502" name="Google Shape;502;p19"/>
          <p:cNvSpPr/>
          <p:nvPr/>
        </p:nvSpPr>
        <p:spPr>
          <a:xfrm flipH="1" rot="-3736778">
            <a:off x="30685898" y="5493422"/>
            <a:ext cx="1777266" cy="386478"/>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503" name="Google Shape;503;p19"/>
          <p:cNvGrpSpPr/>
          <p:nvPr/>
        </p:nvGrpSpPr>
        <p:grpSpPr>
          <a:xfrm rot="7433311">
            <a:off x="2531220" y="6071089"/>
            <a:ext cx="1183833" cy="1032665"/>
            <a:chOff x="1640475" y="1197075"/>
            <a:chExt cx="55475" cy="50250"/>
          </a:xfrm>
        </p:grpSpPr>
        <p:sp>
          <p:nvSpPr>
            <p:cNvPr id="504" name="Google Shape;504;p19"/>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505" name="Google Shape;505;p19"/>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506" name="Google Shape;506;p19"/>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5">
    <p:spTree>
      <p:nvGrpSpPr>
        <p:cNvPr id="507" name="Shape 507"/>
        <p:cNvGrpSpPr/>
        <p:nvPr/>
      </p:nvGrpSpPr>
      <p:grpSpPr>
        <a:xfrm>
          <a:off x="0" y="0"/>
          <a:ext cx="0" cy="0"/>
          <a:chOff x="0" y="0"/>
          <a:chExt cx="0" cy="0"/>
        </a:xfrm>
      </p:grpSpPr>
      <p:sp>
        <p:nvSpPr>
          <p:cNvPr id="508" name="Google Shape;508;p20"/>
          <p:cNvSpPr/>
          <p:nvPr/>
        </p:nvSpPr>
        <p:spPr>
          <a:xfrm>
            <a:off x="-535944" y="15041473"/>
            <a:ext cx="13772333" cy="7681462"/>
          </a:xfrm>
          <a:custGeom>
            <a:rect b="b" l="l" r="r" t="t"/>
            <a:pathLst>
              <a:path extrusionOk="0" h="11204" w="23808">
                <a:moveTo>
                  <a:pt x="1601" y="1"/>
                </a:moveTo>
                <a:cubicBezTo>
                  <a:pt x="1055" y="1"/>
                  <a:pt x="506" y="115"/>
                  <a:pt x="0" y="332"/>
                </a:cubicBezTo>
                <a:lnTo>
                  <a:pt x="0" y="11204"/>
                </a:lnTo>
                <a:lnTo>
                  <a:pt x="23808" y="11204"/>
                </a:lnTo>
                <a:cubicBezTo>
                  <a:pt x="23725" y="11045"/>
                  <a:pt x="23628" y="10895"/>
                  <a:pt x="23519" y="10757"/>
                </a:cubicBezTo>
                <a:cubicBezTo>
                  <a:pt x="23017" y="10126"/>
                  <a:pt x="22249" y="9748"/>
                  <a:pt x="21476" y="9748"/>
                </a:cubicBezTo>
                <a:cubicBezTo>
                  <a:pt x="21442" y="9748"/>
                  <a:pt x="21408" y="9749"/>
                  <a:pt x="21374" y="9751"/>
                </a:cubicBezTo>
                <a:cubicBezTo>
                  <a:pt x="20787" y="9776"/>
                  <a:pt x="20207" y="10007"/>
                  <a:pt x="19629" y="10007"/>
                </a:cubicBezTo>
                <a:cubicBezTo>
                  <a:pt x="19512" y="10007"/>
                  <a:pt x="19395" y="9998"/>
                  <a:pt x="19278" y="9975"/>
                </a:cubicBezTo>
                <a:cubicBezTo>
                  <a:pt x="19140" y="9948"/>
                  <a:pt x="19009" y="9906"/>
                  <a:pt x="18886" y="9850"/>
                </a:cubicBezTo>
                <a:cubicBezTo>
                  <a:pt x="18859" y="9838"/>
                  <a:pt x="18832" y="9826"/>
                  <a:pt x="18806" y="9811"/>
                </a:cubicBezTo>
                <a:cubicBezTo>
                  <a:pt x="17861" y="9333"/>
                  <a:pt x="17298" y="8089"/>
                  <a:pt x="16410" y="7398"/>
                </a:cubicBezTo>
                <a:cubicBezTo>
                  <a:pt x="15787" y="6913"/>
                  <a:pt x="15050" y="6730"/>
                  <a:pt x="14282" y="6730"/>
                </a:cubicBezTo>
                <a:cubicBezTo>
                  <a:pt x="13407" y="6730"/>
                  <a:pt x="12492" y="6967"/>
                  <a:pt x="11660" y="7265"/>
                </a:cubicBezTo>
                <a:cubicBezTo>
                  <a:pt x="10916" y="7531"/>
                  <a:pt x="10145" y="7839"/>
                  <a:pt x="9375" y="7839"/>
                </a:cubicBezTo>
                <a:cubicBezTo>
                  <a:pt x="9193" y="7839"/>
                  <a:pt x="9011" y="7822"/>
                  <a:pt x="8830" y="7783"/>
                </a:cubicBezTo>
                <a:cubicBezTo>
                  <a:pt x="7417" y="7481"/>
                  <a:pt x="6534" y="5988"/>
                  <a:pt x="5961" y="4572"/>
                </a:cubicBezTo>
                <a:cubicBezTo>
                  <a:pt x="5388" y="3156"/>
                  <a:pt x="4892" y="1585"/>
                  <a:pt x="3719" y="690"/>
                </a:cubicBezTo>
                <a:cubicBezTo>
                  <a:pt x="3105" y="220"/>
                  <a:pt x="2357" y="1"/>
                  <a:pt x="1601" y="1"/>
                </a:cubicBezTo>
                <a:close/>
              </a:path>
            </a:pathLst>
          </a:custGeom>
          <a:solidFill>
            <a:schemeClr val="lt2">
              <a:alpha val="4860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509" name="Google Shape;509;p20"/>
          <p:cNvSpPr/>
          <p:nvPr/>
        </p:nvSpPr>
        <p:spPr>
          <a:xfrm>
            <a:off x="-1533232" y="-1244907"/>
            <a:ext cx="11873778" cy="7767848"/>
          </a:xfrm>
          <a:custGeom>
            <a:rect b="b" l="l" r="r" t="t"/>
            <a:pathLst>
              <a:path extrusionOk="0" h="11330" w="20526">
                <a:moveTo>
                  <a:pt x="12939" y="1"/>
                </a:moveTo>
                <a:cubicBezTo>
                  <a:pt x="11999" y="1"/>
                  <a:pt x="11086" y="167"/>
                  <a:pt x="10169" y="370"/>
                </a:cubicBezTo>
                <a:cubicBezTo>
                  <a:pt x="9691" y="476"/>
                  <a:pt x="9213" y="584"/>
                  <a:pt x="8731" y="667"/>
                </a:cubicBezTo>
                <a:cubicBezTo>
                  <a:pt x="8234" y="750"/>
                  <a:pt x="7732" y="802"/>
                  <a:pt x="7229" y="839"/>
                </a:cubicBezTo>
                <a:cubicBezTo>
                  <a:pt x="6231" y="913"/>
                  <a:pt x="5230" y="935"/>
                  <a:pt x="4235" y="1052"/>
                </a:cubicBezTo>
                <a:cubicBezTo>
                  <a:pt x="3806" y="1102"/>
                  <a:pt x="3380" y="1184"/>
                  <a:pt x="2951" y="1235"/>
                </a:cubicBezTo>
                <a:cubicBezTo>
                  <a:pt x="2746" y="1260"/>
                  <a:pt x="2537" y="1279"/>
                  <a:pt x="2328" y="1279"/>
                </a:cubicBezTo>
                <a:cubicBezTo>
                  <a:pt x="2138" y="1279"/>
                  <a:pt x="1948" y="1263"/>
                  <a:pt x="1762" y="1222"/>
                </a:cubicBezTo>
                <a:cubicBezTo>
                  <a:pt x="1578" y="1180"/>
                  <a:pt x="1402" y="1113"/>
                  <a:pt x="1242" y="1012"/>
                </a:cubicBezTo>
                <a:cubicBezTo>
                  <a:pt x="1161" y="960"/>
                  <a:pt x="1089" y="870"/>
                  <a:pt x="988" y="868"/>
                </a:cubicBezTo>
                <a:cubicBezTo>
                  <a:pt x="985" y="868"/>
                  <a:pt x="983" y="868"/>
                  <a:pt x="981" y="868"/>
                </a:cubicBezTo>
                <a:cubicBezTo>
                  <a:pt x="897" y="868"/>
                  <a:pt x="810" y="887"/>
                  <a:pt x="732" y="917"/>
                </a:cubicBezTo>
                <a:cubicBezTo>
                  <a:pt x="360" y="1060"/>
                  <a:pt x="147" y="1435"/>
                  <a:pt x="79" y="1816"/>
                </a:cubicBezTo>
                <a:cubicBezTo>
                  <a:pt x="38" y="2046"/>
                  <a:pt x="37" y="2279"/>
                  <a:pt x="38" y="2512"/>
                </a:cubicBezTo>
                <a:cubicBezTo>
                  <a:pt x="38" y="2767"/>
                  <a:pt x="39" y="3024"/>
                  <a:pt x="40" y="3279"/>
                </a:cubicBezTo>
                <a:cubicBezTo>
                  <a:pt x="42" y="3797"/>
                  <a:pt x="44" y="4315"/>
                  <a:pt x="46" y="4833"/>
                </a:cubicBezTo>
                <a:cubicBezTo>
                  <a:pt x="50" y="5817"/>
                  <a:pt x="54" y="6803"/>
                  <a:pt x="57" y="7787"/>
                </a:cubicBezTo>
                <a:cubicBezTo>
                  <a:pt x="55" y="7786"/>
                  <a:pt x="54" y="7785"/>
                  <a:pt x="52" y="7785"/>
                </a:cubicBezTo>
                <a:cubicBezTo>
                  <a:pt x="0" y="7785"/>
                  <a:pt x="101" y="8649"/>
                  <a:pt x="628" y="8724"/>
                </a:cubicBezTo>
                <a:cubicBezTo>
                  <a:pt x="1441" y="8840"/>
                  <a:pt x="1514" y="10145"/>
                  <a:pt x="2146" y="10693"/>
                </a:cubicBezTo>
                <a:cubicBezTo>
                  <a:pt x="2452" y="10957"/>
                  <a:pt x="2805" y="11167"/>
                  <a:pt x="3199" y="11261"/>
                </a:cubicBezTo>
                <a:cubicBezTo>
                  <a:pt x="3402" y="11310"/>
                  <a:pt x="3609" y="11330"/>
                  <a:pt x="3816" y="11330"/>
                </a:cubicBezTo>
                <a:cubicBezTo>
                  <a:pt x="4077" y="11330"/>
                  <a:pt x="4340" y="11298"/>
                  <a:pt x="4597" y="11251"/>
                </a:cubicBezTo>
                <a:cubicBezTo>
                  <a:pt x="5367" y="11113"/>
                  <a:pt x="6207" y="10865"/>
                  <a:pt x="6645" y="10152"/>
                </a:cubicBezTo>
                <a:cubicBezTo>
                  <a:pt x="6859" y="9801"/>
                  <a:pt x="6970" y="9395"/>
                  <a:pt x="7203" y="9055"/>
                </a:cubicBezTo>
                <a:cubicBezTo>
                  <a:pt x="7421" y="8736"/>
                  <a:pt x="7758" y="8532"/>
                  <a:pt x="8120" y="8419"/>
                </a:cubicBezTo>
                <a:cubicBezTo>
                  <a:pt x="8559" y="8282"/>
                  <a:pt x="9011" y="8265"/>
                  <a:pt x="9465" y="8265"/>
                </a:cubicBezTo>
                <a:cubicBezTo>
                  <a:pt x="9615" y="8265"/>
                  <a:pt x="9765" y="8267"/>
                  <a:pt x="9915" y="8267"/>
                </a:cubicBezTo>
                <a:cubicBezTo>
                  <a:pt x="10115" y="8267"/>
                  <a:pt x="10316" y="8264"/>
                  <a:pt x="10515" y="8248"/>
                </a:cubicBezTo>
                <a:cubicBezTo>
                  <a:pt x="10927" y="8216"/>
                  <a:pt x="11342" y="8132"/>
                  <a:pt x="11707" y="7927"/>
                </a:cubicBezTo>
                <a:cubicBezTo>
                  <a:pt x="12074" y="7718"/>
                  <a:pt x="12352" y="7394"/>
                  <a:pt x="12600" y="7055"/>
                </a:cubicBezTo>
                <a:cubicBezTo>
                  <a:pt x="13089" y="6385"/>
                  <a:pt x="13543" y="5673"/>
                  <a:pt x="14244" y="5207"/>
                </a:cubicBezTo>
                <a:cubicBezTo>
                  <a:pt x="14594" y="4972"/>
                  <a:pt x="14986" y="4825"/>
                  <a:pt x="15405" y="4792"/>
                </a:cubicBezTo>
                <a:cubicBezTo>
                  <a:pt x="15494" y="4785"/>
                  <a:pt x="15582" y="4782"/>
                  <a:pt x="15670" y="4782"/>
                </a:cubicBezTo>
                <a:cubicBezTo>
                  <a:pt x="16070" y="4782"/>
                  <a:pt x="16469" y="4843"/>
                  <a:pt x="16866" y="4877"/>
                </a:cubicBezTo>
                <a:cubicBezTo>
                  <a:pt x="17302" y="4915"/>
                  <a:pt x="17740" y="4933"/>
                  <a:pt x="18178" y="4933"/>
                </a:cubicBezTo>
                <a:cubicBezTo>
                  <a:pt x="18243" y="4933"/>
                  <a:pt x="18309" y="4933"/>
                  <a:pt x="18374" y="4932"/>
                </a:cubicBezTo>
                <a:cubicBezTo>
                  <a:pt x="18585" y="4929"/>
                  <a:pt x="18814" y="4941"/>
                  <a:pt x="19012" y="4857"/>
                </a:cubicBezTo>
                <a:cubicBezTo>
                  <a:pt x="19193" y="4780"/>
                  <a:pt x="19305" y="4623"/>
                  <a:pt x="19390" y="4450"/>
                </a:cubicBezTo>
                <a:cubicBezTo>
                  <a:pt x="19618" y="3989"/>
                  <a:pt x="19825" y="3515"/>
                  <a:pt x="20041" y="3049"/>
                </a:cubicBezTo>
                <a:cubicBezTo>
                  <a:pt x="20147" y="2821"/>
                  <a:pt x="20256" y="2595"/>
                  <a:pt x="20357" y="2365"/>
                </a:cubicBezTo>
                <a:cubicBezTo>
                  <a:pt x="20444" y="2165"/>
                  <a:pt x="20525" y="1951"/>
                  <a:pt x="20518" y="1728"/>
                </a:cubicBezTo>
                <a:cubicBezTo>
                  <a:pt x="20505" y="1297"/>
                  <a:pt x="20161" y="1008"/>
                  <a:pt x="19822" y="810"/>
                </a:cubicBezTo>
                <a:cubicBezTo>
                  <a:pt x="19463" y="601"/>
                  <a:pt x="19065" y="469"/>
                  <a:pt x="18660" y="392"/>
                </a:cubicBezTo>
                <a:cubicBezTo>
                  <a:pt x="17815" y="229"/>
                  <a:pt x="16950" y="272"/>
                  <a:pt x="16095" y="224"/>
                </a:cubicBezTo>
                <a:cubicBezTo>
                  <a:pt x="15084" y="168"/>
                  <a:pt x="14079" y="19"/>
                  <a:pt x="13065" y="2"/>
                </a:cubicBezTo>
                <a:cubicBezTo>
                  <a:pt x="13023" y="1"/>
                  <a:pt x="12981" y="1"/>
                  <a:pt x="12939" y="1"/>
                </a:cubicBezTo>
                <a:close/>
              </a:path>
            </a:pathLst>
          </a:custGeom>
          <a:solidFill>
            <a:schemeClr val="accent2">
              <a:alpha val="5028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510" name="Google Shape;510;p20"/>
          <p:cNvSpPr/>
          <p:nvPr/>
        </p:nvSpPr>
        <p:spPr>
          <a:xfrm>
            <a:off x="26433638" y="-941187"/>
            <a:ext cx="7524224" cy="8943652"/>
          </a:xfrm>
          <a:custGeom>
            <a:rect b="b" l="l" r="r" t="t"/>
            <a:pathLst>
              <a:path extrusionOk="0" h="13045" w="13007">
                <a:moveTo>
                  <a:pt x="12515" y="1"/>
                </a:moveTo>
                <a:cubicBezTo>
                  <a:pt x="12505" y="1"/>
                  <a:pt x="12495" y="2"/>
                  <a:pt x="12485" y="4"/>
                </a:cubicBezTo>
                <a:cubicBezTo>
                  <a:pt x="11568" y="214"/>
                  <a:pt x="10641" y="375"/>
                  <a:pt x="9706" y="481"/>
                </a:cubicBezTo>
                <a:cubicBezTo>
                  <a:pt x="8769" y="587"/>
                  <a:pt x="7827" y="639"/>
                  <a:pt x="6885" y="639"/>
                </a:cubicBezTo>
                <a:cubicBezTo>
                  <a:pt x="6168" y="639"/>
                  <a:pt x="5450" y="609"/>
                  <a:pt x="4735" y="550"/>
                </a:cubicBezTo>
                <a:cubicBezTo>
                  <a:pt x="4277" y="512"/>
                  <a:pt x="3796" y="469"/>
                  <a:pt x="3318" y="469"/>
                </a:cubicBezTo>
                <a:cubicBezTo>
                  <a:pt x="2513" y="469"/>
                  <a:pt x="1717" y="591"/>
                  <a:pt x="1058" y="1068"/>
                </a:cubicBezTo>
                <a:cubicBezTo>
                  <a:pt x="1059" y="1057"/>
                  <a:pt x="1057" y="1052"/>
                  <a:pt x="1050" y="1052"/>
                </a:cubicBezTo>
                <a:cubicBezTo>
                  <a:pt x="989" y="1052"/>
                  <a:pt x="597" y="1511"/>
                  <a:pt x="509" y="1745"/>
                </a:cubicBezTo>
                <a:cubicBezTo>
                  <a:pt x="139" y="2725"/>
                  <a:pt x="1" y="3837"/>
                  <a:pt x="329" y="4850"/>
                </a:cubicBezTo>
                <a:cubicBezTo>
                  <a:pt x="602" y="5696"/>
                  <a:pt x="1186" y="6475"/>
                  <a:pt x="2005" y="6858"/>
                </a:cubicBezTo>
                <a:cubicBezTo>
                  <a:pt x="2923" y="7286"/>
                  <a:pt x="3974" y="7122"/>
                  <a:pt x="4914" y="7465"/>
                </a:cubicBezTo>
                <a:cubicBezTo>
                  <a:pt x="5846" y="7805"/>
                  <a:pt x="6269" y="8720"/>
                  <a:pt x="6690" y="9546"/>
                </a:cubicBezTo>
                <a:cubicBezTo>
                  <a:pt x="7147" y="10442"/>
                  <a:pt x="7734" y="11244"/>
                  <a:pt x="8514" y="11886"/>
                </a:cubicBezTo>
                <a:cubicBezTo>
                  <a:pt x="9220" y="12466"/>
                  <a:pt x="10135" y="13045"/>
                  <a:pt x="11084" y="13045"/>
                </a:cubicBezTo>
                <a:cubicBezTo>
                  <a:pt x="11157" y="13045"/>
                  <a:pt x="11229" y="13041"/>
                  <a:pt x="11303" y="13034"/>
                </a:cubicBezTo>
                <a:cubicBezTo>
                  <a:pt x="11746" y="12991"/>
                  <a:pt x="12188" y="12817"/>
                  <a:pt x="12502" y="12494"/>
                </a:cubicBezTo>
                <a:cubicBezTo>
                  <a:pt x="12856" y="12131"/>
                  <a:pt x="12967" y="11633"/>
                  <a:pt x="12985" y="11143"/>
                </a:cubicBezTo>
                <a:cubicBezTo>
                  <a:pt x="13006" y="10560"/>
                  <a:pt x="12960" y="9972"/>
                  <a:pt x="12940" y="9391"/>
                </a:cubicBezTo>
                <a:cubicBezTo>
                  <a:pt x="12920" y="8773"/>
                  <a:pt x="12900" y="8155"/>
                  <a:pt x="12879" y="7536"/>
                </a:cubicBezTo>
                <a:lnTo>
                  <a:pt x="12632" y="116"/>
                </a:lnTo>
                <a:cubicBezTo>
                  <a:pt x="12630" y="48"/>
                  <a:pt x="12578" y="1"/>
                  <a:pt x="12515" y="1"/>
                </a:cubicBezTo>
                <a:close/>
              </a:path>
            </a:pathLst>
          </a:custGeom>
          <a:solidFill>
            <a:schemeClr val="accent1">
              <a:alpha val="4972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511" name="Google Shape;511;p20"/>
          <p:cNvSpPr/>
          <p:nvPr/>
        </p:nvSpPr>
        <p:spPr>
          <a:xfrm>
            <a:off x="19376842" y="17746843"/>
            <a:ext cx="14100907" cy="5905073"/>
          </a:xfrm>
          <a:custGeom>
            <a:rect b="b" l="l" r="r" t="t"/>
            <a:pathLst>
              <a:path extrusionOk="0" h="8613" w="24376">
                <a:moveTo>
                  <a:pt x="12572" y="1"/>
                </a:moveTo>
                <a:cubicBezTo>
                  <a:pt x="11930" y="1"/>
                  <a:pt x="11305" y="137"/>
                  <a:pt x="10778" y="460"/>
                </a:cubicBezTo>
                <a:cubicBezTo>
                  <a:pt x="10193" y="818"/>
                  <a:pt x="9818" y="1341"/>
                  <a:pt x="9503" y="1852"/>
                </a:cubicBezTo>
                <a:cubicBezTo>
                  <a:pt x="9167" y="2398"/>
                  <a:pt x="8889" y="2969"/>
                  <a:pt x="8475" y="3485"/>
                </a:cubicBezTo>
                <a:cubicBezTo>
                  <a:pt x="8044" y="4023"/>
                  <a:pt x="7451" y="4445"/>
                  <a:pt x="6633" y="4599"/>
                </a:cubicBezTo>
                <a:cubicBezTo>
                  <a:pt x="6259" y="4669"/>
                  <a:pt x="5879" y="4690"/>
                  <a:pt x="5496" y="4690"/>
                </a:cubicBezTo>
                <a:cubicBezTo>
                  <a:pt x="4945" y="4690"/>
                  <a:pt x="4388" y="4646"/>
                  <a:pt x="3837" y="4646"/>
                </a:cubicBezTo>
                <a:cubicBezTo>
                  <a:pt x="3701" y="4646"/>
                  <a:pt x="3564" y="4649"/>
                  <a:pt x="3429" y="4656"/>
                </a:cubicBezTo>
                <a:cubicBezTo>
                  <a:pt x="2927" y="4680"/>
                  <a:pt x="2424" y="4755"/>
                  <a:pt x="1974" y="4934"/>
                </a:cubicBezTo>
                <a:cubicBezTo>
                  <a:pt x="1568" y="5095"/>
                  <a:pt x="1218" y="5332"/>
                  <a:pt x="943" y="5611"/>
                </a:cubicBezTo>
                <a:cubicBezTo>
                  <a:pt x="425" y="6133"/>
                  <a:pt x="179" y="6806"/>
                  <a:pt x="311" y="7456"/>
                </a:cubicBezTo>
                <a:cubicBezTo>
                  <a:pt x="309" y="7456"/>
                  <a:pt x="307" y="7456"/>
                  <a:pt x="305" y="7456"/>
                </a:cubicBezTo>
                <a:cubicBezTo>
                  <a:pt x="282" y="7456"/>
                  <a:pt x="258" y="7461"/>
                  <a:pt x="234" y="7475"/>
                </a:cubicBezTo>
                <a:cubicBezTo>
                  <a:pt x="83" y="7556"/>
                  <a:pt x="1" y="7677"/>
                  <a:pt x="4" y="7821"/>
                </a:cubicBezTo>
                <a:cubicBezTo>
                  <a:pt x="12" y="8172"/>
                  <a:pt x="404" y="8373"/>
                  <a:pt x="826" y="8396"/>
                </a:cubicBezTo>
                <a:cubicBezTo>
                  <a:pt x="860" y="8398"/>
                  <a:pt x="894" y="8399"/>
                  <a:pt x="929" y="8399"/>
                </a:cubicBezTo>
                <a:cubicBezTo>
                  <a:pt x="1162" y="8399"/>
                  <a:pt x="1397" y="8361"/>
                  <a:pt x="1626" y="8334"/>
                </a:cubicBezTo>
                <a:cubicBezTo>
                  <a:pt x="1931" y="8297"/>
                  <a:pt x="2238" y="8262"/>
                  <a:pt x="2544" y="8230"/>
                </a:cubicBezTo>
                <a:cubicBezTo>
                  <a:pt x="3747" y="8107"/>
                  <a:pt x="4958" y="8023"/>
                  <a:pt x="6170" y="7965"/>
                </a:cubicBezTo>
                <a:cubicBezTo>
                  <a:pt x="8591" y="7850"/>
                  <a:pt x="11019" y="7838"/>
                  <a:pt x="13445" y="7824"/>
                </a:cubicBezTo>
                <a:cubicBezTo>
                  <a:pt x="13813" y="7822"/>
                  <a:pt x="14182" y="7820"/>
                  <a:pt x="14552" y="7820"/>
                </a:cubicBezTo>
                <a:cubicBezTo>
                  <a:pt x="16507" y="7820"/>
                  <a:pt x="18472" y="7870"/>
                  <a:pt x="20390" y="8174"/>
                </a:cubicBezTo>
                <a:cubicBezTo>
                  <a:pt x="20952" y="8264"/>
                  <a:pt x="21511" y="8375"/>
                  <a:pt x="22057" y="8512"/>
                </a:cubicBezTo>
                <a:cubicBezTo>
                  <a:pt x="22240" y="8558"/>
                  <a:pt x="22430" y="8612"/>
                  <a:pt x="22625" y="8612"/>
                </a:cubicBezTo>
                <a:cubicBezTo>
                  <a:pt x="22665" y="8612"/>
                  <a:pt x="22706" y="8610"/>
                  <a:pt x="22747" y="8605"/>
                </a:cubicBezTo>
                <a:cubicBezTo>
                  <a:pt x="22986" y="8575"/>
                  <a:pt x="23126" y="8437"/>
                  <a:pt x="23188" y="8265"/>
                </a:cubicBezTo>
                <a:cubicBezTo>
                  <a:pt x="23342" y="7840"/>
                  <a:pt x="23440" y="7396"/>
                  <a:pt x="23556" y="6963"/>
                </a:cubicBezTo>
                <a:cubicBezTo>
                  <a:pt x="23675" y="6520"/>
                  <a:pt x="23785" y="6077"/>
                  <a:pt x="23879" y="5631"/>
                </a:cubicBezTo>
                <a:cubicBezTo>
                  <a:pt x="24251" y="3879"/>
                  <a:pt x="24375" y="2063"/>
                  <a:pt x="23717" y="343"/>
                </a:cubicBezTo>
                <a:cubicBezTo>
                  <a:pt x="23697" y="293"/>
                  <a:pt x="23642" y="267"/>
                  <a:pt x="23586" y="267"/>
                </a:cubicBezTo>
                <a:cubicBezTo>
                  <a:pt x="23541" y="267"/>
                  <a:pt x="23495" y="284"/>
                  <a:pt x="23467" y="317"/>
                </a:cubicBezTo>
                <a:cubicBezTo>
                  <a:pt x="23327" y="480"/>
                  <a:pt x="23169" y="631"/>
                  <a:pt x="22991" y="769"/>
                </a:cubicBezTo>
                <a:cubicBezTo>
                  <a:pt x="22274" y="1328"/>
                  <a:pt x="21289" y="1670"/>
                  <a:pt x="20281" y="1764"/>
                </a:cubicBezTo>
                <a:cubicBezTo>
                  <a:pt x="20062" y="1784"/>
                  <a:pt x="19841" y="1794"/>
                  <a:pt x="19620" y="1794"/>
                </a:cubicBezTo>
                <a:cubicBezTo>
                  <a:pt x="18644" y="1794"/>
                  <a:pt x="17671" y="1601"/>
                  <a:pt x="16789" y="1286"/>
                </a:cubicBezTo>
                <a:cubicBezTo>
                  <a:pt x="15722" y="905"/>
                  <a:pt x="14754" y="349"/>
                  <a:pt x="13607" y="110"/>
                </a:cubicBezTo>
                <a:cubicBezTo>
                  <a:pt x="13266" y="40"/>
                  <a:pt x="12917" y="1"/>
                  <a:pt x="12572" y="1"/>
                </a:cubicBezTo>
                <a:close/>
              </a:path>
            </a:pathLst>
          </a:custGeom>
          <a:solidFill>
            <a:schemeClr val="dk2">
              <a:alpha val="4916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512" name="Google Shape;512;p20"/>
          <p:cNvGrpSpPr/>
          <p:nvPr/>
        </p:nvGrpSpPr>
        <p:grpSpPr>
          <a:xfrm>
            <a:off x="5543315" y="3678987"/>
            <a:ext cx="21829327" cy="15624865"/>
            <a:chOff x="5677150" y="460514"/>
            <a:chExt cx="675803" cy="826730"/>
          </a:xfrm>
        </p:grpSpPr>
        <p:sp>
          <p:nvSpPr>
            <p:cNvPr id="513" name="Google Shape;513;p20"/>
            <p:cNvSpPr/>
            <p:nvPr/>
          </p:nvSpPr>
          <p:spPr>
            <a:xfrm>
              <a:off x="5677150" y="460514"/>
              <a:ext cx="675803" cy="826730"/>
            </a:xfrm>
            <a:custGeom>
              <a:rect b="b" l="l" r="r" t="t"/>
              <a:pathLst>
                <a:path extrusionOk="0" h="15595" w="12748">
                  <a:moveTo>
                    <a:pt x="6151" y="195"/>
                  </a:moveTo>
                  <a:cubicBezTo>
                    <a:pt x="6218" y="195"/>
                    <a:pt x="6285" y="195"/>
                    <a:pt x="6352" y="195"/>
                  </a:cubicBezTo>
                  <a:cubicBezTo>
                    <a:pt x="8186" y="199"/>
                    <a:pt x="10024" y="201"/>
                    <a:pt x="11858" y="230"/>
                  </a:cubicBezTo>
                  <a:cubicBezTo>
                    <a:pt x="11845" y="240"/>
                    <a:pt x="11838" y="256"/>
                    <a:pt x="11838" y="278"/>
                  </a:cubicBezTo>
                  <a:cubicBezTo>
                    <a:pt x="11857" y="2636"/>
                    <a:pt x="11871" y="4995"/>
                    <a:pt x="11887" y="7353"/>
                  </a:cubicBezTo>
                  <a:cubicBezTo>
                    <a:pt x="11903" y="9687"/>
                    <a:pt x="11851" y="12033"/>
                    <a:pt x="11954" y="14364"/>
                  </a:cubicBezTo>
                  <a:cubicBezTo>
                    <a:pt x="10088" y="13366"/>
                    <a:pt x="8242" y="12312"/>
                    <a:pt x="6345" y="11377"/>
                  </a:cubicBezTo>
                  <a:cubicBezTo>
                    <a:pt x="6338" y="11374"/>
                    <a:pt x="6331" y="11372"/>
                    <a:pt x="6324" y="11372"/>
                  </a:cubicBezTo>
                  <a:cubicBezTo>
                    <a:pt x="6291" y="11372"/>
                    <a:pt x="6268" y="11406"/>
                    <a:pt x="6278" y="11434"/>
                  </a:cubicBezTo>
                  <a:cubicBezTo>
                    <a:pt x="6270" y="11434"/>
                    <a:pt x="6261" y="11437"/>
                    <a:pt x="6253" y="11440"/>
                  </a:cubicBezTo>
                  <a:cubicBezTo>
                    <a:pt x="4488" y="12273"/>
                    <a:pt x="2694" y="13048"/>
                    <a:pt x="921" y="13861"/>
                  </a:cubicBezTo>
                  <a:cubicBezTo>
                    <a:pt x="924" y="9315"/>
                    <a:pt x="924" y="4763"/>
                    <a:pt x="835" y="219"/>
                  </a:cubicBezTo>
                  <a:lnTo>
                    <a:pt x="835" y="219"/>
                  </a:lnTo>
                  <a:cubicBezTo>
                    <a:pt x="1127" y="221"/>
                    <a:pt x="1419" y="222"/>
                    <a:pt x="1712" y="222"/>
                  </a:cubicBezTo>
                  <a:cubicBezTo>
                    <a:pt x="3192" y="222"/>
                    <a:pt x="4672" y="195"/>
                    <a:pt x="6151" y="195"/>
                  </a:cubicBezTo>
                  <a:close/>
                  <a:moveTo>
                    <a:pt x="189" y="210"/>
                  </a:moveTo>
                  <a:cubicBezTo>
                    <a:pt x="381" y="213"/>
                    <a:pt x="572" y="216"/>
                    <a:pt x="765" y="218"/>
                  </a:cubicBezTo>
                  <a:cubicBezTo>
                    <a:pt x="712" y="4804"/>
                    <a:pt x="770" y="9396"/>
                    <a:pt x="810" y="13984"/>
                  </a:cubicBezTo>
                  <a:cubicBezTo>
                    <a:pt x="810" y="14024"/>
                    <a:pt x="845" y="14044"/>
                    <a:pt x="881" y="14044"/>
                  </a:cubicBezTo>
                  <a:cubicBezTo>
                    <a:pt x="916" y="14044"/>
                    <a:pt x="952" y="14024"/>
                    <a:pt x="952" y="13984"/>
                  </a:cubicBezTo>
                  <a:lnTo>
                    <a:pt x="952" y="13971"/>
                  </a:lnTo>
                  <a:cubicBezTo>
                    <a:pt x="2715" y="13211"/>
                    <a:pt x="4535" y="12371"/>
                    <a:pt x="6322" y="11545"/>
                  </a:cubicBezTo>
                  <a:cubicBezTo>
                    <a:pt x="6351" y="11532"/>
                    <a:pt x="6356" y="11508"/>
                    <a:pt x="6348" y="11486"/>
                  </a:cubicBezTo>
                  <a:lnTo>
                    <a:pt x="6348" y="11486"/>
                  </a:lnTo>
                  <a:cubicBezTo>
                    <a:pt x="8163" y="12536"/>
                    <a:pt x="10044" y="13482"/>
                    <a:pt x="11891" y="14472"/>
                  </a:cubicBezTo>
                  <a:cubicBezTo>
                    <a:pt x="11901" y="14477"/>
                    <a:pt x="11910" y="14479"/>
                    <a:pt x="11919" y="14479"/>
                  </a:cubicBezTo>
                  <a:cubicBezTo>
                    <a:pt x="11938" y="14479"/>
                    <a:pt x="11955" y="14470"/>
                    <a:pt x="11967" y="14456"/>
                  </a:cubicBezTo>
                  <a:cubicBezTo>
                    <a:pt x="11974" y="14463"/>
                    <a:pt x="11984" y="14467"/>
                    <a:pt x="11994" y="14467"/>
                  </a:cubicBezTo>
                  <a:cubicBezTo>
                    <a:pt x="12013" y="14467"/>
                    <a:pt x="12031" y="14454"/>
                    <a:pt x="12032" y="14429"/>
                  </a:cubicBezTo>
                  <a:cubicBezTo>
                    <a:pt x="12108" y="12076"/>
                    <a:pt x="12027" y="9708"/>
                    <a:pt x="12014" y="7353"/>
                  </a:cubicBezTo>
                  <a:cubicBezTo>
                    <a:pt x="12001" y="4995"/>
                    <a:pt x="11984" y="2635"/>
                    <a:pt x="11974" y="278"/>
                  </a:cubicBezTo>
                  <a:cubicBezTo>
                    <a:pt x="11974" y="257"/>
                    <a:pt x="11966" y="242"/>
                    <a:pt x="11955" y="231"/>
                  </a:cubicBezTo>
                  <a:lnTo>
                    <a:pt x="11955" y="231"/>
                  </a:lnTo>
                  <a:cubicBezTo>
                    <a:pt x="12129" y="234"/>
                    <a:pt x="12303" y="236"/>
                    <a:pt x="12477" y="239"/>
                  </a:cubicBezTo>
                  <a:cubicBezTo>
                    <a:pt x="12539" y="2733"/>
                    <a:pt x="12582" y="5227"/>
                    <a:pt x="12558" y="7721"/>
                  </a:cubicBezTo>
                  <a:cubicBezTo>
                    <a:pt x="12546" y="8949"/>
                    <a:pt x="12545" y="10177"/>
                    <a:pt x="12542" y="11406"/>
                  </a:cubicBezTo>
                  <a:cubicBezTo>
                    <a:pt x="12537" y="12659"/>
                    <a:pt x="12458" y="13942"/>
                    <a:pt x="12556" y="15193"/>
                  </a:cubicBezTo>
                  <a:cubicBezTo>
                    <a:pt x="12553" y="15197"/>
                    <a:pt x="12550" y="15202"/>
                    <a:pt x="12548" y="15207"/>
                  </a:cubicBezTo>
                  <a:cubicBezTo>
                    <a:pt x="12531" y="15248"/>
                    <a:pt x="12544" y="15296"/>
                    <a:pt x="12544" y="15338"/>
                  </a:cubicBezTo>
                  <a:cubicBezTo>
                    <a:pt x="12544" y="15374"/>
                    <a:pt x="12539" y="15409"/>
                    <a:pt x="12535" y="15442"/>
                  </a:cubicBezTo>
                  <a:cubicBezTo>
                    <a:pt x="11424" y="14918"/>
                    <a:pt x="10314" y="14392"/>
                    <a:pt x="9213" y="13848"/>
                  </a:cubicBezTo>
                  <a:cubicBezTo>
                    <a:pt x="8673" y="13582"/>
                    <a:pt x="8134" y="13312"/>
                    <a:pt x="7596" y="13039"/>
                  </a:cubicBezTo>
                  <a:cubicBezTo>
                    <a:pt x="7186" y="12831"/>
                    <a:pt x="6723" y="12518"/>
                    <a:pt x="6251" y="12493"/>
                  </a:cubicBezTo>
                  <a:cubicBezTo>
                    <a:pt x="6250" y="12493"/>
                    <a:pt x="6249" y="12493"/>
                    <a:pt x="6249" y="12493"/>
                  </a:cubicBezTo>
                  <a:cubicBezTo>
                    <a:pt x="6238" y="12493"/>
                    <a:pt x="6231" y="12498"/>
                    <a:pt x="6226" y="12505"/>
                  </a:cubicBezTo>
                  <a:cubicBezTo>
                    <a:pt x="6218" y="12503"/>
                    <a:pt x="6210" y="12502"/>
                    <a:pt x="6201" y="12502"/>
                  </a:cubicBezTo>
                  <a:cubicBezTo>
                    <a:pt x="6190" y="12502"/>
                    <a:pt x="6177" y="12504"/>
                    <a:pt x="6165" y="12511"/>
                  </a:cubicBezTo>
                  <a:cubicBezTo>
                    <a:pt x="4198" y="13498"/>
                    <a:pt x="2163" y="14274"/>
                    <a:pt x="132" y="15113"/>
                  </a:cubicBezTo>
                  <a:lnTo>
                    <a:pt x="131" y="15113"/>
                  </a:lnTo>
                  <a:cubicBezTo>
                    <a:pt x="198" y="13891"/>
                    <a:pt x="165" y="12657"/>
                    <a:pt x="169" y="11434"/>
                  </a:cubicBezTo>
                  <a:cubicBezTo>
                    <a:pt x="172" y="10188"/>
                    <a:pt x="170" y="8942"/>
                    <a:pt x="176" y="7698"/>
                  </a:cubicBezTo>
                  <a:cubicBezTo>
                    <a:pt x="189" y="5207"/>
                    <a:pt x="189" y="2715"/>
                    <a:pt x="192" y="225"/>
                  </a:cubicBezTo>
                  <a:cubicBezTo>
                    <a:pt x="192" y="220"/>
                    <a:pt x="190" y="216"/>
                    <a:pt x="189" y="210"/>
                  </a:cubicBezTo>
                  <a:close/>
                  <a:moveTo>
                    <a:pt x="4658" y="1"/>
                  </a:moveTo>
                  <a:cubicBezTo>
                    <a:pt x="3153" y="1"/>
                    <a:pt x="1649" y="26"/>
                    <a:pt x="148" y="95"/>
                  </a:cubicBezTo>
                  <a:cubicBezTo>
                    <a:pt x="110" y="98"/>
                    <a:pt x="91" y="130"/>
                    <a:pt x="94" y="160"/>
                  </a:cubicBezTo>
                  <a:cubicBezTo>
                    <a:pt x="68" y="169"/>
                    <a:pt x="47" y="190"/>
                    <a:pt x="47" y="226"/>
                  </a:cubicBezTo>
                  <a:cubicBezTo>
                    <a:pt x="44" y="2716"/>
                    <a:pt x="36" y="5207"/>
                    <a:pt x="42" y="7698"/>
                  </a:cubicBezTo>
                  <a:cubicBezTo>
                    <a:pt x="45" y="8917"/>
                    <a:pt x="39" y="10136"/>
                    <a:pt x="39" y="11355"/>
                  </a:cubicBezTo>
                  <a:cubicBezTo>
                    <a:pt x="39" y="12623"/>
                    <a:pt x="1" y="13904"/>
                    <a:pt x="68" y="15170"/>
                  </a:cubicBezTo>
                  <a:cubicBezTo>
                    <a:pt x="69" y="15189"/>
                    <a:pt x="84" y="15199"/>
                    <a:pt x="99" y="15199"/>
                  </a:cubicBezTo>
                  <a:cubicBezTo>
                    <a:pt x="101" y="15199"/>
                    <a:pt x="104" y="15199"/>
                    <a:pt x="106" y="15198"/>
                  </a:cubicBezTo>
                  <a:cubicBezTo>
                    <a:pt x="114" y="15210"/>
                    <a:pt x="127" y="15220"/>
                    <a:pt x="144" y="15220"/>
                  </a:cubicBezTo>
                  <a:cubicBezTo>
                    <a:pt x="149" y="15220"/>
                    <a:pt x="155" y="15219"/>
                    <a:pt x="161" y="15217"/>
                  </a:cubicBezTo>
                  <a:cubicBezTo>
                    <a:pt x="2256" y="14587"/>
                    <a:pt x="4297" y="13628"/>
                    <a:pt x="6248" y="12653"/>
                  </a:cubicBezTo>
                  <a:cubicBezTo>
                    <a:pt x="6277" y="12639"/>
                    <a:pt x="6289" y="12613"/>
                    <a:pt x="6289" y="12590"/>
                  </a:cubicBezTo>
                  <a:cubicBezTo>
                    <a:pt x="6734" y="12822"/>
                    <a:pt x="7210" y="13014"/>
                    <a:pt x="7658" y="13244"/>
                  </a:cubicBezTo>
                  <a:cubicBezTo>
                    <a:pt x="8195" y="13520"/>
                    <a:pt x="8733" y="13791"/>
                    <a:pt x="9272" y="14059"/>
                  </a:cubicBezTo>
                  <a:cubicBezTo>
                    <a:pt x="10328" y="14583"/>
                    <a:pt x="11389" y="15096"/>
                    <a:pt x="12460" y="15586"/>
                  </a:cubicBezTo>
                  <a:cubicBezTo>
                    <a:pt x="12473" y="15592"/>
                    <a:pt x="12485" y="15594"/>
                    <a:pt x="12496" y="15594"/>
                  </a:cubicBezTo>
                  <a:cubicBezTo>
                    <a:pt x="12531" y="15594"/>
                    <a:pt x="12561" y="15570"/>
                    <a:pt x="12575" y="15541"/>
                  </a:cubicBezTo>
                  <a:cubicBezTo>
                    <a:pt x="12579" y="15542"/>
                    <a:pt x="12583" y="15543"/>
                    <a:pt x="12587" y="15543"/>
                  </a:cubicBezTo>
                  <a:cubicBezTo>
                    <a:pt x="12602" y="15543"/>
                    <a:pt x="12615" y="15536"/>
                    <a:pt x="12624" y="15516"/>
                  </a:cubicBezTo>
                  <a:cubicBezTo>
                    <a:pt x="12648" y="15465"/>
                    <a:pt x="12662" y="15413"/>
                    <a:pt x="12671" y="15356"/>
                  </a:cubicBezTo>
                  <a:cubicBezTo>
                    <a:pt x="12679" y="15302"/>
                    <a:pt x="12690" y="15241"/>
                    <a:pt x="12658" y="15193"/>
                  </a:cubicBezTo>
                  <a:cubicBezTo>
                    <a:pt x="12655" y="15188"/>
                    <a:pt x="12650" y="15182"/>
                    <a:pt x="12646" y="15179"/>
                  </a:cubicBezTo>
                  <a:cubicBezTo>
                    <a:pt x="12748" y="13959"/>
                    <a:pt x="12679" y="12709"/>
                    <a:pt x="12684" y="11486"/>
                  </a:cubicBezTo>
                  <a:cubicBezTo>
                    <a:pt x="12687" y="10231"/>
                    <a:pt x="12697" y="8976"/>
                    <a:pt x="12690" y="7721"/>
                  </a:cubicBezTo>
                  <a:cubicBezTo>
                    <a:pt x="12676" y="5223"/>
                    <a:pt x="12739" y="2724"/>
                    <a:pt x="12648" y="226"/>
                  </a:cubicBezTo>
                  <a:cubicBezTo>
                    <a:pt x="12647" y="189"/>
                    <a:pt x="12626" y="165"/>
                    <a:pt x="12600" y="153"/>
                  </a:cubicBezTo>
                  <a:cubicBezTo>
                    <a:pt x="12592" y="137"/>
                    <a:pt x="12577" y="124"/>
                    <a:pt x="12552" y="124"/>
                  </a:cubicBezTo>
                  <a:cubicBezTo>
                    <a:pt x="9927" y="77"/>
                    <a:pt x="7291" y="1"/>
                    <a:pt x="4658" y="1"/>
                  </a:cubicBezTo>
                  <a:close/>
                </a:path>
              </a:pathLst>
            </a:custGeom>
            <a:solidFill>
              <a:schemeClr val="dk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514" name="Google Shape;514;p20"/>
            <p:cNvSpPr/>
            <p:nvPr/>
          </p:nvSpPr>
          <p:spPr>
            <a:xfrm>
              <a:off x="5684148" y="471647"/>
              <a:ext cx="660059" cy="807486"/>
            </a:xfrm>
            <a:custGeom>
              <a:rect b="b" l="l" r="r" t="t"/>
              <a:pathLst>
                <a:path extrusionOk="0" h="15232" w="12451">
                  <a:moveTo>
                    <a:pt x="58" y="0"/>
                  </a:moveTo>
                  <a:cubicBezTo>
                    <a:pt x="58" y="7"/>
                    <a:pt x="60" y="10"/>
                    <a:pt x="60" y="16"/>
                  </a:cubicBezTo>
                  <a:cubicBezTo>
                    <a:pt x="57" y="2506"/>
                    <a:pt x="58" y="4997"/>
                    <a:pt x="45" y="7488"/>
                  </a:cubicBezTo>
                  <a:cubicBezTo>
                    <a:pt x="39" y="8732"/>
                    <a:pt x="40" y="9978"/>
                    <a:pt x="37" y="11224"/>
                  </a:cubicBezTo>
                  <a:cubicBezTo>
                    <a:pt x="33" y="12447"/>
                    <a:pt x="66" y="13681"/>
                    <a:pt x="0" y="14903"/>
                  </a:cubicBezTo>
                  <a:cubicBezTo>
                    <a:pt x="2031" y="14064"/>
                    <a:pt x="4066" y="13288"/>
                    <a:pt x="6034" y="12301"/>
                  </a:cubicBezTo>
                  <a:cubicBezTo>
                    <a:pt x="6046" y="12294"/>
                    <a:pt x="6058" y="12292"/>
                    <a:pt x="6070" y="12292"/>
                  </a:cubicBezTo>
                  <a:cubicBezTo>
                    <a:pt x="6078" y="12292"/>
                    <a:pt x="6086" y="12293"/>
                    <a:pt x="6094" y="12295"/>
                  </a:cubicBezTo>
                  <a:cubicBezTo>
                    <a:pt x="6099" y="12288"/>
                    <a:pt x="6106" y="12283"/>
                    <a:pt x="6117" y="12283"/>
                  </a:cubicBezTo>
                  <a:cubicBezTo>
                    <a:pt x="6117" y="12283"/>
                    <a:pt x="6118" y="12283"/>
                    <a:pt x="6119" y="12283"/>
                  </a:cubicBezTo>
                  <a:cubicBezTo>
                    <a:pt x="6591" y="12308"/>
                    <a:pt x="7054" y="12621"/>
                    <a:pt x="7466" y="12829"/>
                  </a:cubicBezTo>
                  <a:cubicBezTo>
                    <a:pt x="8003" y="13102"/>
                    <a:pt x="8541" y="13372"/>
                    <a:pt x="9081" y="13639"/>
                  </a:cubicBezTo>
                  <a:cubicBezTo>
                    <a:pt x="10182" y="14183"/>
                    <a:pt x="11292" y="14708"/>
                    <a:pt x="12403" y="15232"/>
                  </a:cubicBezTo>
                  <a:cubicBezTo>
                    <a:pt x="12407" y="15199"/>
                    <a:pt x="12412" y="15165"/>
                    <a:pt x="12412" y="15129"/>
                  </a:cubicBezTo>
                  <a:cubicBezTo>
                    <a:pt x="12412" y="15086"/>
                    <a:pt x="12399" y="15039"/>
                    <a:pt x="12416" y="14997"/>
                  </a:cubicBezTo>
                  <a:cubicBezTo>
                    <a:pt x="12418" y="14992"/>
                    <a:pt x="12421" y="14987"/>
                    <a:pt x="12424" y="14983"/>
                  </a:cubicBezTo>
                  <a:cubicBezTo>
                    <a:pt x="12327" y="13732"/>
                    <a:pt x="12405" y="12449"/>
                    <a:pt x="12410" y="11196"/>
                  </a:cubicBezTo>
                  <a:cubicBezTo>
                    <a:pt x="12413" y="9967"/>
                    <a:pt x="12414" y="8739"/>
                    <a:pt x="12426" y="7511"/>
                  </a:cubicBezTo>
                  <a:cubicBezTo>
                    <a:pt x="12450" y="5017"/>
                    <a:pt x="12407" y="2523"/>
                    <a:pt x="12345" y="29"/>
                  </a:cubicBezTo>
                  <a:cubicBezTo>
                    <a:pt x="12171" y="26"/>
                    <a:pt x="11997" y="24"/>
                    <a:pt x="11823" y="21"/>
                  </a:cubicBezTo>
                  <a:lnTo>
                    <a:pt x="11823" y="21"/>
                  </a:lnTo>
                  <a:cubicBezTo>
                    <a:pt x="11835" y="32"/>
                    <a:pt x="11842" y="47"/>
                    <a:pt x="11842" y="68"/>
                  </a:cubicBezTo>
                  <a:cubicBezTo>
                    <a:pt x="11852" y="2426"/>
                    <a:pt x="11869" y="4785"/>
                    <a:pt x="11882" y="7144"/>
                  </a:cubicBezTo>
                  <a:cubicBezTo>
                    <a:pt x="11896" y="9498"/>
                    <a:pt x="11976" y="11867"/>
                    <a:pt x="11900" y="14219"/>
                  </a:cubicBezTo>
                  <a:cubicBezTo>
                    <a:pt x="11899" y="14244"/>
                    <a:pt x="11881" y="14257"/>
                    <a:pt x="11863" y="14257"/>
                  </a:cubicBezTo>
                  <a:cubicBezTo>
                    <a:pt x="11853" y="14257"/>
                    <a:pt x="11843" y="14253"/>
                    <a:pt x="11835" y="14246"/>
                  </a:cubicBezTo>
                  <a:cubicBezTo>
                    <a:pt x="11823" y="14260"/>
                    <a:pt x="11807" y="14270"/>
                    <a:pt x="11788" y="14270"/>
                  </a:cubicBezTo>
                  <a:cubicBezTo>
                    <a:pt x="11779" y="14270"/>
                    <a:pt x="11769" y="14267"/>
                    <a:pt x="11759" y="14262"/>
                  </a:cubicBezTo>
                  <a:cubicBezTo>
                    <a:pt x="9912" y="13272"/>
                    <a:pt x="8031" y="12326"/>
                    <a:pt x="6217" y="11276"/>
                  </a:cubicBezTo>
                  <a:lnTo>
                    <a:pt x="6217" y="11276"/>
                  </a:lnTo>
                  <a:cubicBezTo>
                    <a:pt x="6224" y="11298"/>
                    <a:pt x="6219" y="11323"/>
                    <a:pt x="6191" y="11336"/>
                  </a:cubicBezTo>
                  <a:cubicBezTo>
                    <a:pt x="4403" y="12161"/>
                    <a:pt x="2583" y="13002"/>
                    <a:pt x="820" y="13761"/>
                  </a:cubicBezTo>
                  <a:lnTo>
                    <a:pt x="820" y="13774"/>
                  </a:lnTo>
                  <a:cubicBezTo>
                    <a:pt x="820" y="13814"/>
                    <a:pt x="784" y="13834"/>
                    <a:pt x="749" y="13834"/>
                  </a:cubicBezTo>
                  <a:cubicBezTo>
                    <a:pt x="713" y="13834"/>
                    <a:pt x="678" y="13814"/>
                    <a:pt x="678" y="13774"/>
                  </a:cubicBezTo>
                  <a:cubicBezTo>
                    <a:pt x="638" y="9186"/>
                    <a:pt x="580" y="4594"/>
                    <a:pt x="634" y="8"/>
                  </a:cubicBezTo>
                  <a:cubicBezTo>
                    <a:pt x="442" y="7"/>
                    <a:pt x="249" y="3"/>
                    <a:pt x="58"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515" name="Google Shape;515;p20"/>
            <p:cNvSpPr/>
            <p:nvPr/>
          </p:nvSpPr>
          <p:spPr>
            <a:xfrm>
              <a:off x="5721415" y="470851"/>
              <a:ext cx="589393" cy="751187"/>
            </a:xfrm>
            <a:custGeom>
              <a:rect b="b" l="l" r="r" t="t"/>
              <a:pathLst>
                <a:path extrusionOk="0" h="14170" w="11118">
                  <a:moveTo>
                    <a:pt x="5316" y="0"/>
                  </a:moveTo>
                  <a:cubicBezTo>
                    <a:pt x="3837" y="0"/>
                    <a:pt x="2357" y="27"/>
                    <a:pt x="877" y="27"/>
                  </a:cubicBezTo>
                  <a:cubicBezTo>
                    <a:pt x="584" y="27"/>
                    <a:pt x="292" y="26"/>
                    <a:pt x="0" y="24"/>
                  </a:cubicBezTo>
                  <a:lnTo>
                    <a:pt x="0" y="24"/>
                  </a:lnTo>
                  <a:cubicBezTo>
                    <a:pt x="89" y="4568"/>
                    <a:pt x="89" y="9120"/>
                    <a:pt x="86" y="13666"/>
                  </a:cubicBezTo>
                  <a:cubicBezTo>
                    <a:pt x="1859" y="12853"/>
                    <a:pt x="3653" y="12077"/>
                    <a:pt x="5418" y="11245"/>
                  </a:cubicBezTo>
                  <a:cubicBezTo>
                    <a:pt x="5426" y="11241"/>
                    <a:pt x="5435" y="11239"/>
                    <a:pt x="5443" y="11239"/>
                  </a:cubicBezTo>
                  <a:cubicBezTo>
                    <a:pt x="5433" y="11211"/>
                    <a:pt x="5456" y="11177"/>
                    <a:pt x="5489" y="11177"/>
                  </a:cubicBezTo>
                  <a:cubicBezTo>
                    <a:pt x="5496" y="11177"/>
                    <a:pt x="5503" y="11179"/>
                    <a:pt x="5510" y="11182"/>
                  </a:cubicBezTo>
                  <a:cubicBezTo>
                    <a:pt x="7407" y="12117"/>
                    <a:pt x="9253" y="13171"/>
                    <a:pt x="11118" y="14169"/>
                  </a:cubicBezTo>
                  <a:cubicBezTo>
                    <a:pt x="11016" y="11838"/>
                    <a:pt x="11067" y="9492"/>
                    <a:pt x="11051" y="7158"/>
                  </a:cubicBezTo>
                  <a:cubicBezTo>
                    <a:pt x="11035" y="4800"/>
                    <a:pt x="11022" y="2441"/>
                    <a:pt x="11003" y="83"/>
                  </a:cubicBezTo>
                  <a:cubicBezTo>
                    <a:pt x="11003" y="61"/>
                    <a:pt x="11010" y="45"/>
                    <a:pt x="11023" y="35"/>
                  </a:cubicBezTo>
                  <a:cubicBezTo>
                    <a:pt x="9189" y="6"/>
                    <a:pt x="7351" y="4"/>
                    <a:pt x="5517" y="0"/>
                  </a:cubicBezTo>
                  <a:cubicBezTo>
                    <a:pt x="5450" y="0"/>
                    <a:pt x="5383" y="0"/>
                    <a:pt x="5316"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516" name="Google Shape;516;p20"/>
          <p:cNvSpPr txBox="1"/>
          <p:nvPr>
            <p:ph idx="1" type="subTitle"/>
          </p:nvPr>
        </p:nvSpPr>
        <p:spPr>
          <a:xfrm flipH="1">
            <a:off x="9538170" y="10724373"/>
            <a:ext cx="13842300" cy="3709500"/>
          </a:xfrm>
          <a:prstGeom prst="rect">
            <a:avLst/>
          </a:prstGeom>
          <a:noFill/>
          <a:ln>
            <a:noFill/>
          </a:ln>
        </p:spPr>
        <p:txBody>
          <a:bodyPr anchorCtr="0" anchor="ctr" bIns="341325" lIns="341325" spcFirstLastPara="1" rIns="341325" wrap="square" tIns="341325">
            <a:noAutofit/>
          </a:bodyPr>
          <a:lstStyle>
            <a:lvl1pPr lvl="0" rtl="0" algn="ctr">
              <a:lnSpc>
                <a:spcPct val="100000"/>
              </a:lnSpc>
              <a:spcBef>
                <a:spcPts val="0"/>
              </a:spcBef>
              <a:spcAft>
                <a:spcPts val="0"/>
              </a:spcAft>
              <a:buClr>
                <a:schemeClr val="dk1"/>
              </a:buClr>
              <a:buSzPts val="5200"/>
              <a:buFont typeface="Gloria Hallelujah"/>
              <a:buNone/>
              <a:defRPr sz="6000">
                <a:solidFill>
                  <a:schemeClr val="dk1"/>
                </a:solidFill>
                <a:latin typeface="Raleway SemiBold"/>
                <a:ea typeface="Raleway SemiBold"/>
                <a:cs typeface="Raleway SemiBold"/>
                <a:sym typeface="Raleway SemiBold"/>
              </a:defRPr>
            </a:lvl1pPr>
            <a:lvl2pPr lvl="1" rtl="0" algn="ctr">
              <a:lnSpc>
                <a:spcPct val="100000"/>
              </a:lnSpc>
              <a:spcBef>
                <a:spcPts val="0"/>
              </a:spcBef>
              <a:spcAft>
                <a:spcPts val="0"/>
              </a:spcAft>
              <a:buClr>
                <a:schemeClr val="dk1"/>
              </a:buClr>
              <a:buSzPts val="5200"/>
              <a:buNone/>
              <a:defRPr sz="5200">
                <a:solidFill>
                  <a:schemeClr val="dk1"/>
                </a:solidFill>
              </a:defRPr>
            </a:lvl2pPr>
            <a:lvl3pPr lvl="2" rtl="0" algn="ctr">
              <a:lnSpc>
                <a:spcPct val="100000"/>
              </a:lnSpc>
              <a:spcBef>
                <a:spcPts val="0"/>
              </a:spcBef>
              <a:spcAft>
                <a:spcPts val="0"/>
              </a:spcAft>
              <a:buClr>
                <a:schemeClr val="dk1"/>
              </a:buClr>
              <a:buSzPts val="5200"/>
              <a:buNone/>
              <a:defRPr sz="5200">
                <a:solidFill>
                  <a:schemeClr val="dk1"/>
                </a:solidFill>
              </a:defRPr>
            </a:lvl3pPr>
            <a:lvl4pPr lvl="3" rtl="0" algn="ctr">
              <a:lnSpc>
                <a:spcPct val="100000"/>
              </a:lnSpc>
              <a:spcBef>
                <a:spcPts val="0"/>
              </a:spcBef>
              <a:spcAft>
                <a:spcPts val="0"/>
              </a:spcAft>
              <a:buClr>
                <a:schemeClr val="dk1"/>
              </a:buClr>
              <a:buSzPts val="5200"/>
              <a:buNone/>
              <a:defRPr sz="5200">
                <a:solidFill>
                  <a:schemeClr val="dk1"/>
                </a:solidFill>
              </a:defRPr>
            </a:lvl4pPr>
            <a:lvl5pPr lvl="4" rtl="0" algn="ctr">
              <a:lnSpc>
                <a:spcPct val="100000"/>
              </a:lnSpc>
              <a:spcBef>
                <a:spcPts val="0"/>
              </a:spcBef>
              <a:spcAft>
                <a:spcPts val="0"/>
              </a:spcAft>
              <a:buClr>
                <a:schemeClr val="dk1"/>
              </a:buClr>
              <a:buSzPts val="5200"/>
              <a:buNone/>
              <a:defRPr sz="5200">
                <a:solidFill>
                  <a:schemeClr val="dk1"/>
                </a:solidFill>
              </a:defRPr>
            </a:lvl5pPr>
            <a:lvl6pPr lvl="5" rtl="0" algn="ctr">
              <a:lnSpc>
                <a:spcPct val="100000"/>
              </a:lnSpc>
              <a:spcBef>
                <a:spcPts val="0"/>
              </a:spcBef>
              <a:spcAft>
                <a:spcPts val="0"/>
              </a:spcAft>
              <a:buClr>
                <a:schemeClr val="dk1"/>
              </a:buClr>
              <a:buSzPts val="5200"/>
              <a:buNone/>
              <a:defRPr sz="5200">
                <a:solidFill>
                  <a:schemeClr val="dk1"/>
                </a:solidFill>
              </a:defRPr>
            </a:lvl6pPr>
            <a:lvl7pPr lvl="6" rtl="0" algn="ctr">
              <a:lnSpc>
                <a:spcPct val="100000"/>
              </a:lnSpc>
              <a:spcBef>
                <a:spcPts val="0"/>
              </a:spcBef>
              <a:spcAft>
                <a:spcPts val="0"/>
              </a:spcAft>
              <a:buClr>
                <a:schemeClr val="dk1"/>
              </a:buClr>
              <a:buSzPts val="5200"/>
              <a:buNone/>
              <a:defRPr sz="5200">
                <a:solidFill>
                  <a:schemeClr val="dk1"/>
                </a:solidFill>
              </a:defRPr>
            </a:lvl7pPr>
            <a:lvl8pPr lvl="7" rtl="0" algn="ctr">
              <a:lnSpc>
                <a:spcPct val="100000"/>
              </a:lnSpc>
              <a:spcBef>
                <a:spcPts val="0"/>
              </a:spcBef>
              <a:spcAft>
                <a:spcPts val="0"/>
              </a:spcAft>
              <a:buClr>
                <a:schemeClr val="dk1"/>
              </a:buClr>
              <a:buSzPts val="5200"/>
              <a:buNone/>
              <a:defRPr sz="5200">
                <a:solidFill>
                  <a:schemeClr val="dk1"/>
                </a:solidFill>
              </a:defRPr>
            </a:lvl8pPr>
            <a:lvl9pPr lvl="8" rtl="0" algn="ctr">
              <a:lnSpc>
                <a:spcPct val="100000"/>
              </a:lnSpc>
              <a:spcBef>
                <a:spcPts val="0"/>
              </a:spcBef>
              <a:spcAft>
                <a:spcPts val="0"/>
              </a:spcAft>
              <a:buClr>
                <a:schemeClr val="dk1"/>
              </a:buClr>
              <a:buSzPts val="5200"/>
              <a:buNone/>
              <a:defRPr sz="5200">
                <a:solidFill>
                  <a:schemeClr val="dk1"/>
                </a:solidFill>
              </a:defRPr>
            </a:lvl9pPr>
          </a:lstStyle>
          <a:p/>
        </p:txBody>
      </p:sp>
      <p:sp>
        <p:nvSpPr>
          <p:cNvPr id="517" name="Google Shape;517;p20"/>
          <p:cNvSpPr/>
          <p:nvPr/>
        </p:nvSpPr>
        <p:spPr>
          <a:xfrm>
            <a:off x="1560229" y="16526359"/>
            <a:ext cx="2014748" cy="2293890"/>
          </a:xfrm>
          <a:custGeom>
            <a:rect b="b" l="l" r="r" t="t"/>
            <a:pathLst>
              <a:path extrusionOk="0" h="3786" w="3941">
                <a:moveTo>
                  <a:pt x="2590" y="410"/>
                </a:moveTo>
                <a:cubicBezTo>
                  <a:pt x="2599" y="410"/>
                  <a:pt x="2603" y="418"/>
                  <a:pt x="2606" y="432"/>
                </a:cubicBezTo>
                <a:cubicBezTo>
                  <a:pt x="2612" y="467"/>
                  <a:pt x="2609" y="510"/>
                  <a:pt x="2601" y="528"/>
                </a:cubicBezTo>
                <a:cubicBezTo>
                  <a:pt x="2592" y="547"/>
                  <a:pt x="2589" y="613"/>
                  <a:pt x="2594" y="677"/>
                </a:cubicBezTo>
                <a:cubicBezTo>
                  <a:pt x="2599" y="740"/>
                  <a:pt x="2591" y="856"/>
                  <a:pt x="2574" y="935"/>
                </a:cubicBezTo>
                <a:cubicBezTo>
                  <a:pt x="2558" y="1013"/>
                  <a:pt x="2555" y="1111"/>
                  <a:pt x="2567" y="1154"/>
                </a:cubicBezTo>
                <a:cubicBezTo>
                  <a:pt x="2590" y="1227"/>
                  <a:pt x="2599" y="1232"/>
                  <a:pt x="2755" y="1262"/>
                </a:cubicBezTo>
                <a:cubicBezTo>
                  <a:pt x="2846" y="1279"/>
                  <a:pt x="2956" y="1305"/>
                  <a:pt x="3003" y="1321"/>
                </a:cubicBezTo>
                <a:cubicBezTo>
                  <a:pt x="3049" y="1335"/>
                  <a:pt x="3174" y="1360"/>
                  <a:pt x="3279" y="1375"/>
                </a:cubicBezTo>
                <a:cubicBezTo>
                  <a:pt x="3533" y="1411"/>
                  <a:pt x="3610" y="1431"/>
                  <a:pt x="3598" y="1454"/>
                </a:cubicBezTo>
                <a:cubicBezTo>
                  <a:pt x="3593" y="1466"/>
                  <a:pt x="3377" y="1549"/>
                  <a:pt x="3120" y="1639"/>
                </a:cubicBezTo>
                <a:cubicBezTo>
                  <a:pt x="2601" y="1819"/>
                  <a:pt x="2539" y="1873"/>
                  <a:pt x="2695" y="2002"/>
                </a:cubicBezTo>
                <a:cubicBezTo>
                  <a:pt x="2742" y="2041"/>
                  <a:pt x="2909" y="2204"/>
                  <a:pt x="3069" y="2369"/>
                </a:cubicBezTo>
                <a:lnTo>
                  <a:pt x="3359" y="2666"/>
                </a:lnTo>
                <a:lnTo>
                  <a:pt x="3237" y="2646"/>
                </a:lnTo>
                <a:cubicBezTo>
                  <a:pt x="3170" y="2636"/>
                  <a:pt x="2955" y="2593"/>
                  <a:pt x="2758" y="2550"/>
                </a:cubicBezTo>
                <a:cubicBezTo>
                  <a:pt x="2592" y="2515"/>
                  <a:pt x="2484" y="2498"/>
                  <a:pt x="2423" y="2498"/>
                </a:cubicBezTo>
                <a:cubicBezTo>
                  <a:pt x="2392" y="2498"/>
                  <a:pt x="2373" y="2502"/>
                  <a:pt x="2364" y="2511"/>
                </a:cubicBezTo>
                <a:cubicBezTo>
                  <a:pt x="2345" y="2532"/>
                  <a:pt x="2330" y="2622"/>
                  <a:pt x="2331" y="2713"/>
                </a:cubicBezTo>
                <a:cubicBezTo>
                  <a:pt x="2332" y="2803"/>
                  <a:pt x="2323" y="2954"/>
                  <a:pt x="2309" y="3050"/>
                </a:cubicBezTo>
                <a:cubicBezTo>
                  <a:pt x="2295" y="3145"/>
                  <a:pt x="2289" y="3245"/>
                  <a:pt x="2294" y="3270"/>
                </a:cubicBezTo>
                <a:cubicBezTo>
                  <a:pt x="2300" y="3297"/>
                  <a:pt x="2297" y="3309"/>
                  <a:pt x="2290" y="3309"/>
                </a:cubicBezTo>
                <a:cubicBezTo>
                  <a:pt x="2276" y="3309"/>
                  <a:pt x="2243" y="3265"/>
                  <a:pt x="2216" y="3199"/>
                </a:cubicBezTo>
                <a:cubicBezTo>
                  <a:pt x="2196" y="3147"/>
                  <a:pt x="2135" y="3007"/>
                  <a:pt x="2082" y="2891"/>
                </a:cubicBezTo>
                <a:cubicBezTo>
                  <a:pt x="2030" y="2774"/>
                  <a:pt x="1974" y="2644"/>
                  <a:pt x="1961" y="2606"/>
                </a:cubicBezTo>
                <a:cubicBezTo>
                  <a:pt x="1941" y="2548"/>
                  <a:pt x="1920" y="2534"/>
                  <a:pt x="1854" y="2532"/>
                </a:cubicBezTo>
                <a:cubicBezTo>
                  <a:pt x="1853" y="2532"/>
                  <a:pt x="1853" y="2532"/>
                  <a:pt x="1853" y="2532"/>
                </a:cubicBezTo>
                <a:cubicBezTo>
                  <a:pt x="1777" y="2532"/>
                  <a:pt x="1468" y="2664"/>
                  <a:pt x="1272" y="2783"/>
                </a:cubicBezTo>
                <a:cubicBezTo>
                  <a:pt x="1229" y="2809"/>
                  <a:pt x="1147" y="2851"/>
                  <a:pt x="1092" y="2876"/>
                </a:cubicBezTo>
                <a:lnTo>
                  <a:pt x="992" y="2922"/>
                </a:lnTo>
                <a:lnTo>
                  <a:pt x="1194" y="2531"/>
                </a:lnTo>
                <a:cubicBezTo>
                  <a:pt x="1347" y="2231"/>
                  <a:pt x="1391" y="2125"/>
                  <a:pt x="1381" y="2077"/>
                </a:cubicBezTo>
                <a:cubicBezTo>
                  <a:pt x="1368" y="2025"/>
                  <a:pt x="1317" y="1996"/>
                  <a:pt x="1044" y="1880"/>
                </a:cubicBezTo>
                <a:cubicBezTo>
                  <a:pt x="866" y="1804"/>
                  <a:pt x="659" y="1728"/>
                  <a:pt x="581" y="1706"/>
                </a:cubicBezTo>
                <a:cubicBezTo>
                  <a:pt x="501" y="1685"/>
                  <a:pt x="442" y="1665"/>
                  <a:pt x="444" y="1659"/>
                </a:cubicBezTo>
                <a:cubicBezTo>
                  <a:pt x="447" y="1654"/>
                  <a:pt x="521" y="1645"/>
                  <a:pt x="614" y="1640"/>
                </a:cubicBezTo>
                <a:cubicBezTo>
                  <a:pt x="705" y="1635"/>
                  <a:pt x="829" y="1620"/>
                  <a:pt x="896" y="1607"/>
                </a:cubicBezTo>
                <a:cubicBezTo>
                  <a:pt x="960" y="1595"/>
                  <a:pt x="1127" y="1580"/>
                  <a:pt x="1264" y="1575"/>
                </a:cubicBezTo>
                <a:cubicBezTo>
                  <a:pt x="1550" y="1564"/>
                  <a:pt x="1602" y="1522"/>
                  <a:pt x="1540" y="1348"/>
                </a:cubicBezTo>
                <a:cubicBezTo>
                  <a:pt x="1517" y="1285"/>
                  <a:pt x="1481" y="1150"/>
                  <a:pt x="1459" y="1046"/>
                </a:cubicBezTo>
                <a:cubicBezTo>
                  <a:pt x="1436" y="942"/>
                  <a:pt x="1405" y="815"/>
                  <a:pt x="1389" y="762"/>
                </a:cubicBezTo>
                <a:cubicBezTo>
                  <a:pt x="1366" y="682"/>
                  <a:pt x="1362" y="642"/>
                  <a:pt x="1378" y="642"/>
                </a:cubicBezTo>
                <a:cubicBezTo>
                  <a:pt x="1392" y="642"/>
                  <a:pt x="1422" y="675"/>
                  <a:pt x="1466" y="740"/>
                </a:cubicBezTo>
                <a:cubicBezTo>
                  <a:pt x="1555" y="874"/>
                  <a:pt x="1817" y="1083"/>
                  <a:pt x="1904" y="1091"/>
                </a:cubicBezTo>
                <a:cubicBezTo>
                  <a:pt x="1905" y="1091"/>
                  <a:pt x="1906" y="1091"/>
                  <a:pt x="1907" y="1091"/>
                </a:cubicBezTo>
                <a:cubicBezTo>
                  <a:pt x="1934" y="1091"/>
                  <a:pt x="1978" y="1064"/>
                  <a:pt x="2004" y="1030"/>
                </a:cubicBezTo>
                <a:cubicBezTo>
                  <a:pt x="2033" y="995"/>
                  <a:pt x="2177" y="832"/>
                  <a:pt x="2326" y="667"/>
                </a:cubicBezTo>
                <a:cubicBezTo>
                  <a:pt x="2496" y="478"/>
                  <a:pt x="2563" y="410"/>
                  <a:pt x="2590" y="410"/>
                </a:cubicBezTo>
                <a:close/>
                <a:moveTo>
                  <a:pt x="2709" y="0"/>
                </a:moveTo>
                <a:cubicBezTo>
                  <a:pt x="2682" y="0"/>
                  <a:pt x="2652" y="9"/>
                  <a:pt x="2622" y="27"/>
                </a:cubicBezTo>
                <a:cubicBezTo>
                  <a:pt x="2580" y="52"/>
                  <a:pt x="2547" y="89"/>
                  <a:pt x="2550" y="107"/>
                </a:cubicBezTo>
                <a:cubicBezTo>
                  <a:pt x="2552" y="126"/>
                  <a:pt x="2468" y="241"/>
                  <a:pt x="2365" y="360"/>
                </a:cubicBezTo>
                <a:cubicBezTo>
                  <a:pt x="2262" y="480"/>
                  <a:pt x="2174" y="588"/>
                  <a:pt x="2171" y="597"/>
                </a:cubicBezTo>
                <a:cubicBezTo>
                  <a:pt x="2168" y="607"/>
                  <a:pt x="2146" y="631"/>
                  <a:pt x="2122" y="652"/>
                </a:cubicBezTo>
                <a:cubicBezTo>
                  <a:pt x="2098" y="672"/>
                  <a:pt x="2039" y="733"/>
                  <a:pt x="1989" y="790"/>
                </a:cubicBezTo>
                <a:cubicBezTo>
                  <a:pt x="1939" y="846"/>
                  <a:pt x="1914" y="869"/>
                  <a:pt x="1886" y="869"/>
                </a:cubicBezTo>
                <a:cubicBezTo>
                  <a:pt x="1868" y="869"/>
                  <a:pt x="1850" y="860"/>
                  <a:pt x="1824" y="844"/>
                </a:cubicBezTo>
                <a:cubicBezTo>
                  <a:pt x="1782" y="818"/>
                  <a:pt x="1694" y="726"/>
                  <a:pt x="1626" y="635"/>
                </a:cubicBezTo>
                <a:cubicBezTo>
                  <a:pt x="1442" y="390"/>
                  <a:pt x="1245" y="223"/>
                  <a:pt x="1149" y="223"/>
                </a:cubicBezTo>
                <a:cubicBezTo>
                  <a:pt x="1133" y="223"/>
                  <a:pt x="1120" y="228"/>
                  <a:pt x="1110" y="237"/>
                </a:cubicBezTo>
                <a:cubicBezTo>
                  <a:pt x="1064" y="282"/>
                  <a:pt x="1073" y="379"/>
                  <a:pt x="1140" y="584"/>
                </a:cubicBezTo>
                <a:cubicBezTo>
                  <a:pt x="1172" y="680"/>
                  <a:pt x="1214" y="830"/>
                  <a:pt x="1232" y="915"/>
                </a:cubicBezTo>
                <a:cubicBezTo>
                  <a:pt x="1250" y="1000"/>
                  <a:pt x="1281" y="1139"/>
                  <a:pt x="1299" y="1225"/>
                </a:cubicBezTo>
                <a:cubicBezTo>
                  <a:pt x="1320" y="1320"/>
                  <a:pt x="1320" y="1376"/>
                  <a:pt x="1298" y="1376"/>
                </a:cubicBezTo>
                <a:cubicBezTo>
                  <a:pt x="1298" y="1376"/>
                  <a:pt x="1298" y="1376"/>
                  <a:pt x="1297" y="1376"/>
                </a:cubicBezTo>
                <a:cubicBezTo>
                  <a:pt x="1292" y="1376"/>
                  <a:pt x="1286" y="1375"/>
                  <a:pt x="1277" y="1375"/>
                </a:cubicBezTo>
                <a:cubicBezTo>
                  <a:pt x="1133" y="1375"/>
                  <a:pt x="477" y="1451"/>
                  <a:pt x="286" y="1491"/>
                </a:cubicBezTo>
                <a:cubicBezTo>
                  <a:pt x="107" y="1529"/>
                  <a:pt x="61" y="1551"/>
                  <a:pt x="30" y="1616"/>
                </a:cubicBezTo>
                <a:cubicBezTo>
                  <a:pt x="0" y="1678"/>
                  <a:pt x="5" y="1706"/>
                  <a:pt x="52" y="1745"/>
                </a:cubicBezTo>
                <a:cubicBezTo>
                  <a:pt x="84" y="1772"/>
                  <a:pt x="151" y="1797"/>
                  <a:pt x="200" y="1800"/>
                </a:cubicBezTo>
                <a:cubicBezTo>
                  <a:pt x="291" y="1807"/>
                  <a:pt x="952" y="2025"/>
                  <a:pt x="1105" y="2098"/>
                </a:cubicBezTo>
                <a:lnTo>
                  <a:pt x="1188" y="2138"/>
                </a:lnTo>
                <a:lnTo>
                  <a:pt x="1040" y="2445"/>
                </a:lnTo>
                <a:cubicBezTo>
                  <a:pt x="957" y="2616"/>
                  <a:pt x="844" y="2808"/>
                  <a:pt x="785" y="2877"/>
                </a:cubicBezTo>
                <a:cubicBezTo>
                  <a:pt x="620" y="3073"/>
                  <a:pt x="575" y="3250"/>
                  <a:pt x="680" y="3302"/>
                </a:cubicBezTo>
                <a:cubicBezTo>
                  <a:pt x="682" y="3303"/>
                  <a:pt x="686" y="3304"/>
                  <a:pt x="690" y="3304"/>
                </a:cubicBezTo>
                <a:cubicBezTo>
                  <a:pt x="748" y="3304"/>
                  <a:pt x="952" y="3183"/>
                  <a:pt x="978" y="3130"/>
                </a:cubicBezTo>
                <a:cubicBezTo>
                  <a:pt x="987" y="3111"/>
                  <a:pt x="1002" y="3099"/>
                  <a:pt x="1016" y="3099"/>
                </a:cubicBezTo>
                <a:cubicBezTo>
                  <a:pt x="1018" y="3099"/>
                  <a:pt x="1021" y="3099"/>
                  <a:pt x="1024" y="3100"/>
                </a:cubicBezTo>
                <a:cubicBezTo>
                  <a:pt x="1025" y="3101"/>
                  <a:pt x="1026" y="3101"/>
                  <a:pt x="1027" y="3101"/>
                </a:cubicBezTo>
                <a:cubicBezTo>
                  <a:pt x="1069" y="3101"/>
                  <a:pt x="1386" y="2948"/>
                  <a:pt x="1674" y="2788"/>
                </a:cubicBezTo>
                <a:cubicBezTo>
                  <a:pt x="1726" y="2759"/>
                  <a:pt x="1765" y="2744"/>
                  <a:pt x="1793" y="2744"/>
                </a:cubicBezTo>
                <a:cubicBezTo>
                  <a:pt x="1831" y="2744"/>
                  <a:pt x="1852" y="2770"/>
                  <a:pt x="1864" y="2823"/>
                </a:cubicBezTo>
                <a:cubicBezTo>
                  <a:pt x="1887" y="2910"/>
                  <a:pt x="2191" y="3608"/>
                  <a:pt x="2250" y="3705"/>
                </a:cubicBezTo>
                <a:cubicBezTo>
                  <a:pt x="2289" y="3767"/>
                  <a:pt x="2314" y="3785"/>
                  <a:pt x="2366" y="3785"/>
                </a:cubicBezTo>
                <a:cubicBezTo>
                  <a:pt x="2368" y="3785"/>
                  <a:pt x="2369" y="3785"/>
                  <a:pt x="2371" y="3785"/>
                </a:cubicBezTo>
                <a:cubicBezTo>
                  <a:pt x="2463" y="3782"/>
                  <a:pt x="2481" y="3737"/>
                  <a:pt x="2476" y="3523"/>
                </a:cubicBezTo>
                <a:cubicBezTo>
                  <a:pt x="2473" y="3425"/>
                  <a:pt x="2482" y="3223"/>
                  <a:pt x="2496" y="3073"/>
                </a:cubicBezTo>
                <a:cubicBezTo>
                  <a:pt x="2510" y="2923"/>
                  <a:pt x="2521" y="2777"/>
                  <a:pt x="2523" y="2747"/>
                </a:cubicBezTo>
                <a:cubicBezTo>
                  <a:pt x="2523" y="2725"/>
                  <a:pt x="2536" y="2714"/>
                  <a:pt x="2579" y="2714"/>
                </a:cubicBezTo>
                <a:cubicBezTo>
                  <a:pt x="2623" y="2714"/>
                  <a:pt x="2699" y="2726"/>
                  <a:pt x="2826" y="2750"/>
                </a:cubicBezTo>
                <a:cubicBezTo>
                  <a:pt x="2994" y="2781"/>
                  <a:pt x="3221" y="2830"/>
                  <a:pt x="3335" y="2859"/>
                </a:cubicBezTo>
                <a:cubicBezTo>
                  <a:pt x="3414" y="2879"/>
                  <a:pt x="3481" y="2888"/>
                  <a:pt x="3535" y="2888"/>
                </a:cubicBezTo>
                <a:cubicBezTo>
                  <a:pt x="3727" y="2888"/>
                  <a:pt x="3758" y="2772"/>
                  <a:pt x="3572" y="2602"/>
                </a:cubicBezTo>
                <a:cubicBezTo>
                  <a:pt x="3354" y="2405"/>
                  <a:pt x="2936" y="1957"/>
                  <a:pt x="2951" y="1937"/>
                </a:cubicBezTo>
                <a:cubicBezTo>
                  <a:pt x="2958" y="1927"/>
                  <a:pt x="3181" y="1835"/>
                  <a:pt x="3442" y="1735"/>
                </a:cubicBezTo>
                <a:cubicBezTo>
                  <a:pt x="3703" y="1634"/>
                  <a:pt x="3925" y="1538"/>
                  <a:pt x="3933" y="1522"/>
                </a:cubicBezTo>
                <a:cubicBezTo>
                  <a:pt x="3940" y="1507"/>
                  <a:pt x="3936" y="1464"/>
                  <a:pt x="3923" y="1430"/>
                </a:cubicBezTo>
                <a:cubicBezTo>
                  <a:pt x="3893" y="1347"/>
                  <a:pt x="3653" y="1255"/>
                  <a:pt x="3292" y="1189"/>
                </a:cubicBezTo>
                <a:cubicBezTo>
                  <a:pt x="3144" y="1161"/>
                  <a:pt x="2965" y="1125"/>
                  <a:pt x="2887" y="1106"/>
                </a:cubicBezTo>
                <a:lnTo>
                  <a:pt x="2747" y="1072"/>
                </a:lnTo>
                <a:lnTo>
                  <a:pt x="2767" y="875"/>
                </a:lnTo>
                <a:cubicBezTo>
                  <a:pt x="2778" y="768"/>
                  <a:pt x="2787" y="604"/>
                  <a:pt x="2787" y="514"/>
                </a:cubicBezTo>
                <a:cubicBezTo>
                  <a:pt x="2789" y="425"/>
                  <a:pt x="2795" y="347"/>
                  <a:pt x="2803" y="345"/>
                </a:cubicBezTo>
                <a:cubicBezTo>
                  <a:pt x="2828" y="336"/>
                  <a:pt x="2836" y="101"/>
                  <a:pt x="2812" y="62"/>
                </a:cubicBezTo>
                <a:cubicBezTo>
                  <a:pt x="2787" y="21"/>
                  <a:pt x="2751" y="0"/>
                  <a:pt x="2709" y="0"/>
                </a:cubicBezTo>
                <a:close/>
              </a:path>
            </a:pathLst>
          </a:custGeom>
          <a:solidFill>
            <a:schemeClr val="dk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sz="5200">
              <a:solidFill>
                <a:schemeClr val="dk1"/>
              </a:solidFill>
            </a:endParaRPr>
          </a:p>
        </p:txBody>
      </p:sp>
      <p:grpSp>
        <p:nvGrpSpPr>
          <p:cNvPr id="518" name="Google Shape;518;p20"/>
          <p:cNvGrpSpPr/>
          <p:nvPr/>
        </p:nvGrpSpPr>
        <p:grpSpPr>
          <a:xfrm>
            <a:off x="28904650" y="18188687"/>
            <a:ext cx="1421889" cy="1387043"/>
            <a:chOff x="6815683" y="2849752"/>
            <a:chExt cx="186975" cy="153895"/>
          </a:xfrm>
        </p:grpSpPr>
        <p:sp>
          <p:nvSpPr>
            <p:cNvPr id="519" name="Google Shape;519;p20"/>
            <p:cNvSpPr/>
            <p:nvPr/>
          </p:nvSpPr>
          <p:spPr>
            <a:xfrm>
              <a:off x="6822044" y="2861043"/>
              <a:ext cx="172556" cy="131365"/>
            </a:xfrm>
            <a:custGeom>
              <a:rect b="b" l="l" r="r" t="t"/>
              <a:pathLst>
                <a:path extrusionOk="0" h="2478" w="3255">
                  <a:moveTo>
                    <a:pt x="1618" y="0"/>
                  </a:moveTo>
                  <a:cubicBezTo>
                    <a:pt x="1601" y="0"/>
                    <a:pt x="1578" y="4"/>
                    <a:pt x="1546" y="13"/>
                  </a:cubicBezTo>
                  <a:cubicBezTo>
                    <a:pt x="1346" y="66"/>
                    <a:pt x="1211" y="447"/>
                    <a:pt x="1130" y="664"/>
                  </a:cubicBezTo>
                  <a:cubicBezTo>
                    <a:pt x="1153" y="691"/>
                    <a:pt x="1138" y="741"/>
                    <a:pt x="1100" y="756"/>
                  </a:cubicBezTo>
                  <a:lnTo>
                    <a:pt x="1101" y="759"/>
                  </a:lnTo>
                  <a:cubicBezTo>
                    <a:pt x="1081" y="762"/>
                    <a:pt x="1061" y="763"/>
                    <a:pt x="1041" y="766"/>
                  </a:cubicBezTo>
                  <a:cubicBezTo>
                    <a:pt x="1017" y="773"/>
                    <a:pt x="993" y="779"/>
                    <a:pt x="969" y="786"/>
                  </a:cubicBezTo>
                  <a:cubicBezTo>
                    <a:pt x="964" y="789"/>
                    <a:pt x="958" y="791"/>
                    <a:pt x="953" y="791"/>
                  </a:cubicBezTo>
                  <a:cubicBezTo>
                    <a:pt x="944" y="791"/>
                    <a:pt x="935" y="786"/>
                    <a:pt x="929" y="778"/>
                  </a:cubicBezTo>
                  <a:cubicBezTo>
                    <a:pt x="811" y="787"/>
                    <a:pt x="694" y="788"/>
                    <a:pt x="576" y="789"/>
                  </a:cubicBezTo>
                  <a:cubicBezTo>
                    <a:pt x="574" y="789"/>
                    <a:pt x="572" y="789"/>
                    <a:pt x="569" y="789"/>
                  </a:cubicBezTo>
                  <a:cubicBezTo>
                    <a:pt x="520" y="789"/>
                    <a:pt x="433" y="779"/>
                    <a:pt x="348" y="779"/>
                  </a:cubicBezTo>
                  <a:cubicBezTo>
                    <a:pt x="255" y="779"/>
                    <a:pt x="164" y="791"/>
                    <a:pt x="127" y="840"/>
                  </a:cubicBezTo>
                  <a:cubicBezTo>
                    <a:pt x="0" y="1010"/>
                    <a:pt x="768" y="1374"/>
                    <a:pt x="889" y="1439"/>
                  </a:cubicBezTo>
                  <a:cubicBezTo>
                    <a:pt x="898" y="1445"/>
                    <a:pt x="905" y="1451"/>
                    <a:pt x="911" y="1458"/>
                  </a:cubicBezTo>
                  <a:cubicBezTo>
                    <a:pt x="932" y="1464"/>
                    <a:pt x="949" y="1483"/>
                    <a:pt x="940" y="1509"/>
                  </a:cubicBezTo>
                  <a:cubicBezTo>
                    <a:pt x="887" y="1667"/>
                    <a:pt x="837" y="1826"/>
                    <a:pt x="797" y="1989"/>
                  </a:cubicBezTo>
                  <a:cubicBezTo>
                    <a:pt x="777" y="2073"/>
                    <a:pt x="761" y="2157"/>
                    <a:pt x="751" y="2244"/>
                  </a:cubicBezTo>
                  <a:cubicBezTo>
                    <a:pt x="739" y="2338"/>
                    <a:pt x="693" y="2446"/>
                    <a:pt x="790" y="2474"/>
                  </a:cubicBezTo>
                  <a:cubicBezTo>
                    <a:pt x="798" y="2476"/>
                    <a:pt x="806" y="2477"/>
                    <a:pt x="815" y="2477"/>
                  </a:cubicBezTo>
                  <a:cubicBezTo>
                    <a:pt x="943" y="2477"/>
                    <a:pt x="1158" y="2240"/>
                    <a:pt x="1251" y="2158"/>
                  </a:cubicBezTo>
                  <a:cubicBezTo>
                    <a:pt x="1369" y="2056"/>
                    <a:pt x="1478" y="1947"/>
                    <a:pt x="1590" y="1840"/>
                  </a:cubicBezTo>
                  <a:cubicBezTo>
                    <a:pt x="1607" y="1824"/>
                    <a:pt x="1625" y="1817"/>
                    <a:pt x="1642" y="1817"/>
                  </a:cubicBezTo>
                  <a:cubicBezTo>
                    <a:pt x="1675" y="1817"/>
                    <a:pt x="1706" y="1842"/>
                    <a:pt x="1717" y="1873"/>
                  </a:cubicBezTo>
                  <a:cubicBezTo>
                    <a:pt x="1996" y="2112"/>
                    <a:pt x="2307" y="2289"/>
                    <a:pt x="2658" y="2391"/>
                  </a:cubicBezTo>
                  <a:cubicBezTo>
                    <a:pt x="2643" y="2234"/>
                    <a:pt x="2618" y="2080"/>
                    <a:pt x="2573" y="1928"/>
                  </a:cubicBezTo>
                  <a:cubicBezTo>
                    <a:pt x="2525" y="1760"/>
                    <a:pt x="2432" y="1607"/>
                    <a:pt x="2392" y="1438"/>
                  </a:cubicBezTo>
                  <a:cubicBezTo>
                    <a:pt x="2384" y="1403"/>
                    <a:pt x="2409" y="1369"/>
                    <a:pt x="2440" y="1359"/>
                  </a:cubicBezTo>
                  <a:cubicBezTo>
                    <a:pt x="2440" y="1342"/>
                    <a:pt x="2449" y="1325"/>
                    <a:pt x="2469" y="1313"/>
                  </a:cubicBezTo>
                  <a:cubicBezTo>
                    <a:pt x="2566" y="1251"/>
                    <a:pt x="3254" y="784"/>
                    <a:pt x="3174" y="661"/>
                  </a:cubicBezTo>
                  <a:cubicBezTo>
                    <a:pt x="3156" y="633"/>
                    <a:pt x="3089" y="624"/>
                    <a:pt x="3008" y="624"/>
                  </a:cubicBezTo>
                  <a:cubicBezTo>
                    <a:pt x="2877" y="624"/>
                    <a:pt x="2710" y="647"/>
                    <a:pt x="2652" y="651"/>
                  </a:cubicBezTo>
                  <a:cubicBezTo>
                    <a:pt x="2482" y="663"/>
                    <a:pt x="2314" y="691"/>
                    <a:pt x="2145" y="695"/>
                  </a:cubicBezTo>
                  <a:cubicBezTo>
                    <a:pt x="2144" y="695"/>
                    <a:pt x="2143" y="695"/>
                    <a:pt x="2141" y="695"/>
                  </a:cubicBezTo>
                  <a:cubicBezTo>
                    <a:pt x="2106" y="695"/>
                    <a:pt x="2084" y="670"/>
                    <a:pt x="2076" y="641"/>
                  </a:cubicBezTo>
                  <a:cubicBezTo>
                    <a:pt x="2062" y="637"/>
                    <a:pt x="2049" y="631"/>
                    <a:pt x="2041" y="618"/>
                  </a:cubicBezTo>
                  <a:cubicBezTo>
                    <a:pt x="1967" y="512"/>
                    <a:pt x="1928" y="388"/>
                    <a:pt x="1860" y="278"/>
                  </a:cubicBezTo>
                  <a:cubicBezTo>
                    <a:pt x="1821" y="214"/>
                    <a:pt x="1777" y="151"/>
                    <a:pt x="1730" y="94"/>
                  </a:cubicBezTo>
                  <a:cubicBezTo>
                    <a:pt x="1678" y="31"/>
                    <a:pt x="1665" y="0"/>
                    <a:pt x="1618"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520" name="Google Shape;520;p20"/>
            <p:cNvSpPr/>
            <p:nvPr/>
          </p:nvSpPr>
          <p:spPr>
            <a:xfrm>
              <a:off x="6815683" y="2849752"/>
              <a:ext cx="186975" cy="153895"/>
            </a:xfrm>
            <a:custGeom>
              <a:rect b="b" l="l" r="r" t="t"/>
              <a:pathLst>
                <a:path extrusionOk="0" h="2903" w="3527">
                  <a:moveTo>
                    <a:pt x="1738" y="213"/>
                  </a:moveTo>
                  <a:cubicBezTo>
                    <a:pt x="1785" y="213"/>
                    <a:pt x="1798" y="244"/>
                    <a:pt x="1850" y="307"/>
                  </a:cubicBezTo>
                  <a:cubicBezTo>
                    <a:pt x="1897" y="365"/>
                    <a:pt x="1941" y="427"/>
                    <a:pt x="1980" y="491"/>
                  </a:cubicBezTo>
                  <a:cubicBezTo>
                    <a:pt x="2048" y="601"/>
                    <a:pt x="2087" y="725"/>
                    <a:pt x="2161" y="831"/>
                  </a:cubicBezTo>
                  <a:cubicBezTo>
                    <a:pt x="2169" y="844"/>
                    <a:pt x="2182" y="850"/>
                    <a:pt x="2196" y="854"/>
                  </a:cubicBezTo>
                  <a:cubicBezTo>
                    <a:pt x="2204" y="883"/>
                    <a:pt x="2226" y="908"/>
                    <a:pt x="2261" y="908"/>
                  </a:cubicBezTo>
                  <a:cubicBezTo>
                    <a:pt x="2263" y="908"/>
                    <a:pt x="2264" y="908"/>
                    <a:pt x="2265" y="908"/>
                  </a:cubicBezTo>
                  <a:cubicBezTo>
                    <a:pt x="2434" y="904"/>
                    <a:pt x="2602" y="876"/>
                    <a:pt x="2772" y="864"/>
                  </a:cubicBezTo>
                  <a:cubicBezTo>
                    <a:pt x="2830" y="860"/>
                    <a:pt x="2997" y="837"/>
                    <a:pt x="3128" y="837"/>
                  </a:cubicBezTo>
                  <a:cubicBezTo>
                    <a:pt x="3209" y="837"/>
                    <a:pt x="3276" y="846"/>
                    <a:pt x="3294" y="874"/>
                  </a:cubicBezTo>
                  <a:cubicBezTo>
                    <a:pt x="3374" y="997"/>
                    <a:pt x="2686" y="1464"/>
                    <a:pt x="2589" y="1526"/>
                  </a:cubicBezTo>
                  <a:cubicBezTo>
                    <a:pt x="2569" y="1538"/>
                    <a:pt x="2560" y="1555"/>
                    <a:pt x="2560" y="1572"/>
                  </a:cubicBezTo>
                  <a:cubicBezTo>
                    <a:pt x="2529" y="1582"/>
                    <a:pt x="2504" y="1616"/>
                    <a:pt x="2512" y="1651"/>
                  </a:cubicBezTo>
                  <a:cubicBezTo>
                    <a:pt x="2552" y="1820"/>
                    <a:pt x="2645" y="1974"/>
                    <a:pt x="2693" y="2141"/>
                  </a:cubicBezTo>
                  <a:cubicBezTo>
                    <a:pt x="2738" y="2293"/>
                    <a:pt x="2763" y="2447"/>
                    <a:pt x="2778" y="2604"/>
                  </a:cubicBezTo>
                  <a:cubicBezTo>
                    <a:pt x="2427" y="2502"/>
                    <a:pt x="2116" y="2325"/>
                    <a:pt x="1837" y="2086"/>
                  </a:cubicBezTo>
                  <a:cubicBezTo>
                    <a:pt x="1826" y="2055"/>
                    <a:pt x="1795" y="2030"/>
                    <a:pt x="1762" y="2030"/>
                  </a:cubicBezTo>
                  <a:cubicBezTo>
                    <a:pt x="1745" y="2030"/>
                    <a:pt x="1727" y="2037"/>
                    <a:pt x="1710" y="2053"/>
                  </a:cubicBezTo>
                  <a:cubicBezTo>
                    <a:pt x="1599" y="2160"/>
                    <a:pt x="1489" y="2269"/>
                    <a:pt x="1371" y="2371"/>
                  </a:cubicBezTo>
                  <a:cubicBezTo>
                    <a:pt x="1278" y="2453"/>
                    <a:pt x="1062" y="2691"/>
                    <a:pt x="935" y="2691"/>
                  </a:cubicBezTo>
                  <a:cubicBezTo>
                    <a:pt x="926" y="2691"/>
                    <a:pt x="918" y="2690"/>
                    <a:pt x="910" y="2688"/>
                  </a:cubicBezTo>
                  <a:cubicBezTo>
                    <a:pt x="813" y="2659"/>
                    <a:pt x="859" y="2551"/>
                    <a:pt x="871" y="2457"/>
                  </a:cubicBezTo>
                  <a:cubicBezTo>
                    <a:pt x="881" y="2370"/>
                    <a:pt x="897" y="2286"/>
                    <a:pt x="917" y="2202"/>
                  </a:cubicBezTo>
                  <a:cubicBezTo>
                    <a:pt x="957" y="2039"/>
                    <a:pt x="1007" y="1880"/>
                    <a:pt x="1060" y="1722"/>
                  </a:cubicBezTo>
                  <a:cubicBezTo>
                    <a:pt x="1069" y="1696"/>
                    <a:pt x="1052" y="1677"/>
                    <a:pt x="1031" y="1671"/>
                  </a:cubicBezTo>
                  <a:cubicBezTo>
                    <a:pt x="1025" y="1664"/>
                    <a:pt x="1018" y="1658"/>
                    <a:pt x="1009" y="1652"/>
                  </a:cubicBezTo>
                  <a:cubicBezTo>
                    <a:pt x="888" y="1587"/>
                    <a:pt x="120" y="1223"/>
                    <a:pt x="247" y="1053"/>
                  </a:cubicBezTo>
                  <a:cubicBezTo>
                    <a:pt x="284" y="1004"/>
                    <a:pt x="375" y="992"/>
                    <a:pt x="468" y="992"/>
                  </a:cubicBezTo>
                  <a:cubicBezTo>
                    <a:pt x="553" y="992"/>
                    <a:pt x="640" y="1002"/>
                    <a:pt x="689" y="1002"/>
                  </a:cubicBezTo>
                  <a:cubicBezTo>
                    <a:pt x="692" y="1002"/>
                    <a:pt x="694" y="1002"/>
                    <a:pt x="696" y="1002"/>
                  </a:cubicBezTo>
                  <a:cubicBezTo>
                    <a:pt x="814" y="1001"/>
                    <a:pt x="931" y="1000"/>
                    <a:pt x="1049" y="991"/>
                  </a:cubicBezTo>
                  <a:cubicBezTo>
                    <a:pt x="1055" y="999"/>
                    <a:pt x="1064" y="1004"/>
                    <a:pt x="1073" y="1004"/>
                  </a:cubicBezTo>
                  <a:cubicBezTo>
                    <a:pt x="1078" y="1004"/>
                    <a:pt x="1084" y="1002"/>
                    <a:pt x="1089" y="999"/>
                  </a:cubicBezTo>
                  <a:cubicBezTo>
                    <a:pt x="1113" y="992"/>
                    <a:pt x="1137" y="986"/>
                    <a:pt x="1161" y="979"/>
                  </a:cubicBezTo>
                  <a:cubicBezTo>
                    <a:pt x="1181" y="976"/>
                    <a:pt x="1201" y="975"/>
                    <a:pt x="1221" y="972"/>
                  </a:cubicBezTo>
                  <a:lnTo>
                    <a:pt x="1220" y="969"/>
                  </a:lnTo>
                  <a:cubicBezTo>
                    <a:pt x="1258" y="954"/>
                    <a:pt x="1273" y="904"/>
                    <a:pt x="1250" y="877"/>
                  </a:cubicBezTo>
                  <a:cubicBezTo>
                    <a:pt x="1331" y="660"/>
                    <a:pt x="1466" y="279"/>
                    <a:pt x="1666" y="226"/>
                  </a:cubicBezTo>
                  <a:cubicBezTo>
                    <a:pt x="1698" y="217"/>
                    <a:pt x="1721" y="213"/>
                    <a:pt x="1738" y="213"/>
                  </a:cubicBezTo>
                  <a:close/>
                  <a:moveTo>
                    <a:pt x="1677" y="1"/>
                  </a:moveTo>
                  <a:cubicBezTo>
                    <a:pt x="1675" y="1"/>
                    <a:pt x="1673" y="1"/>
                    <a:pt x="1672" y="1"/>
                  </a:cubicBezTo>
                  <a:cubicBezTo>
                    <a:pt x="1521" y="5"/>
                    <a:pt x="1445" y="190"/>
                    <a:pt x="1383" y="303"/>
                  </a:cubicBezTo>
                  <a:cubicBezTo>
                    <a:pt x="1285" y="478"/>
                    <a:pt x="1207" y="663"/>
                    <a:pt x="1141" y="853"/>
                  </a:cubicBezTo>
                  <a:cubicBezTo>
                    <a:pt x="1005" y="836"/>
                    <a:pt x="861" y="828"/>
                    <a:pt x="719" y="828"/>
                  </a:cubicBezTo>
                  <a:cubicBezTo>
                    <a:pt x="608" y="828"/>
                    <a:pt x="498" y="833"/>
                    <a:pt x="393" y="843"/>
                  </a:cubicBezTo>
                  <a:cubicBezTo>
                    <a:pt x="265" y="854"/>
                    <a:pt x="101" y="898"/>
                    <a:pt x="55" y="1035"/>
                  </a:cubicBezTo>
                  <a:cubicBezTo>
                    <a:pt x="1" y="1201"/>
                    <a:pt x="159" y="1311"/>
                    <a:pt x="273" y="1398"/>
                  </a:cubicBezTo>
                  <a:cubicBezTo>
                    <a:pt x="473" y="1551"/>
                    <a:pt x="692" y="1686"/>
                    <a:pt x="926" y="1779"/>
                  </a:cubicBezTo>
                  <a:cubicBezTo>
                    <a:pt x="812" y="1978"/>
                    <a:pt x="746" y="2194"/>
                    <a:pt x="714" y="2425"/>
                  </a:cubicBezTo>
                  <a:cubicBezTo>
                    <a:pt x="697" y="2550"/>
                    <a:pt x="643" y="2776"/>
                    <a:pt x="766" y="2868"/>
                  </a:cubicBezTo>
                  <a:cubicBezTo>
                    <a:pt x="798" y="2893"/>
                    <a:pt x="832" y="2903"/>
                    <a:pt x="867" y="2903"/>
                  </a:cubicBezTo>
                  <a:cubicBezTo>
                    <a:pt x="984" y="2903"/>
                    <a:pt x="1106" y="2791"/>
                    <a:pt x="1185" y="2729"/>
                  </a:cubicBezTo>
                  <a:cubicBezTo>
                    <a:pt x="1395" y="2567"/>
                    <a:pt x="1596" y="2392"/>
                    <a:pt x="1780" y="2203"/>
                  </a:cubicBezTo>
                  <a:cubicBezTo>
                    <a:pt x="2077" y="2491"/>
                    <a:pt x="2442" y="2686"/>
                    <a:pt x="2843" y="2786"/>
                  </a:cubicBezTo>
                  <a:cubicBezTo>
                    <a:pt x="2850" y="2787"/>
                    <a:pt x="2856" y="2788"/>
                    <a:pt x="2862" y="2788"/>
                  </a:cubicBezTo>
                  <a:cubicBezTo>
                    <a:pt x="2905" y="2788"/>
                    <a:pt x="2946" y="2756"/>
                    <a:pt x="2944" y="2710"/>
                  </a:cubicBezTo>
                  <a:cubicBezTo>
                    <a:pt x="2928" y="2368"/>
                    <a:pt x="2872" y="1913"/>
                    <a:pt x="2652" y="1630"/>
                  </a:cubicBezTo>
                  <a:cubicBezTo>
                    <a:pt x="2863" y="1522"/>
                    <a:pt x="3059" y="1389"/>
                    <a:pt x="3233" y="1227"/>
                  </a:cubicBezTo>
                  <a:cubicBezTo>
                    <a:pt x="3329" y="1136"/>
                    <a:pt x="3526" y="977"/>
                    <a:pt x="3492" y="819"/>
                  </a:cubicBezTo>
                  <a:cubicBezTo>
                    <a:pt x="3466" y="697"/>
                    <a:pt x="3343" y="678"/>
                    <a:pt x="3230" y="678"/>
                  </a:cubicBezTo>
                  <a:cubicBezTo>
                    <a:pt x="3187" y="678"/>
                    <a:pt x="3145" y="681"/>
                    <a:pt x="3110" y="681"/>
                  </a:cubicBezTo>
                  <a:cubicBezTo>
                    <a:pt x="2833" y="686"/>
                    <a:pt x="2538" y="691"/>
                    <a:pt x="2267" y="755"/>
                  </a:cubicBezTo>
                  <a:cubicBezTo>
                    <a:pt x="2232" y="578"/>
                    <a:pt x="2121" y="412"/>
                    <a:pt x="2013" y="270"/>
                  </a:cubicBezTo>
                  <a:cubicBezTo>
                    <a:pt x="1935" y="167"/>
                    <a:pt x="1823" y="1"/>
                    <a:pt x="1677" y="1"/>
                  </a:cubicBezTo>
                  <a:close/>
                </a:path>
              </a:pathLst>
            </a:custGeom>
            <a:solidFill>
              <a:schemeClr val="dk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grpSp>
        <p:nvGrpSpPr>
          <p:cNvPr id="521" name="Google Shape;521;p20"/>
          <p:cNvGrpSpPr/>
          <p:nvPr/>
        </p:nvGrpSpPr>
        <p:grpSpPr>
          <a:xfrm rot="-7809395">
            <a:off x="1298279" y="4278064"/>
            <a:ext cx="1420066" cy="1286346"/>
            <a:chOff x="1640475" y="1197075"/>
            <a:chExt cx="55475" cy="50250"/>
          </a:xfrm>
        </p:grpSpPr>
        <p:sp>
          <p:nvSpPr>
            <p:cNvPr id="522" name="Google Shape;522;p20"/>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523" name="Google Shape;523;p20"/>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524" name="Google Shape;524;p20"/>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525" name="Google Shape;525;p20"/>
          <p:cNvSpPr/>
          <p:nvPr/>
        </p:nvSpPr>
        <p:spPr>
          <a:xfrm flipH="1" rot="8737184">
            <a:off x="18270095" y="20474521"/>
            <a:ext cx="1640961" cy="418237"/>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526" name="Google Shape;526;p20"/>
          <p:cNvGrpSpPr/>
          <p:nvPr/>
        </p:nvGrpSpPr>
        <p:grpSpPr>
          <a:xfrm rot="-5399941">
            <a:off x="30484631" y="16867582"/>
            <a:ext cx="975367" cy="745504"/>
            <a:chOff x="1640475" y="1197075"/>
            <a:chExt cx="55475" cy="50250"/>
          </a:xfrm>
        </p:grpSpPr>
        <p:sp>
          <p:nvSpPr>
            <p:cNvPr id="527" name="Google Shape;527;p20"/>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528" name="Google Shape;528;p20"/>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529" name="Google Shape;529;p20"/>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grpSp>
        <p:nvGrpSpPr>
          <p:cNvPr id="530" name="Google Shape;530;p20"/>
          <p:cNvGrpSpPr/>
          <p:nvPr/>
        </p:nvGrpSpPr>
        <p:grpSpPr>
          <a:xfrm rot="-3371208">
            <a:off x="3836843" y="19636024"/>
            <a:ext cx="1193413" cy="1040539"/>
            <a:chOff x="1640475" y="1197075"/>
            <a:chExt cx="55475" cy="50250"/>
          </a:xfrm>
        </p:grpSpPr>
        <p:sp>
          <p:nvSpPr>
            <p:cNvPr id="531" name="Google Shape;531;p20"/>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532" name="Google Shape;532;p20"/>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533" name="Google Shape;533;p20"/>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534" name="Google Shape;534;p20"/>
          <p:cNvSpPr/>
          <p:nvPr/>
        </p:nvSpPr>
        <p:spPr>
          <a:xfrm rot="5588020">
            <a:off x="28718268" y="6720425"/>
            <a:ext cx="4508461" cy="2968285"/>
          </a:xfrm>
          <a:custGeom>
            <a:rect b="b" l="l" r="r" t="t"/>
            <a:pathLst>
              <a:path extrusionOk="0" h="16033" w="17601">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535" name="Google Shape;535;p20"/>
          <p:cNvSpPr/>
          <p:nvPr/>
        </p:nvSpPr>
        <p:spPr>
          <a:xfrm flipH="1" rot="-8779177">
            <a:off x="1290635" y="930535"/>
            <a:ext cx="1638036" cy="418869"/>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536" name="Google Shape;536;p20"/>
          <p:cNvGrpSpPr/>
          <p:nvPr/>
        </p:nvGrpSpPr>
        <p:grpSpPr>
          <a:xfrm rot="9742827">
            <a:off x="28043855" y="2284426"/>
            <a:ext cx="787824" cy="826492"/>
            <a:chOff x="1640475" y="1197075"/>
            <a:chExt cx="55475" cy="50250"/>
          </a:xfrm>
        </p:grpSpPr>
        <p:sp>
          <p:nvSpPr>
            <p:cNvPr id="537" name="Google Shape;537;p20"/>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538" name="Google Shape;538;p20"/>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539" name="Google Shape;539;p20"/>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540" name="Google Shape;540;p20"/>
          <p:cNvSpPr/>
          <p:nvPr/>
        </p:nvSpPr>
        <p:spPr>
          <a:xfrm flipH="1" rot="-9742783">
            <a:off x="12942593" y="1741287"/>
            <a:ext cx="1989040" cy="539654"/>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541" name="Google Shape;541;p20"/>
          <p:cNvGrpSpPr/>
          <p:nvPr/>
        </p:nvGrpSpPr>
        <p:grpSpPr>
          <a:xfrm rot="9013428">
            <a:off x="5734695" y="1035706"/>
            <a:ext cx="1018485" cy="1024763"/>
            <a:chOff x="1640475" y="1197075"/>
            <a:chExt cx="55475" cy="50250"/>
          </a:xfrm>
        </p:grpSpPr>
        <p:sp>
          <p:nvSpPr>
            <p:cNvPr id="542" name="Google Shape;542;p20"/>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543" name="Google Shape;543;p20"/>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544" name="Google Shape;544;p20"/>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545" name="Google Shape;545;p20"/>
          <p:cNvSpPr txBox="1"/>
          <p:nvPr>
            <p:ph type="ctrTitle"/>
          </p:nvPr>
        </p:nvSpPr>
        <p:spPr>
          <a:xfrm flipH="1">
            <a:off x="8175330" y="4511573"/>
            <a:ext cx="16568100" cy="6064500"/>
          </a:xfrm>
          <a:prstGeom prst="rect">
            <a:avLst/>
          </a:prstGeom>
        </p:spPr>
        <p:txBody>
          <a:bodyPr anchorCtr="0" anchor="t" bIns="341325" lIns="341325" spcFirstLastPara="1" rIns="341325" wrap="square" tIns="341325">
            <a:noAutofit/>
          </a:bodyPr>
          <a:lstStyle>
            <a:lvl1pPr lvl="0" rtl="0" algn="ctr">
              <a:spcBef>
                <a:spcPts val="0"/>
              </a:spcBef>
              <a:spcAft>
                <a:spcPts val="0"/>
              </a:spcAft>
              <a:buClr>
                <a:schemeClr val="dk1"/>
              </a:buClr>
              <a:buSzPts val="35800"/>
              <a:buNone/>
              <a:defRPr sz="35800">
                <a:solidFill>
                  <a:schemeClr val="dk1"/>
                </a:solidFill>
              </a:defRPr>
            </a:lvl1pPr>
            <a:lvl2pPr lvl="1" rtl="0" algn="ctr">
              <a:spcBef>
                <a:spcPts val="0"/>
              </a:spcBef>
              <a:spcAft>
                <a:spcPts val="0"/>
              </a:spcAft>
              <a:buClr>
                <a:schemeClr val="dk1"/>
              </a:buClr>
              <a:buSzPts val="44800"/>
              <a:buNone/>
              <a:defRPr sz="44800">
                <a:solidFill>
                  <a:schemeClr val="dk1"/>
                </a:solidFill>
              </a:defRPr>
            </a:lvl2pPr>
            <a:lvl3pPr lvl="2" rtl="0" algn="ctr">
              <a:spcBef>
                <a:spcPts val="0"/>
              </a:spcBef>
              <a:spcAft>
                <a:spcPts val="0"/>
              </a:spcAft>
              <a:buClr>
                <a:schemeClr val="dk1"/>
              </a:buClr>
              <a:buSzPts val="44800"/>
              <a:buNone/>
              <a:defRPr sz="44800">
                <a:solidFill>
                  <a:schemeClr val="dk1"/>
                </a:solidFill>
              </a:defRPr>
            </a:lvl3pPr>
            <a:lvl4pPr lvl="3" rtl="0" algn="ctr">
              <a:spcBef>
                <a:spcPts val="0"/>
              </a:spcBef>
              <a:spcAft>
                <a:spcPts val="0"/>
              </a:spcAft>
              <a:buClr>
                <a:schemeClr val="dk1"/>
              </a:buClr>
              <a:buSzPts val="44800"/>
              <a:buNone/>
              <a:defRPr sz="44800">
                <a:solidFill>
                  <a:schemeClr val="dk1"/>
                </a:solidFill>
              </a:defRPr>
            </a:lvl4pPr>
            <a:lvl5pPr lvl="4" rtl="0" algn="ctr">
              <a:spcBef>
                <a:spcPts val="0"/>
              </a:spcBef>
              <a:spcAft>
                <a:spcPts val="0"/>
              </a:spcAft>
              <a:buClr>
                <a:schemeClr val="dk1"/>
              </a:buClr>
              <a:buSzPts val="44800"/>
              <a:buNone/>
              <a:defRPr sz="44800">
                <a:solidFill>
                  <a:schemeClr val="dk1"/>
                </a:solidFill>
              </a:defRPr>
            </a:lvl5pPr>
            <a:lvl6pPr lvl="5" rtl="0" algn="ctr">
              <a:spcBef>
                <a:spcPts val="0"/>
              </a:spcBef>
              <a:spcAft>
                <a:spcPts val="0"/>
              </a:spcAft>
              <a:buClr>
                <a:schemeClr val="dk1"/>
              </a:buClr>
              <a:buSzPts val="44800"/>
              <a:buNone/>
              <a:defRPr sz="44800">
                <a:solidFill>
                  <a:schemeClr val="dk1"/>
                </a:solidFill>
              </a:defRPr>
            </a:lvl6pPr>
            <a:lvl7pPr lvl="6" rtl="0" algn="ctr">
              <a:spcBef>
                <a:spcPts val="0"/>
              </a:spcBef>
              <a:spcAft>
                <a:spcPts val="0"/>
              </a:spcAft>
              <a:buClr>
                <a:schemeClr val="dk1"/>
              </a:buClr>
              <a:buSzPts val="44800"/>
              <a:buNone/>
              <a:defRPr sz="44800">
                <a:solidFill>
                  <a:schemeClr val="dk1"/>
                </a:solidFill>
              </a:defRPr>
            </a:lvl7pPr>
            <a:lvl8pPr lvl="7" rtl="0" algn="ctr">
              <a:spcBef>
                <a:spcPts val="0"/>
              </a:spcBef>
              <a:spcAft>
                <a:spcPts val="0"/>
              </a:spcAft>
              <a:buClr>
                <a:schemeClr val="dk1"/>
              </a:buClr>
              <a:buSzPts val="44800"/>
              <a:buNone/>
              <a:defRPr sz="44800">
                <a:solidFill>
                  <a:schemeClr val="dk1"/>
                </a:solidFill>
              </a:defRPr>
            </a:lvl8pPr>
            <a:lvl9pPr lvl="8" rtl="0" algn="ctr">
              <a:spcBef>
                <a:spcPts val="0"/>
              </a:spcBef>
              <a:spcAft>
                <a:spcPts val="0"/>
              </a:spcAft>
              <a:buClr>
                <a:schemeClr val="dk1"/>
              </a:buClr>
              <a:buSzPts val="44800"/>
              <a:buNone/>
              <a:defRPr sz="44800">
                <a:solidFill>
                  <a:schemeClr val="dk1"/>
                </a:solidFill>
              </a:defRPr>
            </a:lvl9pPr>
          </a:lstStyle>
          <a:p/>
        </p:txBody>
      </p:sp>
      <p:grpSp>
        <p:nvGrpSpPr>
          <p:cNvPr id="546" name="Google Shape;546;p20"/>
          <p:cNvGrpSpPr/>
          <p:nvPr/>
        </p:nvGrpSpPr>
        <p:grpSpPr>
          <a:xfrm rot="1772373">
            <a:off x="29392990" y="1544075"/>
            <a:ext cx="967598" cy="2307128"/>
            <a:chOff x="2867487" y="2990073"/>
            <a:chExt cx="141189" cy="302795"/>
          </a:xfrm>
        </p:grpSpPr>
        <p:sp>
          <p:nvSpPr>
            <p:cNvPr id="547" name="Google Shape;547;p20"/>
            <p:cNvSpPr/>
            <p:nvPr/>
          </p:nvSpPr>
          <p:spPr>
            <a:xfrm>
              <a:off x="2884095" y="2999752"/>
              <a:ext cx="109700" cy="254958"/>
            </a:xfrm>
            <a:custGeom>
              <a:rect b="b" l="l" r="r" t="t"/>
              <a:pathLst>
                <a:path extrusionOk="0" h="13724" w="5905">
                  <a:moveTo>
                    <a:pt x="3588" y="1"/>
                  </a:moveTo>
                  <a:cubicBezTo>
                    <a:pt x="3305" y="1"/>
                    <a:pt x="3022" y="5"/>
                    <a:pt x="2736" y="14"/>
                  </a:cubicBezTo>
                  <a:cubicBezTo>
                    <a:pt x="2836" y="47"/>
                    <a:pt x="2902" y="180"/>
                    <a:pt x="2869" y="347"/>
                  </a:cubicBezTo>
                  <a:cubicBezTo>
                    <a:pt x="2135" y="3149"/>
                    <a:pt x="1168" y="5851"/>
                    <a:pt x="0" y="8520"/>
                  </a:cubicBezTo>
                  <a:cubicBezTo>
                    <a:pt x="343" y="8472"/>
                    <a:pt x="686" y="8450"/>
                    <a:pt x="1030" y="8450"/>
                  </a:cubicBezTo>
                  <a:cubicBezTo>
                    <a:pt x="1657" y="8450"/>
                    <a:pt x="2290" y="8524"/>
                    <a:pt x="2936" y="8653"/>
                  </a:cubicBezTo>
                  <a:cubicBezTo>
                    <a:pt x="3103" y="8687"/>
                    <a:pt x="3203" y="8887"/>
                    <a:pt x="3136" y="9020"/>
                  </a:cubicBezTo>
                  <a:cubicBezTo>
                    <a:pt x="2636" y="10555"/>
                    <a:pt x="2235" y="12122"/>
                    <a:pt x="1968" y="13723"/>
                  </a:cubicBezTo>
                  <a:cubicBezTo>
                    <a:pt x="3136" y="11555"/>
                    <a:pt x="4303" y="9387"/>
                    <a:pt x="5504" y="7219"/>
                  </a:cubicBezTo>
                  <a:cubicBezTo>
                    <a:pt x="4570" y="7219"/>
                    <a:pt x="3703" y="7052"/>
                    <a:pt x="2836" y="6818"/>
                  </a:cubicBezTo>
                  <a:cubicBezTo>
                    <a:pt x="2636" y="6752"/>
                    <a:pt x="2536" y="6518"/>
                    <a:pt x="2636" y="6351"/>
                  </a:cubicBezTo>
                  <a:cubicBezTo>
                    <a:pt x="3970" y="4383"/>
                    <a:pt x="5037" y="2282"/>
                    <a:pt x="5905" y="80"/>
                  </a:cubicBezTo>
                  <a:cubicBezTo>
                    <a:pt x="5123" y="32"/>
                    <a:pt x="4360" y="1"/>
                    <a:pt x="3588" y="1"/>
                  </a:cubicBezTo>
                  <a:close/>
                </a:path>
              </a:pathLst>
            </a:custGeom>
            <a:solidFill>
              <a:srgbClr val="8CF7EF"/>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548" name="Google Shape;548;p20"/>
            <p:cNvSpPr/>
            <p:nvPr/>
          </p:nvSpPr>
          <p:spPr>
            <a:xfrm>
              <a:off x="2867487" y="2990073"/>
              <a:ext cx="141189" cy="302795"/>
            </a:xfrm>
            <a:custGeom>
              <a:rect b="b" l="l" r="r" t="t"/>
              <a:pathLst>
                <a:path extrusionOk="0" h="16299" w="7600">
                  <a:moveTo>
                    <a:pt x="4482" y="522"/>
                  </a:moveTo>
                  <a:cubicBezTo>
                    <a:pt x="5254" y="522"/>
                    <a:pt x="6017" y="553"/>
                    <a:pt x="6799" y="601"/>
                  </a:cubicBezTo>
                  <a:cubicBezTo>
                    <a:pt x="5931" y="2803"/>
                    <a:pt x="4864" y="4904"/>
                    <a:pt x="3530" y="6872"/>
                  </a:cubicBezTo>
                  <a:cubicBezTo>
                    <a:pt x="3430" y="7039"/>
                    <a:pt x="3530" y="7273"/>
                    <a:pt x="3730" y="7339"/>
                  </a:cubicBezTo>
                  <a:cubicBezTo>
                    <a:pt x="4597" y="7606"/>
                    <a:pt x="5464" y="7740"/>
                    <a:pt x="6398" y="7740"/>
                  </a:cubicBezTo>
                  <a:cubicBezTo>
                    <a:pt x="5197" y="9908"/>
                    <a:pt x="4030" y="12076"/>
                    <a:pt x="2862" y="14244"/>
                  </a:cubicBezTo>
                  <a:cubicBezTo>
                    <a:pt x="3129" y="12677"/>
                    <a:pt x="3530" y="11109"/>
                    <a:pt x="4030" y="9541"/>
                  </a:cubicBezTo>
                  <a:cubicBezTo>
                    <a:pt x="4097" y="9408"/>
                    <a:pt x="3997" y="9208"/>
                    <a:pt x="3830" y="9174"/>
                  </a:cubicBezTo>
                  <a:cubicBezTo>
                    <a:pt x="3184" y="9045"/>
                    <a:pt x="2551" y="8971"/>
                    <a:pt x="1924" y="8971"/>
                  </a:cubicBezTo>
                  <a:cubicBezTo>
                    <a:pt x="1580" y="8971"/>
                    <a:pt x="1237" y="8993"/>
                    <a:pt x="894" y="9041"/>
                  </a:cubicBezTo>
                  <a:cubicBezTo>
                    <a:pt x="2062" y="6372"/>
                    <a:pt x="3029" y="3670"/>
                    <a:pt x="3763" y="868"/>
                  </a:cubicBezTo>
                  <a:cubicBezTo>
                    <a:pt x="3796" y="701"/>
                    <a:pt x="3730" y="601"/>
                    <a:pt x="3630" y="535"/>
                  </a:cubicBezTo>
                  <a:cubicBezTo>
                    <a:pt x="3916" y="526"/>
                    <a:pt x="4199" y="522"/>
                    <a:pt x="4482" y="522"/>
                  </a:cubicBezTo>
                  <a:close/>
                  <a:moveTo>
                    <a:pt x="5989" y="1"/>
                  </a:moveTo>
                  <a:cubicBezTo>
                    <a:pt x="5157" y="1"/>
                    <a:pt x="4319" y="45"/>
                    <a:pt x="3496" y="134"/>
                  </a:cubicBezTo>
                  <a:cubicBezTo>
                    <a:pt x="3296" y="134"/>
                    <a:pt x="3229" y="368"/>
                    <a:pt x="3363" y="468"/>
                  </a:cubicBezTo>
                  <a:cubicBezTo>
                    <a:pt x="3263" y="501"/>
                    <a:pt x="3196" y="568"/>
                    <a:pt x="3163" y="701"/>
                  </a:cubicBezTo>
                  <a:cubicBezTo>
                    <a:pt x="2395" y="3637"/>
                    <a:pt x="1395" y="6506"/>
                    <a:pt x="94" y="9241"/>
                  </a:cubicBezTo>
                  <a:cubicBezTo>
                    <a:pt x="0" y="9491"/>
                    <a:pt x="169" y="9711"/>
                    <a:pt x="410" y="9711"/>
                  </a:cubicBezTo>
                  <a:cubicBezTo>
                    <a:pt x="427" y="9711"/>
                    <a:pt x="444" y="9710"/>
                    <a:pt x="461" y="9708"/>
                  </a:cubicBezTo>
                  <a:cubicBezTo>
                    <a:pt x="944" y="9624"/>
                    <a:pt x="1420" y="9583"/>
                    <a:pt x="1895" y="9583"/>
                  </a:cubicBezTo>
                  <a:cubicBezTo>
                    <a:pt x="2370" y="9583"/>
                    <a:pt x="2846" y="9624"/>
                    <a:pt x="3329" y="9708"/>
                  </a:cubicBezTo>
                  <a:cubicBezTo>
                    <a:pt x="2696" y="11776"/>
                    <a:pt x="2229" y="13844"/>
                    <a:pt x="1995" y="15979"/>
                  </a:cubicBezTo>
                  <a:cubicBezTo>
                    <a:pt x="1975" y="16182"/>
                    <a:pt x="2140" y="16299"/>
                    <a:pt x="2302" y="16299"/>
                  </a:cubicBezTo>
                  <a:cubicBezTo>
                    <a:pt x="2407" y="16299"/>
                    <a:pt x="2510" y="16250"/>
                    <a:pt x="2562" y="16146"/>
                  </a:cubicBezTo>
                  <a:cubicBezTo>
                    <a:pt x="4063" y="13277"/>
                    <a:pt x="5598" y="10442"/>
                    <a:pt x="7166" y="7606"/>
                  </a:cubicBezTo>
                  <a:cubicBezTo>
                    <a:pt x="7299" y="7406"/>
                    <a:pt x="7132" y="7139"/>
                    <a:pt x="6899" y="7139"/>
                  </a:cubicBezTo>
                  <a:cubicBezTo>
                    <a:pt x="6806" y="7143"/>
                    <a:pt x="6713" y="7144"/>
                    <a:pt x="6622" y="7144"/>
                  </a:cubicBezTo>
                  <a:cubicBezTo>
                    <a:pt x="5826" y="7144"/>
                    <a:pt x="5075" y="7019"/>
                    <a:pt x="4297" y="6839"/>
                  </a:cubicBezTo>
                  <a:cubicBezTo>
                    <a:pt x="5598" y="4838"/>
                    <a:pt x="6699" y="2669"/>
                    <a:pt x="7532" y="401"/>
                  </a:cubicBezTo>
                  <a:cubicBezTo>
                    <a:pt x="7599" y="234"/>
                    <a:pt x="7432" y="34"/>
                    <a:pt x="7232" y="34"/>
                  </a:cubicBezTo>
                  <a:cubicBezTo>
                    <a:pt x="6821" y="12"/>
                    <a:pt x="6406" y="1"/>
                    <a:pt x="5989" y="1"/>
                  </a:cubicBezTo>
                  <a:close/>
                </a:path>
              </a:pathLst>
            </a:custGeom>
            <a:solidFill>
              <a:schemeClr val="dk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2" name="Shape 72"/>
        <p:cNvGrpSpPr/>
        <p:nvPr/>
      </p:nvGrpSpPr>
      <p:grpSpPr>
        <a:xfrm>
          <a:off x="0" y="0"/>
          <a:ext cx="0" cy="0"/>
          <a:chOff x="0" y="0"/>
          <a:chExt cx="0" cy="0"/>
        </a:xfrm>
      </p:grpSpPr>
      <p:sp>
        <p:nvSpPr>
          <p:cNvPr id="73" name="Google Shape;73;p3"/>
          <p:cNvSpPr/>
          <p:nvPr/>
        </p:nvSpPr>
        <p:spPr>
          <a:xfrm>
            <a:off x="23572022" y="-1188264"/>
            <a:ext cx="9472077" cy="5504112"/>
          </a:xfrm>
          <a:custGeom>
            <a:rect b="b" l="l" r="r" t="t"/>
            <a:pathLst>
              <a:path extrusionOk="0" h="8220" w="16766">
                <a:moveTo>
                  <a:pt x="16619" y="0"/>
                </a:moveTo>
                <a:lnTo>
                  <a:pt x="1" y="306"/>
                </a:lnTo>
                <a:cubicBezTo>
                  <a:pt x="61" y="421"/>
                  <a:pt x="130" y="530"/>
                  <a:pt x="209" y="629"/>
                </a:cubicBezTo>
                <a:cubicBezTo>
                  <a:pt x="561" y="1077"/>
                  <a:pt x="1090" y="1341"/>
                  <a:pt x="1620" y="1341"/>
                </a:cubicBezTo>
                <a:cubicBezTo>
                  <a:pt x="1653" y="1341"/>
                  <a:pt x="1687" y="1340"/>
                  <a:pt x="1720" y="1338"/>
                </a:cubicBezTo>
                <a:cubicBezTo>
                  <a:pt x="2137" y="1311"/>
                  <a:pt x="2547" y="1128"/>
                  <a:pt x="2959" y="1128"/>
                </a:cubicBezTo>
                <a:cubicBezTo>
                  <a:pt x="3033" y="1128"/>
                  <a:pt x="3106" y="1133"/>
                  <a:pt x="3180" y="1147"/>
                </a:cubicBezTo>
                <a:cubicBezTo>
                  <a:pt x="3277" y="1165"/>
                  <a:pt x="3367" y="1194"/>
                  <a:pt x="3455" y="1233"/>
                </a:cubicBezTo>
                <a:cubicBezTo>
                  <a:pt x="3474" y="1242"/>
                  <a:pt x="3493" y="1250"/>
                  <a:pt x="3511" y="1261"/>
                </a:cubicBezTo>
                <a:lnTo>
                  <a:pt x="3512" y="1261"/>
                </a:lnTo>
                <a:cubicBezTo>
                  <a:pt x="4178" y="1599"/>
                  <a:pt x="4587" y="2502"/>
                  <a:pt x="5216" y="2997"/>
                </a:cubicBezTo>
                <a:cubicBezTo>
                  <a:pt x="5642" y="3331"/>
                  <a:pt x="6137" y="3458"/>
                  <a:pt x="6653" y="3458"/>
                </a:cubicBezTo>
                <a:cubicBezTo>
                  <a:pt x="7281" y="3458"/>
                  <a:pt x="7939" y="3268"/>
                  <a:pt x="8534" y="3032"/>
                </a:cubicBezTo>
                <a:cubicBezTo>
                  <a:pt x="9061" y="2823"/>
                  <a:pt x="9606" y="2582"/>
                  <a:pt x="10155" y="2582"/>
                </a:cubicBezTo>
                <a:cubicBezTo>
                  <a:pt x="10271" y="2582"/>
                  <a:pt x="10386" y="2593"/>
                  <a:pt x="10502" y="2617"/>
                </a:cubicBezTo>
                <a:cubicBezTo>
                  <a:pt x="11491" y="2819"/>
                  <a:pt x="12129" y="3901"/>
                  <a:pt x="12548" y="4929"/>
                </a:cubicBezTo>
                <a:cubicBezTo>
                  <a:pt x="12966" y="5958"/>
                  <a:pt x="13334" y="7102"/>
                  <a:pt x="14165" y="7742"/>
                </a:cubicBezTo>
                <a:cubicBezTo>
                  <a:pt x="14587" y="8068"/>
                  <a:pt x="15094" y="8220"/>
                  <a:pt x="15606" y="8220"/>
                </a:cubicBezTo>
                <a:cubicBezTo>
                  <a:pt x="16002" y="8220"/>
                  <a:pt x="16401" y="8129"/>
                  <a:pt x="16766" y="7956"/>
                </a:cubicBezTo>
                <a:lnTo>
                  <a:pt x="16619" y="0"/>
                </a:lnTo>
                <a:close/>
              </a:path>
            </a:pathLst>
          </a:custGeom>
          <a:solidFill>
            <a:schemeClr val="lt2">
              <a:alpha val="4860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74" name="Google Shape;74;p3"/>
          <p:cNvSpPr/>
          <p:nvPr/>
        </p:nvSpPr>
        <p:spPr>
          <a:xfrm>
            <a:off x="26669711" y="6211383"/>
            <a:ext cx="8096971" cy="17489282"/>
          </a:xfrm>
          <a:custGeom>
            <a:rect b="b" l="l" r="r" t="t"/>
            <a:pathLst>
              <a:path extrusionOk="0" h="26119" w="14332">
                <a:moveTo>
                  <a:pt x="12104" y="0"/>
                </a:moveTo>
                <a:cubicBezTo>
                  <a:pt x="11836" y="0"/>
                  <a:pt x="11579" y="100"/>
                  <a:pt x="11338" y="207"/>
                </a:cubicBezTo>
                <a:cubicBezTo>
                  <a:pt x="11049" y="335"/>
                  <a:pt x="10764" y="475"/>
                  <a:pt x="10478" y="610"/>
                </a:cubicBezTo>
                <a:cubicBezTo>
                  <a:pt x="9890" y="885"/>
                  <a:pt x="9294" y="1149"/>
                  <a:pt x="8713" y="1440"/>
                </a:cubicBezTo>
                <a:cubicBezTo>
                  <a:pt x="8495" y="1549"/>
                  <a:pt x="8298" y="1691"/>
                  <a:pt x="8201" y="1922"/>
                </a:cubicBezTo>
                <a:cubicBezTo>
                  <a:pt x="8095" y="2174"/>
                  <a:pt x="8110" y="2467"/>
                  <a:pt x="8106" y="2735"/>
                </a:cubicBezTo>
                <a:cubicBezTo>
                  <a:pt x="8097" y="3377"/>
                  <a:pt x="8121" y="4019"/>
                  <a:pt x="8176" y="4658"/>
                </a:cubicBezTo>
                <a:cubicBezTo>
                  <a:pt x="8228" y="5277"/>
                  <a:pt x="8331" y="5899"/>
                  <a:pt x="8283" y="6521"/>
                </a:cubicBezTo>
                <a:cubicBezTo>
                  <a:pt x="8242" y="7056"/>
                  <a:pt x="8055" y="7556"/>
                  <a:pt x="7761" y="8004"/>
                </a:cubicBezTo>
                <a:cubicBezTo>
                  <a:pt x="7173" y="8897"/>
                  <a:pt x="6276" y="9476"/>
                  <a:pt x="5434" y="10099"/>
                </a:cubicBezTo>
                <a:cubicBezTo>
                  <a:pt x="5008" y="10415"/>
                  <a:pt x="4600" y="10769"/>
                  <a:pt x="4338" y="11238"/>
                </a:cubicBezTo>
                <a:cubicBezTo>
                  <a:pt x="4078" y="11703"/>
                  <a:pt x="3973" y="12231"/>
                  <a:pt x="3932" y="12758"/>
                </a:cubicBezTo>
                <a:cubicBezTo>
                  <a:pt x="3854" y="13776"/>
                  <a:pt x="4023" y="14819"/>
                  <a:pt x="3717" y="15812"/>
                </a:cubicBezTo>
                <a:cubicBezTo>
                  <a:pt x="3574" y="16273"/>
                  <a:pt x="3319" y="16702"/>
                  <a:pt x="2917" y="16981"/>
                </a:cubicBezTo>
                <a:cubicBezTo>
                  <a:pt x="2489" y="17279"/>
                  <a:pt x="1977" y="17419"/>
                  <a:pt x="1536" y="17694"/>
                </a:cubicBezTo>
                <a:cubicBezTo>
                  <a:pt x="639" y="18252"/>
                  <a:pt x="327" y="19323"/>
                  <a:pt x="152" y="20304"/>
                </a:cubicBezTo>
                <a:cubicBezTo>
                  <a:pt x="48" y="20891"/>
                  <a:pt x="1" y="21500"/>
                  <a:pt x="140" y="22087"/>
                </a:cubicBezTo>
                <a:cubicBezTo>
                  <a:pt x="259" y="22589"/>
                  <a:pt x="523" y="23040"/>
                  <a:pt x="855" y="23429"/>
                </a:cubicBezTo>
                <a:cubicBezTo>
                  <a:pt x="1544" y="24236"/>
                  <a:pt x="3187" y="24329"/>
                  <a:pt x="3333" y="25366"/>
                </a:cubicBezTo>
                <a:cubicBezTo>
                  <a:pt x="3413" y="25937"/>
                  <a:pt x="4213" y="26116"/>
                  <a:pt x="4450" y="26116"/>
                </a:cubicBezTo>
                <a:cubicBezTo>
                  <a:pt x="4499" y="26116"/>
                  <a:pt x="4524" y="26108"/>
                  <a:pt x="4512" y="26094"/>
                </a:cubicBezTo>
                <a:lnTo>
                  <a:pt x="4512" y="26094"/>
                </a:lnTo>
                <a:cubicBezTo>
                  <a:pt x="5752" y="26098"/>
                  <a:pt x="6992" y="26103"/>
                  <a:pt x="8231" y="26108"/>
                </a:cubicBezTo>
                <a:cubicBezTo>
                  <a:pt x="8884" y="26110"/>
                  <a:pt x="9536" y="26113"/>
                  <a:pt x="10188" y="26115"/>
                </a:cubicBezTo>
                <a:cubicBezTo>
                  <a:pt x="10509" y="26116"/>
                  <a:pt x="10831" y="26117"/>
                  <a:pt x="11153" y="26118"/>
                </a:cubicBezTo>
                <a:cubicBezTo>
                  <a:pt x="11181" y="26118"/>
                  <a:pt x="11210" y="26118"/>
                  <a:pt x="11238" y="26118"/>
                </a:cubicBezTo>
                <a:cubicBezTo>
                  <a:pt x="11502" y="26118"/>
                  <a:pt x="11768" y="26112"/>
                  <a:pt x="12030" y="26066"/>
                </a:cubicBezTo>
                <a:cubicBezTo>
                  <a:pt x="12510" y="25980"/>
                  <a:pt x="12981" y="25708"/>
                  <a:pt x="13161" y="25232"/>
                </a:cubicBezTo>
                <a:cubicBezTo>
                  <a:pt x="13200" y="25130"/>
                  <a:pt x="13224" y="25017"/>
                  <a:pt x="13222" y="24907"/>
                </a:cubicBezTo>
                <a:cubicBezTo>
                  <a:pt x="13220" y="24778"/>
                  <a:pt x="13107" y="24687"/>
                  <a:pt x="13042" y="24582"/>
                </a:cubicBezTo>
                <a:cubicBezTo>
                  <a:pt x="12914" y="24378"/>
                  <a:pt x="12829" y="24154"/>
                  <a:pt x="12777" y="23918"/>
                </a:cubicBezTo>
                <a:cubicBezTo>
                  <a:pt x="12667" y="23424"/>
                  <a:pt x="12700" y="22903"/>
                  <a:pt x="12760" y="22402"/>
                </a:cubicBezTo>
                <a:cubicBezTo>
                  <a:pt x="12825" y="21856"/>
                  <a:pt x="12928" y="21313"/>
                  <a:pt x="12991" y="20766"/>
                </a:cubicBezTo>
                <a:cubicBezTo>
                  <a:pt x="13138" y="19498"/>
                  <a:pt x="13165" y="18220"/>
                  <a:pt x="13259" y="16947"/>
                </a:cubicBezTo>
                <a:cubicBezTo>
                  <a:pt x="13306" y="16306"/>
                  <a:pt x="13371" y="15667"/>
                  <a:pt x="13476" y="15033"/>
                </a:cubicBezTo>
                <a:cubicBezTo>
                  <a:pt x="13580" y="14418"/>
                  <a:pt x="13717" y="13809"/>
                  <a:pt x="13850" y="13199"/>
                </a:cubicBezTo>
                <a:cubicBezTo>
                  <a:pt x="14117" y="11977"/>
                  <a:pt x="14332" y="10761"/>
                  <a:pt x="14312" y="9506"/>
                </a:cubicBezTo>
                <a:cubicBezTo>
                  <a:pt x="14292" y="8213"/>
                  <a:pt x="14104" y="6931"/>
                  <a:pt x="14032" y="5641"/>
                </a:cubicBezTo>
                <a:cubicBezTo>
                  <a:pt x="13973" y="4552"/>
                  <a:pt x="14026" y="3448"/>
                  <a:pt x="13821" y="2371"/>
                </a:cubicBezTo>
                <a:cubicBezTo>
                  <a:pt x="13723" y="1854"/>
                  <a:pt x="13559" y="1346"/>
                  <a:pt x="13296" y="889"/>
                </a:cubicBezTo>
                <a:cubicBezTo>
                  <a:pt x="13046" y="456"/>
                  <a:pt x="12681" y="18"/>
                  <a:pt x="12141" y="1"/>
                </a:cubicBezTo>
                <a:cubicBezTo>
                  <a:pt x="12128" y="1"/>
                  <a:pt x="12116" y="0"/>
                  <a:pt x="12104" y="0"/>
                </a:cubicBezTo>
                <a:close/>
              </a:path>
            </a:pathLst>
          </a:custGeom>
          <a:solidFill>
            <a:schemeClr val="dk2">
              <a:alpha val="4916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75" name="Google Shape;75;p3"/>
          <p:cNvSpPr/>
          <p:nvPr/>
        </p:nvSpPr>
        <p:spPr>
          <a:xfrm>
            <a:off x="-753570" y="17338643"/>
            <a:ext cx="9176605" cy="8362634"/>
          </a:xfrm>
          <a:custGeom>
            <a:rect b="b" l="l" r="r" t="t"/>
            <a:pathLst>
              <a:path extrusionOk="0" h="12489" w="16243">
                <a:moveTo>
                  <a:pt x="3844" y="0"/>
                </a:moveTo>
                <a:cubicBezTo>
                  <a:pt x="3285" y="0"/>
                  <a:pt x="2723" y="148"/>
                  <a:pt x="2228" y="400"/>
                </a:cubicBezTo>
                <a:cubicBezTo>
                  <a:pt x="1280" y="883"/>
                  <a:pt x="590" y="1767"/>
                  <a:pt x="156" y="2720"/>
                </a:cubicBezTo>
                <a:cubicBezTo>
                  <a:pt x="49" y="2956"/>
                  <a:pt x="1" y="3596"/>
                  <a:pt x="54" y="3596"/>
                </a:cubicBezTo>
                <a:cubicBezTo>
                  <a:pt x="57" y="3596"/>
                  <a:pt x="61" y="3593"/>
                  <a:pt x="66" y="3588"/>
                </a:cubicBezTo>
                <a:cubicBezTo>
                  <a:pt x="269" y="4868"/>
                  <a:pt x="1355" y="5759"/>
                  <a:pt x="2294" y="6557"/>
                </a:cubicBezTo>
                <a:cubicBezTo>
                  <a:pt x="3560" y="7632"/>
                  <a:pt x="4723" y="8824"/>
                  <a:pt x="5756" y="10126"/>
                </a:cubicBezTo>
                <a:cubicBezTo>
                  <a:pt x="6340" y="10862"/>
                  <a:pt x="6881" y="11633"/>
                  <a:pt x="7379" y="12430"/>
                </a:cubicBezTo>
                <a:cubicBezTo>
                  <a:pt x="7403" y="12468"/>
                  <a:pt x="7442" y="12488"/>
                  <a:pt x="7481" y="12488"/>
                </a:cubicBezTo>
                <a:cubicBezTo>
                  <a:pt x="7510" y="12488"/>
                  <a:pt x="7539" y="12478"/>
                  <a:pt x="7563" y="12456"/>
                </a:cubicBezTo>
                <a:cubicBezTo>
                  <a:pt x="9372" y="10767"/>
                  <a:pt x="11182" y="9079"/>
                  <a:pt x="12991" y="7391"/>
                </a:cubicBezTo>
                <a:cubicBezTo>
                  <a:pt x="13444" y="6969"/>
                  <a:pt x="13897" y="6547"/>
                  <a:pt x="14348" y="6125"/>
                </a:cubicBezTo>
                <a:cubicBezTo>
                  <a:pt x="14774" y="5728"/>
                  <a:pt x="15224" y="5346"/>
                  <a:pt x="15621" y="4920"/>
                </a:cubicBezTo>
                <a:cubicBezTo>
                  <a:pt x="15956" y="4561"/>
                  <a:pt x="16230" y="4130"/>
                  <a:pt x="16237" y="3625"/>
                </a:cubicBezTo>
                <a:cubicBezTo>
                  <a:pt x="16243" y="3173"/>
                  <a:pt x="16055" y="2737"/>
                  <a:pt x="15772" y="2393"/>
                </a:cubicBezTo>
                <a:cubicBezTo>
                  <a:pt x="15118" y="1597"/>
                  <a:pt x="13969" y="1326"/>
                  <a:pt x="12990" y="1230"/>
                </a:cubicBezTo>
                <a:cubicBezTo>
                  <a:pt x="12782" y="1209"/>
                  <a:pt x="12575" y="1199"/>
                  <a:pt x="12369" y="1199"/>
                </a:cubicBezTo>
                <a:cubicBezTo>
                  <a:pt x="11579" y="1199"/>
                  <a:pt x="10805" y="1344"/>
                  <a:pt x="10046" y="1589"/>
                </a:cubicBezTo>
                <a:cubicBezTo>
                  <a:pt x="9458" y="1779"/>
                  <a:pt x="8842" y="1996"/>
                  <a:pt x="8230" y="1996"/>
                </a:cubicBezTo>
                <a:cubicBezTo>
                  <a:pt x="7924" y="1996"/>
                  <a:pt x="7618" y="1942"/>
                  <a:pt x="7317" y="1801"/>
                </a:cubicBezTo>
                <a:cubicBezTo>
                  <a:pt x="6411" y="1378"/>
                  <a:pt x="5786" y="517"/>
                  <a:pt x="4835" y="170"/>
                </a:cubicBezTo>
                <a:cubicBezTo>
                  <a:pt x="4516" y="54"/>
                  <a:pt x="4181" y="0"/>
                  <a:pt x="3844" y="0"/>
                </a:cubicBezTo>
                <a:close/>
              </a:path>
            </a:pathLst>
          </a:custGeom>
          <a:solidFill>
            <a:schemeClr val="accent1">
              <a:alpha val="4972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76" name="Google Shape;76;p3"/>
          <p:cNvSpPr/>
          <p:nvPr/>
        </p:nvSpPr>
        <p:spPr>
          <a:xfrm>
            <a:off x="-714023" y="-1188264"/>
            <a:ext cx="7025247" cy="16192267"/>
          </a:xfrm>
          <a:custGeom>
            <a:rect b="b" l="l" r="r" t="t"/>
            <a:pathLst>
              <a:path extrusionOk="0" h="24182" w="12435">
                <a:moveTo>
                  <a:pt x="7995" y="0"/>
                </a:moveTo>
                <a:cubicBezTo>
                  <a:pt x="6753" y="0"/>
                  <a:pt x="5507" y="123"/>
                  <a:pt x="4282" y="305"/>
                </a:cubicBezTo>
                <a:cubicBezTo>
                  <a:pt x="3647" y="400"/>
                  <a:pt x="3014" y="509"/>
                  <a:pt x="2384" y="629"/>
                </a:cubicBezTo>
                <a:cubicBezTo>
                  <a:pt x="1767" y="745"/>
                  <a:pt x="1135" y="843"/>
                  <a:pt x="528" y="997"/>
                </a:cubicBezTo>
                <a:cubicBezTo>
                  <a:pt x="284" y="1059"/>
                  <a:pt x="86" y="1199"/>
                  <a:pt x="44" y="1438"/>
                </a:cubicBezTo>
                <a:cubicBezTo>
                  <a:pt x="1" y="1675"/>
                  <a:pt x="98" y="1906"/>
                  <a:pt x="177" y="2128"/>
                </a:cubicBezTo>
                <a:cubicBezTo>
                  <a:pt x="371" y="2674"/>
                  <a:pt x="529" y="3231"/>
                  <a:pt x="657" y="3795"/>
                </a:cubicBezTo>
                <a:cubicBezTo>
                  <a:pt x="1173" y="6076"/>
                  <a:pt x="1176" y="8421"/>
                  <a:pt x="1157" y="10740"/>
                </a:cubicBezTo>
                <a:cubicBezTo>
                  <a:pt x="1137" y="13166"/>
                  <a:pt x="1119" y="15594"/>
                  <a:pt x="956" y="18015"/>
                </a:cubicBezTo>
                <a:cubicBezTo>
                  <a:pt x="873" y="19227"/>
                  <a:pt x="754" y="20438"/>
                  <a:pt x="578" y="21641"/>
                </a:cubicBezTo>
                <a:cubicBezTo>
                  <a:pt x="533" y="21947"/>
                  <a:pt x="484" y="22253"/>
                  <a:pt x="431" y="22559"/>
                </a:cubicBezTo>
                <a:cubicBezTo>
                  <a:pt x="386" y="22822"/>
                  <a:pt x="322" y="23092"/>
                  <a:pt x="343" y="23359"/>
                </a:cubicBezTo>
                <a:cubicBezTo>
                  <a:pt x="374" y="23781"/>
                  <a:pt x="660" y="24173"/>
                  <a:pt x="1161" y="24181"/>
                </a:cubicBezTo>
                <a:cubicBezTo>
                  <a:pt x="1165" y="24181"/>
                  <a:pt x="1169" y="24181"/>
                  <a:pt x="1173" y="24181"/>
                </a:cubicBezTo>
                <a:cubicBezTo>
                  <a:pt x="1371" y="24181"/>
                  <a:pt x="1540" y="24099"/>
                  <a:pt x="1654" y="23951"/>
                </a:cubicBezTo>
                <a:cubicBezTo>
                  <a:pt x="1675" y="23925"/>
                  <a:pt x="1683" y="23898"/>
                  <a:pt x="1682" y="23874"/>
                </a:cubicBezTo>
                <a:lnTo>
                  <a:pt x="1682" y="23874"/>
                </a:lnTo>
                <a:cubicBezTo>
                  <a:pt x="1847" y="23898"/>
                  <a:pt x="2014" y="23909"/>
                  <a:pt x="2180" y="23909"/>
                </a:cubicBezTo>
                <a:cubicBezTo>
                  <a:pt x="2943" y="23909"/>
                  <a:pt x="3699" y="23667"/>
                  <a:pt x="4311" y="23242"/>
                </a:cubicBezTo>
                <a:cubicBezTo>
                  <a:pt x="4708" y="22966"/>
                  <a:pt x="5045" y="22616"/>
                  <a:pt x="5275" y="22211"/>
                </a:cubicBezTo>
                <a:cubicBezTo>
                  <a:pt x="5529" y="21761"/>
                  <a:pt x="5637" y="21258"/>
                  <a:pt x="5672" y="20756"/>
                </a:cubicBezTo>
                <a:cubicBezTo>
                  <a:pt x="5745" y="19694"/>
                  <a:pt x="5474" y="18600"/>
                  <a:pt x="5753" y="17552"/>
                </a:cubicBezTo>
                <a:cubicBezTo>
                  <a:pt x="5970" y="16734"/>
                  <a:pt x="6573" y="16141"/>
                  <a:pt x="7340" y="15710"/>
                </a:cubicBezTo>
                <a:cubicBezTo>
                  <a:pt x="8075" y="15296"/>
                  <a:pt x="8888" y="15018"/>
                  <a:pt x="9665" y="14682"/>
                </a:cubicBezTo>
                <a:cubicBezTo>
                  <a:pt x="10395" y="14367"/>
                  <a:pt x="11138" y="13992"/>
                  <a:pt x="11650" y="13407"/>
                </a:cubicBezTo>
                <a:cubicBezTo>
                  <a:pt x="12358" y="12597"/>
                  <a:pt x="12435" y="11553"/>
                  <a:pt x="12147" y="10578"/>
                </a:cubicBezTo>
                <a:cubicBezTo>
                  <a:pt x="11808" y="9430"/>
                  <a:pt x="11016" y="8461"/>
                  <a:pt x="10472" y="7396"/>
                </a:cubicBezTo>
                <a:cubicBezTo>
                  <a:pt x="9923" y="6314"/>
                  <a:pt x="9632" y="5096"/>
                  <a:pt x="9791" y="3904"/>
                </a:cubicBezTo>
                <a:cubicBezTo>
                  <a:pt x="9926" y="2896"/>
                  <a:pt x="10412" y="1909"/>
                  <a:pt x="11209" y="1194"/>
                </a:cubicBezTo>
                <a:cubicBezTo>
                  <a:pt x="11406" y="1016"/>
                  <a:pt x="11621" y="858"/>
                  <a:pt x="11854" y="718"/>
                </a:cubicBezTo>
                <a:cubicBezTo>
                  <a:pt x="11960" y="654"/>
                  <a:pt x="11944" y="503"/>
                  <a:pt x="11818" y="468"/>
                </a:cubicBezTo>
                <a:cubicBezTo>
                  <a:pt x="10568" y="132"/>
                  <a:pt x="9284" y="0"/>
                  <a:pt x="7995" y="0"/>
                </a:cubicBezTo>
                <a:close/>
              </a:path>
            </a:pathLst>
          </a:custGeom>
          <a:solidFill>
            <a:schemeClr val="accent2">
              <a:alpha val="5028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77" name="Google Shape;77;p3"/>
          <p:cNvSpPr txBox="1"/>
          <p:nvPr>
            <p:ph type="title"/>
          </p:nvPr>
        </p:nvSpPr>
        <p:spPr>
          <a:xfrm>
            <a:off x="10392300" y="4268160"/>
            <a:ext cx="12133800" cy="3591600"/>
          </a:xfrm>
          <a:prstGeom prst="rect">
            <a:avLst/>
          </a:prstGeom>
        </p:spPr>
        <p:txBody>
          <a:bodyPr anchorCtr="0" anchor="ctr" bIns="341325" lIns="341325" spcFirstLastPara="1" rIns="341325" wrap="square" tIns="341325">
            <a:noAutofit/>
          </a:bodyPr>
          <a:lstStyle>
            <a:lvl1pPr lvl="0" rtl="0" algn="ctr">
              <a:spcBef>
                <a:spcPts val="0"/>
              </a:spcBef>
              <a:spcAft>
                <a:spcPts val="0"/>
              </a:spcAft>
              <a:buSzPts val="13400"/>
              <a:buNone/>
              <a:defRPr>
                <a:solidFill>
                  <a:schemeClr val="dk1"/>
                </a:solidFill>
              </a:defRPr>
            </a:lvl1pPr>
            <a:lvl2pPr lvl="1" rtl="0" algn="ctr">
              <a:spcBef>
                <a:spcPts val="0"/>
              </a:spcBef>
              <a:spcAft>
                <a:spcPts val="0"/>
              </a:spcAft>
              <a:buSzPts val="13400"/>
              <a:buNone/>
              <a:defRPr sz="13400"/>
            </a:lvl2pPr>
            <a:lvl3pPr lvl="2" rtl="0" algn="ctr">
              <a:spcBef>
                <a:spcPts val="0"/>
              </a:spcBef>
              <a:spcAft>
                <a:spcPts val="0"/>
              </a:spcAft>
              <a:buSzPts val="13400"/>
              <a:buNone/>
              <a:defRPr sz="13400"/>
            </a:lvl3pPr>
            <a:lvl4pPr lvl="3" rtl="0" algn="ctr">
              <a:spcBef>
                <a:spcPts val="0"/>
              </a:spcBef>
              <a:spcAft>
                <a:spcPts val="0"/>
              </a:spcAft>
              <a:buSzPts val="13400"/>
              <a:buNone/>
              <a:defRPr sz="13400"/>
            </a:lvl4pPr>
            <a:lvl5pPr lvl="4" rtl="0" algn="ctr">
              <a:spcBef>
                <a:spcPts val="0"/>
              </a:spcBef>
              <a:spcAft>
                <a:spcPts val="0"/>
              </a:spcAft>
              <a:buSzPts val="13400"/>
              <a:buNone/>
              <a:defRPr sz="13400"/>
            </a:lvl5pPr>
            <a:lvl6pPr lvl="5" rtl="0" algn="ctr">
              <a:spcBef>
                <a:spcPts val="0"/>
              </a:spcBef>
              <a:spcAft>
                <a:spcPts val="0"/>
              </a:spcAft>
              <a:buSzPts val="13400"/>
              <a:buNone/>
              <a:defRPr sz="13400"/>
            </a:lvl6pPr>
            <a:lvl7pPr lvl="6" rtl="0" algn="ctr">
              <a:spcBef>
                <a:spcPts val="0"/>
              </a:spcBef>
              <a:spcAft>
                <a:spcPts val="0"/>
              </a:spcAft>
              <a:buSzPts val="13400"/>
              <a:buNone/>
              <a:defRPr sz="13400"/>
            </a:lvl7pPr>
            <a:lvl8pPr lvl="7" rtl="0" algn="ctr">
              <a:spcBef>
                <a:spcPts val="0"/>
              </a:spcBef>
              <a:spcAft>
                <a:spcPts val="0"/>
              </a:spcAft>
              <a:buSzPts val="13400"/>
              <a:buNone/>
              <a:defRPr sz="13400"/>
            </a:lvl8pPr>
            <a:lvl9pPr lvl="8" rtl="0" algn="ctr">
              <a:spcBef>
                <a:spcPts val="0"/>
              </a:spcBef>
              <a:spcAft>
                <a:spcPts val="0"/>
              </a:spcAft>
              <a:buSzPts val="13400"/>
              <a:buNone/>
              <a:defRPr sz="13400"/>
            </a:lvl9pPr>
          </a:lstStyle>
          <a:p/>
        </p:txBody>
      </p:sp>
      <p:sp>
        <p:nvSpPr>
          <p:cNvPr id="78" name="Google Shape;78;p3">
            <a:hlinkClick/>
          </p:cNvPr>
          <p:cNvSpPr txBox="1"/>
          <p:nvPr>
            <p:ph idx="1" type="subTitle"/>
          </p:nvPr>
        </p:nvSpPr>
        <p:spPr>
          <a:xfrm>
            <a:off x="14123609" y="14377813"/>
            <a:ext cx="4671900" cy="2525400"/>
          </a:xfrm>
          <a:prstGeom prst="rect">
            <a:avLst/>
          </a:prstGeom>
          <a:noFill/>
          <a:ln>
            <a:noFill/>
          </a:ln>
        </p:spPr>
        <p:txBody>
          <a:bodyPr anchorCtr="0" anchor="ctr" bIns="341325" lIns="341325" spcFirstLastPara="1" rIns="341325" wrap="square" tIns="341325">
            <a:noAutofit/>
          </a:bodyPr>
          <a:lstStyle>
            <a:lvl1pPr lvl="0" rtl="0" algn="ctr">
              <a:lnSpc>
                <a:spcPct val="100000"/>
              </a:lnSpc>
              <a:spcBef>
                <a:spcPts val="0"/>
              </a:spcBef>
              <a:spcAft>
                <a:spcPts val="0"/>
              </a:spcAft>
              <a:buClr>
                <a:schemeClr val="dk1"/>
              </a:buClr>
              <a:buSzPts val="7800"/>
              <a:buFont typeface="Gloria Hallelujah"/>
              <a:buNone/>
              <a:defRPr sz="7500">
                <a:solidFill>
                  <a:schemeClr val="dk1"/>
                </a:solidFill>
                <a:latin typeface="Gloria Hallelujah"/>
                <a:ea typeface="Gloria Hallelujah"/>
                <a:cs typeface="Gloria Hallelujah"/>
                <a:sym typeface="Gloria Hallelujah"/>
              </a:defRPr>
            </a:lvl1pPr>
            <a:lvl2pPr lvl="1" rtl="0" algn="ctr">
              <a:lnSpc>
                <a:spcPct val="100000"/>
              </a:lnSpc>
              <a:spcBef>
                <a:spcPts val="0"/>
              </a:spcBef>
              <a:spcAft>
                <a:spcPts val="0"/>
              </a:spcAft>
              <a:buClr>
                <a:schemeClr val="dk1"/>
              </a:buClr>
              <a:buSzPts val="7800"/>
              <a:buFont typeface="Gloria Hallelujah"/>
              <a:buNone/>
              <a:defRPr sz="7800">
                <a:solidFill>
                  <a:schemeClr val="dk1"/>
                </a:solidFill>
                <a:latin typeface="Gloria Hallelujah"/>
                <a:ea typeface="Gloria Hallelujah"/>
                <a:cs typeface="Gloria Hallelujah"/>
                <a:sym typeface="Gloria Hallelujah"/>
              </a:defRPr>
            </a:lvl2pPr>
            <a:lvl3pPr lvl="2" rtl="0" algn="ctr">
              <a:lnSpc>
                <a:spcPct val="100000"/>
              </a:lnSpc>
              <a:spcBef>
                <a:spcPts val="0"/>
              </a:spcBef>
              <a:spcAft>
                <a:spcPts val="0"/>
              </a:spcAft>
              <a:buClr>
                <a:schemeClr val="dk1"/>
              </a:buClr>
              <a:buSzPts val="7800"/>
              <a:buFont typeface="Gloria Hallelujah"/>
              <a:buNone/>
              <a:defRPr sz="7800">
                <a:solidFill>
                  <a:schemeClr val="dk1"/>
                </a:solidFill>
                <a:latin typeface="Gloria Hallelujah"/>
                <a:ea typeface="Gloria Hallelujah"/>
                <a:cs typeface="Gloria Hallelujah"/>
                <a:sym typeface="Gloria Hallelujah"/>
              </a:defRPr>
            </a:lvl3pPr>
            <a:lvl4pPr lvl="3" rtl="0" algn="ctr">
              <a:lnSpc>
                <a:spcPct val="100000"/>
              </a:lnSpc>
              <a:spcBef>
                <a:spcPts val="0"/>
              </a:spcBef>
              <a:spcAft>
                <a:spcPts val="0"/>
              </a:spcAft>
              <a:buClr>
                <a:schemeClr val="dk1"/>
              </a:buClr>
              <a:buSzPts val="7800"/>
              <a:buFont typeface="Gloria Hallelujah"/>
              <a:buNone/>
              <a:defRPr sz="7800">
                <a:solidFill>
                  <a:schemeClr val="dk1"/>
                </a:solidFill>
                <a:latin typeface="Gloria Hallelujah"/>
                <a:ea typeface="Gloria Hallelujah"/>
                <a:cs typeface="Gloria Hallelujah"/>
                <a:sym typeface="Gloria Hallelujah"/>
              </a:defRPr>
            </a:lvl4pPr>
            <a:lvl5pPr lvl="4" rtl="0" algn="ctr">
              <a:lnSpc>
                <a:spcPct val="100000"/>
              </a:lnSpc>
              <a:spcBef>
                <a:spcPts val="0"/>
              </a:spcBef>
              <a:spcAft>
                <a:spcPts val="0"/>
              </a:spcAft>
              <a:buClr>
                <a:schemeClr val="dk1"/>
              </a:buClr>
              <a:buSzPts val="7800"/>
              <a:buFont typeface="Gloria Hallelujah"/>
              <a:buNone/>
              <a:defRPr sz="7800">
                <a:solidFill>
                  <a:schemeClr val="dk1"/>
                </a:solidFill>
                <a:latin typeface="Gloria Hallelujah"/>
                <a:ea typeface="Gloria Hallelujah"/>
                <a:cs typeface="Gloria Hallelujah"/>
                <a:sym typeface="Gloria Hallelujah"/>
              </a:defRPr>
            </a:lvl5pPr>
            <a:lvl6pPr lvl="5" rtl="0" algn="ctr">
              <a:lnSpc>
                <a:spcPct val="100000"/>
              </a:lnSpc>
              <a:spcBef>
                <a:spcPts val="0"/>
              </a:spcBef>
              <a:spcAft>
                <a:spcPts val="0"/>
              </a:spcAft>
              <a:buClr>
                <a:schemeClr val="dk1"/>
              </a:buClr>
              <a:buSzPts val="7800"/>
              <a:buFont typeface="Gloria Hallelujah"/>
              <a:buNone/>
              <a:defRPr sz="7800">
                <a:solidFill>
                  <a:schemeClr val="dk1"/>
                </a:solidFill>
                <a:latin typeface="Gloria Hallelujah"/>
                <a:ea typeface="Gloria Hallelujah"/>
                <a:cs typeface="Gloria Hallelujah"/>
                <a:sym typeface="Gloria Hallelujah"/>
              </a:defRPr>
            </a:lvl6pPr>
            <a:lvl7pPr lvl="6" rtl="0" algn="ctr">
              <a:lnSpc>
                <a:spcPct val="100000"/>
              </a:lnSpc>
              <a:spcBef>
                <a:spcPts val="0"/>
              </a:spcBef>
              <a:spcAft>
                <a:spcPts val="0"/>
              </a:spcAft>
              <a:buClr>
                <a:schemeClr val="dk1"/>
              </a:buClr>
              <a:buSzPts val="7800"/>
              <a:buFont typeface="Gloria Hallelujah"/>
              <a:buNone/>
              <a:defRPr sz="7800">
                <a:solidFill>
                  <a:schemeClr val="dk1"/>
                </a:solidFill>
                <a:latin typeface="Gloria Hallelujah"/>
                <a:ea typeface="Gloria Hallelujah"/>
                <a:cs typeface="Gloria Hallelujah"/>
                <a:sym typeface="Gloria Hallelujah"/>
              </a:defRPr>
            </a:lvl7pPr>
            <a:lvl8pPr lvl="7" rtl="0" algn="ctr">
              <a:lnSpc>
                <a:spcPct val="100000"/>
              </a:lnSpc>
              <a:spcBef>
                <a:spcPts val="0"/>
              </a:spcBef>
              <a:spcAft>
                <a:spcPts val="0"/>
              </a:spcAft>
              <a:buClr>
                <a:schemeClr val="dk1"/>
              </a:buClr>
              <a:buSzPts val="7800"/>
              <a:buFont typeface="Gloria Hallelujah"/>
              <a:buNone/>
              <a:defRPr sz="7800">
                <a:solidFill>
                  <a:schemeClr val="dk1"/>
                </a:solidFill>
                <a:latin typeface="Gloria Hallelujah"/>
                <a:ea typeface="Gloria Hallelujah"/>
                <a:cs typeface="Gloria Hallelujah"/>
                <a:sym typeface="Gloria Hallelujah"/>
              </a:defRPr>
            </a:lvl8pPr>
            <a:lvl9pPr lvl="8" rtl="0" algn="ctr">
              <a:lnSpc>
                <a:spcPct val="100000"/>
              </a:lnSpc>
              <a:spcBef>
                <a:spcPts val="0"/>
              </a:spcBef>
              <a:spcAft>
                <a:spcPts val="0"/>
              </a:spcAft>
              <a:buClr>
                <a:schemeClr val="dk1"/>
              </a:buClr>
              <a:buSzPts val="7800"/>
              <a:buFont typeface="Gloria Hallelujah"/>
              <a:buNone/>
              <a:defRPr sz="7800">
                <a:solidFill>
                  <a:schemeClr val="dk1"/>
                </a:solidFill>
                <a:latin typeface="Gloria Hallelujah"/>
                <a:ea typeface="Gloria Hallelujah"/>
                <a:cs typeface="Gloria Hallelujah"/>
                <a:sym typeface="Gloria Hallelujah"/>
              </a:defRPr>
            </a:lvl9pPr>
          </a:lstStyle>
          <a:p/>
        </p:txBody>
      </p:sp>
      <p:sp>
        <p:nvSpPr>
          <p:cNvPr id="79" name="Google Shape;79;p3"/>
          <p:cNvSpPr txBox="1"/>
          <p:nvPr>
            <p:ph idx="2" type="subTitle"/>
          </p:nvPr>
        </p:nvSpPr>
        <p:spPr>
          <a:xfrm>
            <a:off x="10949310" y="9856107"/>
            <a:ext cx="11020500" cy="2525400"/>
          </a:xfrm>
          <a:prstGeom prst="rect">
            <a:avLst/>
          </a:prstGeom>
          <a:noFill/>
          <a:ln>
            <a:noFill/>
          </a:ln>
        </p:spPr>
        <p:txBody>
          <a:bodyPr anchorCtr="0" anchor="ctr" bIns="341325" lIns="341325" spcFirstLastPara="1" rIns="341325" wrap="square" tIns="341325">
            <a:noAutofit/>
          </a:bodyPr>
          <a:lstStyle>
            <a:lvl1pPr lvl="0" rtl="0" algn="ctr">
              <a:lnSpc>
                <a:spcPct val="100000"/>
              </a:lnSpc>
              <a:spcBef>
                <a:spcPts val="0"/>
              </a:spcBef>
              <a:spcAft>
                <a:spcPts val="0"/>
              </a:spcAft>
              <a:buClr>
                <a:schemeClr val="dk1"/>
              </a:buClr>
              <a:buSzPts val="7800"/>
              <a:buFont typeface="Raleway SemiBold"/>
              <a:buNone/>
              <a:defRPr sz="6000">
                <a:solidFill>
                  <a:schemeClr val="dk1"/>
                </a:solidFill>
                <a:latin typeface="Raleway SemiBold"/>
                <a:ea typeface="Raleway SemiBold"/>
                <a:cs typeface="Raleway SemiBold"/>
                <a:sym typeface="Raleway SemiBold"/>
              </a:defRPr>
            </a:lvl1pPr>
            <a:lvl2pPr lvl="1" rtl="0" algn="ctr">
              <a:lnSpc>
                <a:spcPct val="100000"/>
              </a:lnSpc>
              <a:spcBef>
                <a:spcPts val="0"/>
              </a:spcBef>
              <a:spcAft>
                <a:spcPts val="0"/>
              </a:spcAft>
              <a:buClr>
                <a:schemeClr val="dk1"/>
              </a:buClr>
              <a:buSzPts val="7800"/>
              <a:buFont typeface="Gloria Hallelujah"/>
              <a:buNone/>
              <a:defRPr sz="7800">
                <a:solidFill>
                  <a:schemeClr val="dk1"/>
                </a:solidFill>
                <a:latin typeface="Gloria Hallelujah"/>
                <a:ea typeface="Gloria Hallelujah"/>
                <a:cs typeface="Gloria Hallelujah"/>
                <a:sym typeface="Gloria Hallelujah"/>
              </a:defRPr>
            </a:lvl2pPr>
            <a:lvl3pPr lvl="2" rtl="0" algn="ctr">
              <a:lnSpc>
                <a:spcPct val="100000"/>
              </a:lnSpc>
              <a:spcBef>
                <a:spcPts val="0"/>
              </a:spcBef>
              <a:spcAft>
                <a:spcPts val="0"/>
              </a:spcAft>
              <a:buClr>
                <a:schemeClr val="dk1"/>
              </a:buClr>
              <a:buSzPts val="7800"/>
              <a:buFont typeface="Gloria Hallelujah"/>
              <a:buNone/>
              <a:defRPr sz="7800">
                <a:solidFill>
                  <a:schemeClr val="dk1"/>
                </a:solidFill>
                <a:latin typeface="Gloria Hallelujah"/>
                <a:ea typeface="Gloria Hallelujah"/>
                <a:cs typeface="Gloria Hallelujah"/>
                <a:sym typeface="Gloria Hallelujah"/>
              </a:defRPr>
            </a:lvl3pPr>
            <a:lvl4pPr lvl="3" rtl="0" algn="ctr">
              <a:lnSpc>
                <a:spcPct val="100000"/>
              </a:lnSpc>
              <a:spcBef>
                <a:spcPts val="0"/>
              </a:spcBef>
              <a:spcAft>
                <a:spcPts val="0"/>
              </a:spcAft>
              <a:buClr>
                <a:schemeClr val="dk1"/>
              </a:buClr>
              <a:buSzPts val="7800"/>
              <a:buFont typeface="Gloria Hallelujah"/>
              <a:buNone/>
              <a:defRPr sz="7800">
                <a:solidFill>
                  <a:schemeClr val="dk1"/>
                </a:solidFill>
                <a:latin typeface="Gloria Hallelujah"/>
                <a:ea typeface="Gloria Hallelujah"/>
                <a:cs typeface="Gloria Hallelujah"/>
                <a:sym typeface="Gloria Hallelujah"/>
              </a:defRPr>
            </a:lvl4pPr>
            <a:lvl5pPr lvl="4" rtl="0" algn="ctr">
              <a:lnSpc>
                <a:spcPct val="100000"/>
              </a:lnSpc>
              <a:spcBef>
                <a:spcPts val="0"/>
              </a:spcBef>
              <a:spcAft>
                <a:spcPts val="0"/>
              </a:spcAft>
              <a:buClr>
                <a:schemeClr val="dk1"/>
              </a:buClr>
              <a:buSzPts val="7800"/>
              <a:buFont typeface="Gloria Hallelujah"/>
              <a:buNone/>
              <a:defRPr sz="7800">
                <a:solidFill>
                  <a:schemeClr val="dk1"/>
                </a:solidFill>
                <a:latin typeface="Gloria Hallelujah"/>
                <a:ea typeface="Gloria Hallelujah"/>
                <a:cs typeface="Gloria Hallelujah"/>
                <a:sym typeface="Gloria Hallelujah"/>
              </a:defRPr>
            </a:lvl5pPr>
            <a:lvl6pPr lvl="5" rtl="0" algn="ctr">
              <a:lnSpc>
                <a:spcPct val="100000"/>
              </a:lnSpc>
              <a:spcBef>
                <a:spcPts val="0"/>
              </a:spcBef>
              <a:spcAft>
                <a:spcPts val="0"/>
              </a:spcAft>
              <a:buClr>
                <a:schemeClr val="dk1"/>
              </a:buClr>
              <a:buSzPts val="7800"/>
              <a:buFont typeface="Gloria Hallelujah"/>
              <a:buNone/>
              <a:defRPr sz="7800">
                <a:solidFill>
                  <a:schemeClr val="dk1"/>
                </a:solidFill>
                <a:latin typeface="Gloria Hallelujah"/>
                <a:ea typeface="Gloria Hallelujah"/>
                <a:cs typeface="Gloria Hallelujah"/>
                <a:sym typeface="Gloria Hallelujah"/>
              </a:defRPr>
            </a:lvl6pPr>
            <a:lvl7pPr lvl="6" rtl="0" algn="ctr">
              <a:lnSpc>
                <a:spcPct val="100000"/>
              </a:lnSpc>
              <a:spcBef>
                <a:spcPts val="0"/>
              </a:spcBef>
              <a:spcAft>
                <a:spcPts val="0"/>
              </a:spcAft>
              <a:buClr>
                <a:schemeClr val="dk1"/>
              </a:buClr>
              <a:buSzPts val="7800"/>
              <a:buFont typeface="Gloria Hallelujah"/>
              <a:buNone/>
              <a:defRPr sz="7800">
                <a:solidFill>
                  <a:schemeClr val="dk1"/>
                </a:solidFill>
                <a:latin typeface="Gloria Hallelujah"/>
                <a:ea typeface="Gloria Hallelujah"/>
                <a:cs typeface="Gloria Hallelujah"/>
                <a:sym typeface="Gloria Hallelujah"/>
              </a:defRPr>
            </a:lvl7pPr>
            <a:lvl8pPr lvl="7" rtl="0" algn="ctr">
              <a:lnSpc>
                <a:spcPct val="100000"/>
              </a:lnSpc>
              <a:spcBef>
                <a:spcPts val="0"/>
              </a:spcBef>
              <a:spcAft>
                <a:spcPts val="0"/>
              </a:spcAft>
              <a:buClr>
                <a:schemeClr val="dk1"/>
              </a:buClr>
              <a:buSzPts val="7800"/>
              <a:buFont typeface="Gloria Hallelujah"/>
              <a:buNone/>
              <a:defRPr sz="7800">
                <a:solidFill>
                  <a:schemeClr val="dk1"/>
                </a:solidFill>
                <a:latin typeface="Gloria Hallelujah"/>
                <a:ea typeface="Gloria Hallelujah"/>
                <a:cs typeface="Gloria Hallelujah"/>
                <a:sym typeface="Gloria Hallelujah"/>
              </a:defRPr>
            </a:lvl8pPr>
            <a:lvl9pPr lvl="8" rtl="0" algn="ctr">
              <a:lnSpc>
                <a:spcPct val="100000"/>
              </a:lnSpc>
              <a:spcBef>
                <a:spcPts val="0"/>
              </a:spcBef>
              <a:spcAft>
                <a:spcPts val="0"/>
              </a:spcAft>
              <a:buClr>
                <a:schemeClr val="dk1"/>
              </a:buClr>
              <a:buSzPts val="7800"/>
              <a:buFont typeface="Gloria Hallelujah"/>
              <a:buNone/>
              <a:defRPr sz="7800">
                <a:solidFill>
                  <a:schemeClr val="dk1"/>
                </a:solidFill>
                <a:latin typeface="Gloria Hallelujah"/>
                <a:ea typeface="Gloria Hallelujah"/>
                <a:cs typeface="Gloria Hallelujah"/>
                <a:sym typeface="Gloria Hallelujah"/>
              </a:defRPr>
            </a:lvl9pPr>
          </a:lstStyle>
          <a:p/>
        </p:txBody>
      </p:sp>
      <p:sp>
        <p:nvSpPr>
          <p:cNvPr id="80" name="Google Shape;80;p3"/>
          <p:cNvSpPr/>
          <p:nvPr/>
        </p:nvSpPr>
        <p:spPr>
          <a:xfrm rot="-1064901">
            <a:off x="24287445" y="19898021"/>
            <a:ext cx="2210643" cy="599637"/>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81" name="Google Shape;81;p3"/>
          <p:cNvGrpSpPr/>
          <p:nvPr/>
        </p:nvGrpSpPr>
        <p:grpSpPr>
          <a:xfrm rot="-5400000">
            <a:off x="31004703" y="1940225"/>
            <a:ext cx="946232" cy="723188"/>
            <a:chOff x="1640475" y="1197075"/>
            <a:chExt cx="55475" cy="50250"/>
          </a:xfrm>
        </p:grpSpPr>
        <p:sp>
          <p:nvSpPr>
            <p:cNvPr id="82" name="Google Shape;82;p3"/>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83" name="Google Shape;83;p3"/>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84" name="Google Shape;84;p3"/>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85" name="Google Shape;85;p3"/>
          <p:cNvSpPr/>
          <p:nvPr/>
        </p:nvSpPr>
        <p:spPr>
          <a:xfrm rot="9818969">
            <a:off x="-1485411" y="13920233"/>
            <a:ext cx="3619466" cy="6588639"/>
          </a:xfrm>
          <a:custGeom>
            <a:rect b="b" l="l" r="r" t="t"/>
            <a:pathLst>
              <a:path extrusionOk="0" h="22473" w="14343">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86" name="Google Shape;86;p3"/>
          <p:cNvGrpSpPr/>
          <p:nvPr/>
        </p:nvGrpSpPr>
        <p:grpSpPr>
          <a:xfrm rot="-6031509">
            <a:off x="5032449" y="18793576"/>
            <a:ext cx="1837837" cy="1427338"/>
            <a:chOff x="1640475" y="1197075"/>
            <a:chExt cx="55475" cy="50250"/>
          </a:xfrm>
        </p:grpSpPr>
        <p:sp>
          <p:nvSpPr>
            <p:cNvPr id="87" name="Google Shape;87;p3"/>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88" name="Google Shape;88;p3"/>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89" name="Google Shape;89;p3"/>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grpSp>
        <p:nvGrpSpPr>
          <p:cNvPr id="90" name="Google Shape;90;p3"/>
          <p:cNvGrpSpPr/>
          <p:nvPr/>
        </p:nvGrpSpPr>
        <p:grpSpPr>
          <a:xfrm rot="-5400000">
            <a:off x="29861437" y="16692659"/>
            <a:ext cx="1044578" cy="798387"/>
            <a:chOff x="1640475" y="1197075"/>
            <a:chExt cx="55475" cy="50250"/>
          </a:xfrm>
        </p:grpSpPr>
        <p:sp>
          <p:nvSpPr>
            <p:cNvPr id="91" name="Google Shape;91;p3"/>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92" name="Google Shape;92;p3"/>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93" name="Google Shape;93;p3"/>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94" name="Google Shape;94;p3"/>
          <p:cNvSpPr/>
          <p:nvPr/>
        </p:nvSpPr>
        <p:spPr>
          <a:xfrm rot="-4482123">
            <a:off x="742461" y="2297749"/>
            <a:ext cx="2441243" cy="498627"/>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95" name="Google Shape;95;p3"/>
          <p:cNvGrpSpPr/>
          <p:nvPr/>
        </p:nvGrpSpPr>
        <p:grpSpPr>
          <a:xfrm rot="-5400000">
            <a:off x="4828198" y="2165643"/>
            <a:ext cx="946232" cy="723188"/>
            <a:chOff x="1640475" y="1197075"/>
            <a:chExt cx="55475" cy="50250"/>
          </a:xfrm>
        </p:grpSpPr>
        <p:sp>
          <p:nvSpPr>
            <p:cNvPr id="96" name="Google Shape;96;p3"/>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97" name="Google Shape;97;p3"/>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98" name="Google Shape;98;p3"/>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SECTION_HEADER_1_1_1">
    <p:spTree>
      <p:nvGrpSpPr>
        <p:cNvPr id="549" name="Shape 549"/>
        <p:cNvGrpSpPr/>
        <p:nvPr/>
      </p:nvGrpSpPr>
      <p:grpSpPr>
        <a:xfrm>
          <a:off x="0" y="0"/>
          <a:ext cx="0" cy="0"/>
          <a:chOff x="0" y="0"/>
          <a:chExt cx="0" cy="0"/>
        </a:xfrm>
      </p:grpSpPr>
      <p:sp>
        <p:nvSpPr>
          <p:cNvPr id="550" name="Google Shape;550;p21"/>
          <p:cNvSpPr/>
          <p:nvPr/>
        </p:nvSpPr>
        <p:spPr>
          <a:xfrm flipH="1" rot="10800000">
            <a:off x="24969330" y="17314556"/>
            <a:ext cx="8341942" cy="5335577"/>
          </a:xfrm>
          <a:custGeom>
            <a:rect b="b" l="l" r="r" t="t"/>
            <a:pathLst>
              <a:path extrusionOk="0" h="10129" w="23470">
                <a:moveTo>
                  <a:pt x="1" y="0"/>
                </a:moveTo>
                <a:cubicBezTo>
                  <a:pt x="82" y="144"/>
                  <a:pt x="177" y="279"/>
                  <a:pt x="285" y="404"/>
                </a:cubicBezTo>
                <a:cubicBezTo>
                  <a:pt x="779" y="975"/>
                  <a:pt x="1537" y="1316"/>
                  <a:pt x="2299" y="1316"/>
                </a:cubicBezTo>
                <a:cubicBezTo>
                  <a:pt x="2333" y="1316"/>
                  <a:pt x="2366" y="1315"/>
                  <a:pt x="2400" y="1314"/>
                </a:cubicBezTo>
                <a:cubicBezTo>
                  <a:pt x="2977" y="1291"/>
                  <a:pt x="3549" y="1082"/>
                  <a:pt x="4119" y="1082"/>
                </a:cubicBezTo>
                <a:cubicBezTo>
                  <a:pt x="4234" y="1082"/>
                  <a:pt x="4350" y="1091"/>
                  <a:pt x="4465" y="1111"/>
                </a:cubicBezTo>
                <a:cubicBezTo>
                  <a:pt x="4602" y="1136"/>
                  <a:pt x="4730" y="1174"/>
                  <a:pt x="4852" y="1224"/>
                </a:cubicBezTo>
                <a:cubicBezTo>
                  <a:pt x="4878" y="1235"/>
                  <a:pt x="4905" y="1246"/>
                  <a:pt x="4930" y="1259"/>
                </a:cubicBezTo>
                <a:lnTo>
                  <a:pt x="4931" y="1259"/>
                </a:lnTo>
                <a:cubicBezTo>
                  <a:pt x="5863" y="1693"/>
                  <a:pt x="6418" y="2816"/>
                  <a:pt x="7292" y="3441"/>
                </a:cubicBezTo>
                <a:cubicBezTo>
                  <a:pt x="7907" y="3879"/>
                  <a:pt x="8634" y="4045"/>
                  <a:pt x="9391" y="4045"/>
                </a:cubicBezTo>
                <a:cubicBezTo>
                  <a:pt x="10254" y="4045"/>
                  <a:pt x="11156" y="3830"/>
                  <a:pt x="11976" y="3561"/>
                </a:cubicBezTo>
                <a:cubicBezTo>
                  <a:pt x="12709" y="3320"/>
                  <a:pt x="13469" y="3042"/>
                  <a:pt x="14229" y="3042"/>
                </a:cubicBezTo>
                <a:cubicBezTo>
                  <a:pt x="14408" y="3042"/>
                  <a:pt x="14587" y="3058"/>
                  <a:pt x="14766" y="3093"/>
                </a:cubicBezTo>
                <a:cubicBezTo>
                  <a:pt x="16157" y="3366"/>
                  <a:pt x="17029" y="4715"/>
                  <a:pt x="17593" y="5995"/>
                </a:cubicBezTo>
                <a:cubicBezTo>
                  <a:pt x="18158" y="7275"/>
                  <a:pt x="18647" y="8696"/>
                  <a:pt x="19803" y="9505"/>
                </a:cubicBezTo>
                <a:cubicBezTo>
                  <a:pt x="20409" y="9930"/>
                  <a:pt x="21147" y="10129"/>
                  <a:pt x="21892" y="10129"/>
                </a:cubicBezTo>
                <a:cubicBezTo>
                  <a:pt x="22430" y="10129"/>
                  <a:pt x="22971" y="10026"/>
                  <a:pt x="23470" y="9829"/>
                </a:cubicBezTo>
                <a:lnTo>
                  <a:pt x="23470" y="0"/>
                </a:lnTo>
                <a:close/>
              </a:path>
            </a:pathLst>
          </a:custGeom>
          <a:solidFill>
            <a:schemeClr val="lt2">
              <a:alpha val="4860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551" name="Google Shape;551;p21"/>
          <p:cNvSpPr/>
          <p:nvPr/>
        </p:nvSpPr>
        <p:spPr>
          <a:xfrm flipH="1" rot="10800000">
            <a:off x="18810540" y="-1462442"/>
            <a:ext cx="15504068" cy="9384146"/>
          </a:xfrm>
          <a:custGeom>
            <a:rect b="b" l="l" r="r" t="t"/>
            <a:pathLst>
              <a:path extrusionOk="0" h="14262" w="20699">
                <a:moveTo>
                  <a:pt x="16853" y="1"/>
                </a:moveTo>
                <a:cubicBezTo>
                  <a:pt x="16589" y="1"/>
                  <a:pt x="16324" y="41"/>
                  <a:pt x="16064" y="100"/>
                </a:cubicBezTo>
                <a:cubicBezTo>
                  <a:pt x="15287" y="274"/>
                  <a:pt x="14440" y="586"/>
                  <a:pt x="13999" y="1484"/>
                </a:cubicBezTo>
                <a:cubicBezTo>
                  <a:pt x="13782" y="1925"/>
                  <a:pt x="13671" y="2437"/>
                  <a:pt x="13436" y="2864"/>
                </a:cubicBezTo>
                <a:cubicBezTo>
                  <a:pt x="13215" y="3266"/>
                  <a:pt x="12875" y="3522"/>
                  <a:pt x="12511" y="3665"/>
                </a:cubicBezTo>
                <a:cubicBezTo>
                  <a:pt x="12069" y="3837"/>
                  <a:pt x="11615" y="3859"/>
                  <a:pt x="11159" y="3859"/>
                </a:cubicBezTo>
                <a:cubicBezTo>
                  <a:pt x="11006" y="3859"/>
                  <a:pt x="10853" y="3856"/>
                  <a:pt x="10701" y="3856"/>
                </a:cubicBezTo>
                <a:cubicBezTo>
                  <a:pt x="10498" y="3856"/>
                  <a:pt x="10296" y="3860"/>
                  <a:pt x="10095" y="3880"/>
                </a:cubicBezTo>
                <a:cubicBezTo>
                  <a:pt x="9680" y="3920"/>
                  <a:pt x="9262" y="4026"/>
                  <a:pt x="8894" y="4285"/>
                </a:cubicBezTo>
                <a:cubicBezTo>
                  <a:pt x="8523" y="4548"/>
                  <a:pt x="8243" y="4955"/>
                  <a:pt x="7994" y="5382"/>
                </a:cubicBezTo>
                <a:cubicBezTo>
                  <a:pt x="7500" y="6225"/>
                  <a:pt x="7043" y="7121"/>
                  <a:pt x="6336" y="7709"/>
                </a:cubicBezTo>
                <a:cubicBezTo>
                  <a:pt x="5983" y="8002"/>
                  <a:pt x="5587" y="8190"/>
                  <a:pt x="5164" y="8231"/>
                </a:cubicBezTo>
                <a:cubicBezTo>
                  <a:pt x="5076" y="8240"/>
                  <a:pt x="4988" y="8243"/>
                  <a:pt x="4900" y="8243"/>
                </a:cubicBezTo>
                <a:cubicBezTo>
                  <a:pt x="4496" y="8243"/>
                  <a:pt x="4092" y="8166"/>
                  <a:pt x="3691" y="8123"/>
                </a:cubicBezTo>
                <a:cubicBezTo>
                  <a:pt x="3252" y="8076"/>
                  <a:pt x="2813" y="8052"/>
                  <a:pt x="2373" y="8052"/>
                </a:cubicBezTo>
                <a:cubicBezTo>
                  <a:pt x="2305" y="8052"/>
                  <a:pt x="2237" y="8053"/>
                  <a:pt x="2170" y="8054"/>
                </a:cubicBezTo>
                <a:cubicBezTo>
                  <a:pt x="1958" y="8057"/>
                  <a:pt x="1727" y="8043"/>
                  <a:pt x="1527" y="8149"/>
                </a:cubicBezTo>
                <a:cubicBezTo>
                  <a:pt x="1345" y="8245"/>
                  <a:pt x="1232" y="8443"/>
                  <a:pt x="1145" y="8661"/>
                </a:cubicBezTo>
                <a:cubicBezTo>
                  <a:pt x="915" y="9241"/>
                  <a:pt x="707" y="9837"/>
                  <a:pt x="489" y="10425"/>
                </a:cubicBezTo>
                <a:cubicBezTo>
                  <a:pt x="382" y="10712"/>
                  <a:pt x="273" y="10996"/>
                  <a:pt x="170" y="11285"/>
                </a:cubicBezTo>
                <a:cubicBezTo>
                  <a:pt x="82" y="11538"/>
                  <a:pt x="0" y="11807"/>
                  <a:pt x="8" y="12088"/>
                </a:cubicBezTo>
                <a:cubicBezTo>
                  <a:pt x="21" y="12629"/>
                  <a:pt x="368" y="12994"/>
                  <a:pt x="711" y="13243"/>
                </a:cubicBezTo>
                <a:cubicBezTo>
                  <a:pt x="1071" y="13507"/>
                  <a:pt x="1473" y="13671"/>
                  <a:pt x="1882" y="13769"/>
                </a:cubicBezTo>
                <a:cubicBezTo>
                  <a:pt x="2734" y="13974"/>
                  <a:pt x="3606" y="13920"/>
                  <a:pt x="4468" y="13980"/>
                </a:cubicBezTo>
                <a:cubicBezTo>
                  <a:pt x="5488" y="14051"/>
                  <a:pt x="6502" y="14240"/>
                  <a:pt x="7524" y="14260"/>
                </a:cubicBezTo>
                <a:cubicBezTo>
                  <a:pt x="7567" y="14261"/>
                  <a:pt x="7610" y="14261"/>
                  <a:pt x="7652" y="14261"/>
                </a:cubicBezTo>
                <a:cubicBezTo>
                  <a:pt x="8600" y="14261"/>
                  <a:pt x="9520" y="14052"/>
                  <a:pt x="10445" y="13797"/>
                </a:cubicBezTo>
                <a:cubicBezTo>
                  <a:pt x="10927" y="13664"/>
                  <a:pt x="11408" y="13527"/>
                  <a:pt x="11895" y="13424"/>
                </a:cubicBezTo>
                <a:cubicBezTo>
                  <a:pt x="12396" y="13318"/>
                  <a:pt x="12902" y="13253"/>
                  <a:pt x="13408" y="13207"/>
                </a:cubicBezTo>
                <a:cubicBezTo>
                  <a:pt x="14415" y="13113"/>
                  <a:pt x="15426" y="13086"/>
                  <a:pt x="16429" y="12939"/>
                </a:cubicBezTo>
                <a:cubicBezTo>
                  <a:pt x="16862" y="12876"/>
                  <a:pt x="17290" y="12772"/>
                  <a:pt x="17724" y="12708"/>
                </a:cubicBezTo>
                <a:cubicBezTo>
                  <a:pt x="17931" y="12676"/>
                  <a:pt x="18142" y="12652"/>
                  <a:pt x="18353" y="12652"/>
                </a:cubicBezTo>
                <a:cubicBezTo>
                  <a:pt x="18545" y="12652"/>
                  <a:pt x="18735" y="12672"/>
                  <a:pt x="18922" y="12725"/>
                </a:cubicBezTo>
                <a:cubicBezTo>
                  <a:pt x="19108" y="12778"/>
                  <a:pt x="19285" y="12862"/>
                  <a:pt x="19446" y="12990"/>
                </a:cubicBezTo>
                <a:cubicBezTo>
                  <a:pt x="19530" y="13055"/>
                  <a:pt x="19602" y="13168"/>
                  <a:pt x="19703" y="13170"/>
                </a:cubicBezTo>
                <a:cubicBezTo>
                  <a:pt x="19705" y="13170"/>
                  <a:pt x="19707" y="13170"/>
                  <a:pt x="19709" y="13170"/>
                </a:cubicBezTo>
                <a:cubicBezTo>
                  <a:pt x="19794" y="13170"/>
                  <a:pt x="19882" y="13147"/>
                  <a:pt x="19960" y="13109"/>
                </a:cubicBezTo>
                <a:cubicBezTo>
                  <a:pt x="20337" y="12928"/>
                  <a:pt x="20552" y="12457"/>
                  <a:pt x="20620" y="11978"/>
                </a:cubicBezTo>
                <a:cubicBezTo>
                  <a:pt x="20661" y="11688"/>
                  <a:pt x="20662" y="11393"/>
                  <a:pt x="20662" y="11100"/>
                </a:cubicBezTo>
                <a:cubicBezTo>
                  <a:pt x="20661" y="10779"/>
                  <a:pt x="20660" y="10457"/>
                  <a:pt x="20659" y="10136"/>
                </a:cubicBezTo>
                <a:cubicBezTo>
                  <a:pt x="20657" y="9484"/>
                  <a:pt x="20655" y="8832"/>
                  <a:pt x="20653" y="8180"/>
                </a:cubicBezTo>
                <a:cubicBezTo>
                  <a:pt x="20649" y="6940"/>
                  <a:pt x="20646" y="5700"/>
                  <a:pt x="20642" y="4459"/>
                </a:cubicBezTo>
                <a:lnTo>
                  <a:pt x="20642" y="4459"/>
                </a:lnTo>
                <a:cubicBezTo>
                  <a:pt x="20644" y="4461"/>
                  <a:pt x="20645" y="4462"/>
                  <a:pt x="20647" y="4462"/>
                </a:cubicBezTo>
                <a:cubicBezTo>
                  <a:pt x="20699" y="4462"/>
                  <a:pt x="20598" y="3375"/>
                  <a:pt x="20067" y="3281"/>
                </a:cubicBezTo>
                <a:cubicBezTo>
                  <a:pt x="19246" y="3135"/>
                  <a:pt x="19173" y="1493"/>
                  <a:pt x="18535" y="804"/>
                </a:cubicBezTo>
                <a:cubicBezTo>
                  <a:pt x="18227" y="470"/>
                  <a:pt x="17870" y="206"/>
                  <a:pt x="17474" y="87"/>
                </a:cubicBezTo>
                <a:cubicBezTo>
                  <a:pt x="17269" y="26"/>
                  <a:pt x="17062" y="1"/>
                  <a:pt x="16853" y="1"/>
                </a:cubicBezTo>
                <a:close/>
              </a:path>
            </a:pathLst>
          </a:custGeom>
          <a:solidFill>
            <a:schemeClr val="dk2">
              <a:alpha val="4916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552" name="Google Shape;552;p21"/>
          <p:cNvSpPr/>
          <p:nvPr/>
        </p:nvSpPr>
        <p:spPr>
          <a:xfrm flipH="1" rot="10800000">
            <a:off x="-2972250" y="-1684634"/>
            <a:ext cx="9703830" cy="9893385"/>
          </a:xfrm>
          <a:custGeom>
            <a:rect b="b" l="l" r="r" t="t"/>
            <a:pathLst>
              <a:path extrusionOk="0" h="13044" w="21506">
                <a:moveTo>
                  <a:pt x="3180" y="0"/>
                </a:moveTo>
                <a:cubicBezTo>
                  <a:pt x="3059" y="0"/>
                  <a:pt x="2939" y="4"/>
                  <a:pt x="2818" y="11"/>
                </a:cubicBezTo>
                <a:cubicBezTo>
                  <a:pt x="2085" y="54"/>
                  <a:pt x="1355" y="227"/>
                  <a:pt x="834" y="551"/>
                </a:cubicBezTo>
                <a:cubicBezTo>
                  <a:pt x="250" y="913"/>
                  <a:pt x="65" y="1411"/>
                  <a:pt x="36" y="1902"/>
                </a:cubicBezTo>
                <a:cubicBezTo>
                  <a:pt x="1" y="2484"/>
                  <a:pt x="77" y="3072"/>
                  <a:pt x="110" y="3654"/>
                </a:cubicBezTo>
                <a:cubicBezTo>
                  <a:pt x="143" y="4272"/>
                  <a:pt x="177" y="4890"/>
                  <a:pt x="211" y="5509"/>
                </a:cubicBezTo>
                <a:lnTo>
                  <a:pt x="619" y="12928"/>
                </a:lnTo>
                <a:cubicBezTo>
                  <a:pt x="622" y="12996"/>
                  <a:pt x="711" y="13044"/>
                  <a:pt x="816" y="13044"/>
                </a:cubicBezTo>
                <a:cubicBezTo>
                  <a:pt x="831" y="13044"/>
                  <a:pt x="847" y="13043"/>
                  <a:pt x="863" y="13041"/>
                </a:cubicBezTo>
                <a:cubicBezTo>
                  <a:pt x="2378" y="12830"/>
                  <a:pt x="3912" y="12669"/>
                  <a:pt x="5457" y="12564"/>
                </a:cubicBezTo>
                <a:cubicBezTo>
                  <a:pt x="7004" y="12457"/>
                  <a:pt x="8559" y="12406"/>
                  <a:pt x="10115" y="12406"/>
                </a:cubicBezTo>
                <a:cubicBezTo>
                  <a:pt x="11304" y="12406"/>
                  <a:pt x="12493" y="12436"/>
                  <a:pt x="13679" y="12495"/>
                </a:cubicBezTo>
                <a:cubicBezTo>
                  <a:pt x="14434" y="12533"/>
                  <a:pt x="15229" y="12576"/>
                  <a:pt x="16019" y="12576"/>
                </a:cubicBezTo>
                <a:cubicBezTo>
                  <a:pt x="17350" y="12576"/>
                  <a:pt x="18667" y="12454"/>
                  <a:pt x="19757" y="11976"/>
                </a:cubicBezTo>
                <a:lnTo>
                  <a:pt x="19757" y="11976"/>
                </a:lnTo>
                <a:cubicBezTo>
                  <a:pt x="19755" y="11987"/>
                  <a:pt x="19759" y="11992"/>
                  <a:pt x="19770" y="11992"/>
                </a:cubicBezTo>
                <a:cubicBezTo>
                  <a:pt x="19872" y="11992"/>
                  <a:pt x="20520" y="11533"/>
                  <a:pt x="20666" y="11300"/>
                </a:cubicBezTo>
                <a:cubicBezTo>
                  <a:pt x="21276" y="10319"/>
                  <a:pt x="21505" y="9208"/>
                  <a:pt x="20964" y="8195"/>
                </a:cubicBezTo>
                <a:cubicBezTo>
                  <a:pt x="20510" y="7349"/>
                  <a:pt x="19544" y="6569"/>
                  <a:pt x="18190" y="6187"/>
                </a:cubicBezTo>
                <a:cubicBezTo>
                  <a:pt x="16673" y="5759"/>
                  <a:pt x="14935" y="5923"/>
                  <a:pt x="13382" y="5580"/>
                </a:cubicBezTo>
                <a:cubicBezTo>
                  <a:pt x="11840" y="5240"/>
                  <a:pt x="11141" y="4324"/>
                  <a:pt x="10445" y="3499"/>
                </a:cubicBezTo>
                <a:cubicBezTo>
                  <a:pt x="9690" y="2603"/>
                  <a:pt x="8718" y="1801"/>
                  <a:pt x="7429" y="1159"/>
                </a:cubicBezTo>
                <a:cubicBezTo>
                  <a:pt x="6263" y="578"/>
                  <a:pt x="4748" y="0"/>
                  <a:pt x="3180" y="0"/>
                </a:cubicBezTo>
                <a:close/>
              </a:path>
            </a:pathLst>
          </a:custGeom>
          <a:solidFill>
            <a:schemeClr val="accent1">
              <a:alpha val="4972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553" name="Google Shape;553;p21"/>
          <p:cNvSpPr/>
          <p:nvPr/>
        </p:nvSpPr>
        <p:spPr>
          <a:xfrm flipH="1" rot="10800000">
            <a:off x="-764533" y="16525582"/>
            <a:ext cx="14186040" cy="8160284"/>
          </a:xfrm>
          <a:custGeom>
            <a:rect b="b" l="l" r="r" t="t"/>
            <a:pathLst>
              <a:path extrusionOk="0" h="11831" w="24376">
                <a:moveTo>
                  <a:pt x="1749" y="0"/>
                </a:moveTo>
                <a:cubicBezTo>
                  <a:pt x="1709" y="0"/>
                  <a:pt x="1669" y="3"/>
                  <a:pt x="1629" y="10"/>
                </a:cubicBezTo>
                <a:cubicBezTo>
                  <a:pt x="1391" y="51"/>
                  <a:pt x="1250" y="241"/>
                  <a:pt x="1188" y="476"/>
                </a:cubicBezTo>
                <a:cubicBezTo>
                  <a:pt x="1034" y="1062"/>
                  <a:pt x="936" y="1672"/>
                  <a:pt x="819" y="2266"/>
                </a:cubicBezTo>
                <a:cubicBezTo>
                  <a:pt x="701" y="2875"/>
                  <a:pt x="591" y="3483"/>
                  <a:pt x="497" y="4096"/>
                </a:cubicBezTo>
                <a:cubicBezTo>
                  <a:pt x="126" y="6503"/>
                  <a:pt x="1" y="8997"/>
                  <a:pt x="659" y="11362"/>
                </a:cubicBezTo>
                <a:cubicBezTo>
                  <a:pt x="678" y="11430"/>
                  <a:pt x="734" y="11465"/>
                  <a:pt x="790" y="11465"/>
                </a:cubicBezTo>
                <a:cubicBezTo>
                  <a:pt x="836" y="11465"/>
                  <a:pt x="882" y="11443"/>
                  <a:pt x="910" y="11396"/>
                </a:cubicBezTo>
                <a:cubicBezTo>
                  <a:pt x="1048" y="11173"/>
                  <a:pt x="1207" y="10966"/>
                  <a:pt x="1385" y="10775"/>
                </a:cubicBezTo>
                <a:cubicBezTo>
                  <a:pt x="2101" y="10007"/>
                  <a:pt x="3087" y="9538"/>
                  <a:pt x="4095" y="9409"/>
                </a:cubicBezTo>
                <a:cubicBezTo>
                  <a:pt x="4315" y="9380"/>
                  <a:pt x="4536" y="9367"/>
                  <a:pt x="4756" y="9367"/>
                </a:cubicBezTo>
                <a:cubicBezTo>
                  <a:pt x="5731" y="9367"/>
                  <a:pt x="6705" y="9633"/>
                  <a:pt x="7587" y="10066"/>
                </a:cubicBezTo>
                <a:cubicBezTo>
                  <a:pt x="8653" y="10589"/>
                  <a:pt x="9622" y="11353"/>
                  <a:pt x="10770" y="11680"/>
                </a:cubicBezTo>
                <a:cubicBezTo>
                  <a:pt x="11110" y="11777"/>
                  <a:pt x="11460" y="11831"/>
                  <a:pt x="11804" y="11831"/>
                </a:cubicBezTo>
                <a:cubicBezTo>
                  <a:pt x="12445" y="11831"/>
                  <a:pt x="13071" y="11645"/>
                  <a:pt x="13597" y="11201"/>
                </a:cubicBezTo>
                <a:cubicBezTo>
                  <a:pt x="14183" y="10708"/>
                  <a:pt x="14558" y="9990"/>
                  <a:pt x="14873" y="9287"/>
                </a:cubicBezTo>
                <a:cubicBezTo>
                  <a:pt x="15209" y="8537"/>
                  <a:pt x="15487" y="7753"/>
                  <a:pt x="15901" y="7045"/>
                </a:cubicBezTo>
                <a:cubicBezTo>
                  <a:pt x="16332" y="6305"/>
                  <a:pt x="16925" y="5724"/>
                  <a:pt x="17743" y="5514"/>
                </a:cubicBezTo>
                <a:cubicBezTo>
                  <a:pt x="18117" y="5418"/>
                  <a:pt x="18497" y="5390"/>
                  <a:pt x="18880" y="5390"/>
                </a:cubicBezTo>
                <a:cubicBezTo>
                  <a:pt x="19432" y="5390"/>
                  <a:pt x="19989" y="5449"/>
                  <a:pt x="20540" y="5449"/>
                </a:cubicBezTo>
                <a:cubicBezTo>
                  <a:pt x="20676" y="5449"/>
                  <a:pt x="20812" y="5445"/>
                  <a:pt x="20947" y="5436"/>
                </a:cubicBezTo>
                <a:cubicBezTo>
                  <a:pt x="21449" y="5403"/>
                  <a:pt x="21952" y="5299"/>
                  <a:pt x="22402" y="5053"/>
                </a:cubicBezTo>
                <a:cubicBezTo>
                  <a:pt x="22808" y="4832"/>
                  <a:pt x="23157" y="4506"/>
                  <a:pt x="23433" y="4124"/>
                </a:cubicBezTo>
                <a:cubicBezTo>
                  <a:pt x="23951" y="3405"/>
                  <a:pt x="24197" y="2481"/>
                  <a:pt x="24066" y="1589"/>
                </a:cubicBezTo>
                <a:lnTo>
                  <a:pt x="24066" y="1589"/>
                </a:lnTo>
                <a:cubicBezTo>
                  <a:pt x="24067" y="1589"/>
                  <a:pt x="24069" y="1589"/>
                  <a:pt x="24070" y="1589"/>
                </a:cubicBezTo>
                <a:cubicBezTo>
                  <a:pt x="24093" y="1589"/>
                  <a:pt x="24117" y="1581"/>
                  <a:pt x="24142" y="1563"/>
                </a:cubicBezTo>
                <a:cubicBezTo>
                  <a:pt x="24293" y="1450"/>
                  <a:pt x="24375" y="1284"/>
                  <a:pt x="24372" y="1087"/>
                </a:cubicBezTo>
                <a:cubicBezTo>
                  <a:pt x="24363" y="604"/>
                  <a:pt x="23972" y="329"/>
                  <a:pt x="23550" y="297"/>
                </a:cubicBezTo>
                <a:cubicBezTo>
                  <a:pt x="23516" y="295"/>
                  <a:pt x="23481" y="294"/>
                  <a:pt x="23447" y="294"/>
                </a:cubicBezTo>
                <a:cubicBezTo>
                  <a:pt x="23214" y="294"/>
                  <a:pt x="22979" y="345"/>
                  <a:pt x="22750" y="383"/>
                </a:cubicBezTo>
                <a:cubicBezTo>
                  <a:pt x="22445" y="434"/>
                  <a:pt x="22139" y="481"/>
                  <a:pt x="21832" y="525"/>
                </a:cubicBezTo>
                <a:cubicBezTo>
                  <a:pt x="20628" y="695"/>
                  <a:pt x="19418" y="810"/>
                  <a:pt x="18207" y="888"/>
                </a:cubicBezTo>
                <a:cubicBezTo>
                  <a:pt x="15785" y="1046"/>
                  <a:pt x="13357" y="1063"/>
                  <a:pt x="10931" y="1083"/>
                </a:cubicBezTo>
                <a:cubicBezTo>
                  <a:pt x="10571" y="1086"/>
                  <a:pt x="10211" y="1088"/>
                  <a:pt x="9850" y="1088"/>
                </a:cubicBezTo>
                <a:cubicBezTo>
                  <a:pt x="7886" y="1088"/>
                  <a:pt x="5913" y="1021"/>
                  <a:pt x="3986" y="601"/>
                </a:cubicBezTo>
                <a:cubicBezTo>
                  <a:pt x="3423" y="479"/>
                  <a:pt x="2865" y="326"/>
                  <a:pt x="2319" y="138"/>
                </a:cubicBezTo>
                <a:cubicBezTo>
                  <a:pt x="2135" y="75"/>
                  <a:pt x="1944" y="0"/>
                  <a:pt x="1749" y="0"/>
                </a:cubicBezTo>
                <a:close/>
              </a:path>
            </a:pathLst>
          </a:custGeom>
          <a:solidFill>
            <a:schemeClr val="accent2">
              <a:alpha val="5028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554" name="Google Shape;554;p21"/>
          <p:cNvSpPr txBox="1"/>
          <p:nvPr>
            <p:ph type="title"/>
          </p:nvPr>
        </p:nvSpPr>
        <p:spPr>
          <a:xfrm>
            <a:off x="9776430" y="3238195"/>
            <a:ext cx="13365000" cy="2457600"/>
          </a:xfrm>
          <a:prstGeom prst="rect">
            <a:avLst/>
          </a:prstGeom>
        </p:spPr>
        <p:txBody>
          <a:bodyPr anchorCtr="0" anchor="t" bIns="341325" lIns="341325" spcFirstLastPara="1" rIns="341325" wrap="square" tIns="341325">
            <a:noAutofit/>
          </a:bodyPr>
          <a:lstStyle>
            <a:lvl1pPr lvl="0" rtl="0" algn="ctr">
              <a:spcBef>
                <a:spcPts val="0"/>
              </a:spcBef>
              <a:spcAft>
                <a:spcPts val="0"/>
              </a:spcAft>
              <a:buClr>
                <a:schemeClr val="dk1"/>
              </a:buClr>
              <a:buSzPts val="10500"/>
              <a:buNone/>
              <a:defRPr sz="7800">
                <a:solidFill>
                  <a:schemeClr val="dk1"/>
                </a:solidFill>
              </a:defRPr>
            </a:lvl1pPr>
            <a:lvl2pPr lvl="1" rtl="0">
              <a:spcBef>
                <a:spcPts val="0"/>
              </a:spcBef>
              <a:spcAft>
                <a:spcPts val="0"/>
              </a:spcAft>
              <a:buClr>
                <a:schemeClr val="dk1"/>
              </a:buClr>
              <a:buSzPts val="10500"/>
              <a:buNone/>
              <a:defRPr>
                <a:solidFill>
                  <a:schemeClr val="dk1"/>
                </a:solidFill>
              </a:defRPr>
            </a:lvl2pPr>
            <a:lvl3pPr lvl="2" rtl="0">
              <a:spcBef>
                <a:spcPts val="0"/>
              </a:spcBef>
              <a:spcAft>
                <a:spcPts val="0"/>
              </a:spcAft>
              <a:buClr>
                <a:schemeClr val="dk1"/>
              </a:buClr>
              <a:buSzPts val="10500"/>
              <a:buNone/>
              <a:defRPr>
                <a:solidFill>
                  <a:schemeClr val="dk1"/>
                </a:solidFill>
              </a:defRPr>
            </a:lvl3pPr>
            <a:lvl4pPr lvl="3" rtl="0">
              <a:spcBef>
                <a:spcPts val="0"/>
              </a:spcBef>
              <a:spcAft>
                <a:spcPts val="0"/>
              </a:spcAft>
              <a:buClr>
                <a:schemeClr val="dk1"/>
              </a:buClr>
              <a:buSzPts val="10500"/>
              <a:buNone/>
              <a:defRPr>
                <a:solidFill>
                  <a:schemeClr val="dk1"/>
                </a:solidFill>
              </a:defRPr>
            </a:lvl4pPr>
            <a:lvl5pPr lvl="4" rtl="0">
              <a:spcBef>
                <a:spcPts val="0"/>
              </a:spcBef>
              <a:spcAft>
                <a:spcPts val="0"/>
              </a:spcAft>
              <a:buClr>
                <a:schemeClr val="dk1"/>
              </a:buClr>
              <a:buSzPts val="10500"/>
              <a:buNone/>
              <a:defRPr>
                <a:solidFill>
                  <a:schemeClr val="dk1"/>
                </a:solidFill>
              </a:defRPr>
            </a:lvl5pPr>
            <a:lvl6pPr lvl="5" rtl="0">
              <a:spcBef>
                <a:spcPts val="0"/>
              </a:spcBef>
              <a:spcAft>
                <a:spcPts val="0"/>
              </a:spcAft>
              <a:buClr>
                <a:schemeClr val="dk1"/>
              </a:buClr>
              <a:buSzPts val="10500"/>
              <a:buNone/>
              <a:defRPr>
                <a:solidFill>
                  <a:schemeClr val="dk1"/>
                </a:solidFill>
              </a:defRPr>
            </a:lvl6pPr>
            <a:lvl7pPr lvl="6" rtl="0">
              <a:spcBef>
                <a:spcPts val="0"/>
              </a:spcBef>
              <a:spcAft>
                <a:spcPts val="0"/>
              </a:spcAft>
              <a:buClr>
                <a:schemeClr val="dk1"/>
              </a:buClr>
              <a:buSzPts val="10500"/>
              <a:buNone/>
              <a:defRPr>
                <a:solidFill>
                  <a:schemeClr val="dk1"/>
                </a:solidFill>
              </a:defRPr>
            </a:lvl7pPr>
            <a:lvl8pPr lvl="7" rtl="0">
              <a:spcBef>
                <a:spcPts val="0"/>
              </a:spcBef>
              <a:spcAft>
                <a:spcPts val="0"/>
              </a:spcAft>
              <a:buClr>
                <a:schemeClr val="dk1"/>
              </a:buClr>
              <a:buSzPts val="10500"/>
              <a:buNone/>
              <a:defRPr>
                <a:solidFill>
                  <a:schemeClr val="dk1"/>
                </a:solidFill>
              </a:defRPr>
            </a:lvl8pPr>
            <a:lvl9pPr lvl="8" rtl="0">
              <a:spcBef>
                <a:spcPts val="0"/>
              </a:spcBef>
              <a:spcAft>
                <a:spcPts val="0"/>
              </a:spcAft>
              <a:buClr>
                <a:schemeClr val="dk1"/>
              </a:buClr>
              <a:buSzPts val="10500"/>
              <a:buNone/>
              <a:defRPr>
                <a:solidFill>
                  <a:schemeClr val="dk1"/>
                </a:solidFill>
              </a:defRPr>
            </a:lvl9pPr>
          </a:lstStyle>
          <a:p/>
        </p:txBody>
      </p:sp>
      <p:grpSp>
        <p:nvGrpSpPr>
          <p:cNvPr id="555" name="Google Shape;555;p21"/>
          <p:cNvGrpSpPr/>
          <p:nvPr/>
        </p:nvGrpSpPr>
        <p:grpSpPr>
          <a:xfrm rot="-9742907">
            <a:off x="26621340" y="19736429"/>
            <a:ext cx="1657013" cy="1738355"/>
            <a:chOff x="1640475" y="1197075"/>
            <a:chExt cx="55475" cy="50250"/>
          </a:xfrm>
        </p:grpSpPr>
        <p:sp>
          <p:nvSpPr>
            <p:cNvPr id="556" name="Google Shape;556;p21"/>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557" name="Google Shape;557;p21"/>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558" name="Google Shape;558;p21"/>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grpSp>
        <p:nvGrpSpPr>
          <p:cNvPr id="559" name="Google Shape;559;p21"/>
          <p:cNvGrpSpPr/>
          <p:nvPr/>
        </p:nvGrpSpPr>
        <p:grpSpPr>
          <a:xfrm rot="9898123">
            <a:off x="730890" y="13519738"/>
            <a:ext cx="1016511" cy="1073091"/>
            <a:chOff x="1640475" y="1197075"/>
            <a:chExt cx="55475" cy="50250"/>
          </a:xfrm>
        </p:grpSpPr>
        <p:sp>
          <p:nvSpPr>
            <p:cNvPr id="560" name="Google Shape;560;p21"/>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561" name="Google Shape;561;p21"/>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562" name="Google Shape;562;p21"/>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563" name="Google Shape;563;p21"/>
          <p:cNvSpPr/>
          <p:nvPr/>
        </p:nvSpPr>
        <p:spPr>
          <a:xfrm flipH="1" rot="8859501">
            <a:off x="17392671" y="899234"/>
            <a:ext cx="2612168" cy="672137"/>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564" name="Google Shape;564;p21"/>
          <p:cNvSpPr/>
          <p:nvPr/>
        </p:nvSpPr>
        <p:spPr>
          <a:xfrm flipH="1" rot="-10799870">
            <a:off x="1139704" y="19903778"/>
            <a:ext cx="1962628" cy="544929"/>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565" name="Google Shape;565;p21"/>
          <p:cNvGrpSpPr/>
          <p:nvPr/>
        </p:nvGrpSpPr>
        <p:grpSpPr>
          <a:xfrm rot="6185434">
            <a:off x="3918037" y="1289963"/>
            <a:ext cx="835195" cy="779691"/>
            <a:chOff x="1640475" y="1197075"/>
            <a:chExt cx="55475" cy="50250"/>
          </a:xfrm>
        </p:grpSpPr>
        <p:sp>
          <p:nvSpPr>
            <p:cNvPr id="566" name="Google Shape;566;p21"/>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567" name="Google Shape;567;p21"/>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568" name="Google Shape;568;p21"/>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569" name="Google Shape;569;p21"/>
          <p:cNvSpPr/>
          <p:nvPr/>
        </p:nvSpPr>
        <p:spPr>
          <a:xfrm rot="10800000">
            <a:off x="24036347" y="-142467"/>
            <a:ext cx="4203310" cy="3644600"/>
          </a:xfrm>
          <a:custGeom>
            <a:rect b="b" l="l" r="r" t="t"/>
            <a:pathLst>
              <a:path extrusionOk="0" h="21613" w="29542">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570" name="Google Shape;570;p21"/>
          <p:cNvSpPr/>
          <p:nvPr/>
        </p:nvSpPr>
        <p:spPr>
          <a:xfrm rot="-10364341">
            <a:off x="-197068" y="-503253"/>
            <a:ext cx="1879844" cy="3477077"/>
          </a:xfrm>
          <a:custGeom>
            <a:rect b="b" l="l" r="r" t="t"/>
            <a:pathLst>
              <a:path extrusionOk="0" h="22473" w="14343">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571" name="Google Shape;571;p21"/>
          <p:cNvGrpSpPr/>
          <p:nvPr/>
        </p:nvGrpSpPr>
        <p:grpSpPr>
          <a:xfrm rot="9898183">
            <a:off x="30923878" y="8924054"/>
            <a:ext cx="806189" cy="851058"/>
            <a:chOff x="1640475" y="1197075"/>
            <a:chExt cx="55475" cy="50250"/>
          </a:xfrm>
        </p:grpSpPr>
        <p:sp>
          <p:nvSpPr>
            <p:cNvPr id="572" name="Google Shape;572;p21"/>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573" name="Google Shape;573;p21"/>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574" name="Google Shape;574;p21"/>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SECTION_HEADER_1_1_1_1">
    <p:spTree>
      <p:nvGrpSpPr>
        <p:cNvPr id="575" name="Shape 575"/>
        <p:cNvGrpSpPr/>
        <p:nvPr/>
      </p:nvGrpSpPr>
      <p:grpSpPr>
        <a:xfrm>
          <a:off x="0" y="0"/>
          <a:ext cx="0" cy="0"/>
          <a:chOff x="0" y="0"/>
          <a:chExt cx="0" cy="0"/>
        </a:xfrm>
      </p:grpSpPr>
      <p:sp>
        <p:nvSpPr>
          <p:cNvPr id="576" name="Google Shape;576;p22"/>
          <p:cNvSpPr/>
          <p:nvPr/>
        </p:nvSpPr>
        <p:spPr>
          <a:xfrm>
            <a:off x="20613873" y="17459084"/>
            <a:ext cx="12853216" cy="4938918"/>
          </a:xfrm>
          <a:custGeom>
            <a:rect b="b" l="l" r="r" t="t"/>
            <a:pathLst>
              <a:path extrusionOk="0" h="7088" w="21862">
                <a:moveTo>
                  <a:pt x="20392" y="0"/>
                </a:moveTo>
                <a:cubicBezTo>
                  <a:pt x="19697" y="0"/>
                  <a:pt x="19010" y="139"/>
                  <a:pt x="18446" y="437"/>
                </a:cubicBezTo>
                <a:cubicBezTo>
                  <a:pt x="17368" y="1003"/>
                  <a:pt x="16913" y="1997"/>
                  <a:pt x="16387" y="2893"/>
                </a:cubicBezTo>
                <a:cubicBezTo>
                  <a:pt x="15861" y="3789"/>
                  <a:pt x="15050" y="4733"/>
                  <a:pt x="13753" y="4924"/>
                </a:cubicBezTo>
                <a:cubicBezTo>
                  <a:pt x="13587" y="4948"/>
                  <a:pt x="13420" y="4959"/>
                  <a:pt x="13253" y="4959"/>
                </a:cubicBezTo>
                <a:cubicBezTo>
                  <a:pt x="12545" y="4959"/>
                  <a:pt x="11838" y="4765"/>
                  <a:pt x="11156" y="4596"/>
                </a:cubicBezTo>
                <a:cubicBezTo>
                  <a:pt x="10391" y="4408"/>
                  <a:pt x="9551" y="4258"/>
                  <a:pt x="8748" y="4258"/>
                </a:cubicBezTo>
                <a:cubicBezTo>
                  <a:pt x="8042" y="4258"/>
                  <a:pt x="7365" y="4373"/>
                  <a:pt x="6793" y="4680"/>
                </a:cubicBezTo>
                <a:cubicBezTo>
                  <a:pt x="5978" y="5117"/>
                  <a:pt x="5461" y="5904"/>
                  <a:pt x="4593" y="6207"/>
                </a:cubicBezTo>
                <a:cubicBezTo>
                  <a:pt x="4569" y="6215"/>
                  <a:pt x="4545" y="6224"/>
                  <a:pt x="4519" y="6231"/>
                </a:cubicBezTo>
                <a:cubicBezTo>
                  <a:pt x="4407" y="6267"/>
                  <a:pt x="4286" y="6293"/>
                  <a:pt x="4160" y="6310"/>
                </a:cubicBezTo>
                <a:cubicBezTo>
                  <a:pt x="4052" y="6325"/>
                  <a:pt x="3944" y="6331"/>
                  <a:pt x="3836" y="6331"/>
                </a:cubicBezTo>
                <a:cubicBezTo>
                  <a:pt x="3306" y="6331"/>
                  <a:pt x="2774" y="6185"/>
                  <a:pt x="2236" y="6169"/>
                </a:cubicBezTo>
                <a:cubicBezTo>
                  <a:pt x="2205" y="6168"/>
                  <a:pt x="2173" y="6167"/>
                  <a:pt x="2142" y="6167"/>
                </a:cubicBezTo>
                <a:cubicBezTo>
                  <a:pt x="1432" y="6167"/>
                  <a:pt x="726" y="6406"/>
                  <a:pt x="265" y="6805"/>
                </a:cubicBezTo>
                <a:cubicBezTo>
                  <a:pt x="165" y="6893"/>
                  <a:pt x="77" y="6988"/>
                  <a:pt x="1" y="7088"/>
                </a:cubicBezTo>
                <a:lnTo>
                  <a:pt x="21862" y="7088"/>
                </a:lnTo>
                <a:lnTo>
                  <a:pt x="21862" y="210"/>
                </a:lnTo>
                <a:cubicBezTo>
                  <a:pt x="21397" y="73"/>
                  <a:pt x="20892" y="0"/>
                  <a:pt x="20392" y="0"/>
                </a:cubicBezTo>
                <a:close/>
              </a:path>
            </a:pathLst>
          </a:custGeom>
          <a:solidFill>
            <a:schemeClr val="lt2">
              <a:alpha val="4860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577" name="Google Shape;577;p22"/>
          <p:cNvSpPr/>
          <p:nvPr/>
        </p:nvSpPr>
        <p:spPr>
          <a:xfrm>
            <a:off x="-213509" y="-436216"/>
            <a:ext cx="7734153" cy="4498541"/>
          </a:xfrm>
          <a:custGeom>
            <a:rect b="b" l="l" r="r" t="t"/>
            <a:pathLst>
              <a:path extrusionOk="0" h="6456" w="13155">
                <a:moveTo>
                  <a:pt x="1821" y="0"/>
                </a:moveTo>
                <a:lnTo>
                  <a:pt x="1821" y="3"/>
                </a:lnTo>
                <a:lnTo>
                  <a:pt x="0" y="4"/>
                </a:lnTo>
                <a:lnTo>
                  <a:pt x="0" y="222"/>
                </a:lnTo>
                <a:lnTo>
                  <a:pt x="0" y="1236"/>
                </a:lnTo>
                <a:lnTo>
                  <a:pt x="0" y="2358"/>
                </a:lnTo>
                <a:lnTo>
                  <a:pt x="1" y="3370"/>
                </a:lnTo>
                <a:lnTo>
                  <a:pt x="1" y="4493"/>
                </a:lnTo>
                <a:lnTo>
                  <a:pt x="1" y="5504"/>
                </a:lnTo>
                <a:lnTo>
                  <a:pt x="1" y="6178"/>
                </a:lnTo>
                <a:cubicBezTo>
                  <a:pt x="369" y="6349"/>
                  <a:pt x="770" y="6456"/>
                  <a:pt x="1177" y="6456"/>
                </a:cubicBezTo>
                <a:cubicBezTo>
                  <a:pt x="1363" y="6456"/>
                  <a:pt x="1550" y="6434"/>
                  <a:pt x="1736" y="6385"/>
                </a:cubicBezTo>
                <a:cubicBezTo>
                  <a:pt x="1764" y="6378"/>
                  <a:pt x="1794" y="6370"/>
                  <a:pt x="1822" y="6361"/>
                </a:cubicBezTo>
                <a:cubicBezTo>
                  <a:pt x="1843" y="6355"/>
                  <a:pt x="1862" y="6348"/>
                  <a:pt x="1882" y="6342"/>
                </a:cubicBezTo>
                <a:cubicBezTo>
                  <a:pt x="2342" y="6188"/>
                  <a:pt x="2719" y="5901"/>
                  <a:pt x="3050" y="5558"/>
                </a:cubicBezTo>
                <a:cubicBezTo>
                  <a:pt x="3068" y="5540"/>
                  <a:pt x="3085" y="5522"/>
                  <a:pt x="3102" y="5503"/>
                </a:cubicBezTo>
                <a:cubicBezTo>
                  <a:pt x="3398" y="5189"/>
                  <a:pt x="3657" y="4831"/>
                  <a:pt x="3908" y="4490"/>
                </a:cubicBezTo>
                <a:cubicBezTo>
                  <a:pt x="3908" y="4490"/>
                  <a:pt x="3909" y="4490"/>
                  <a:pt x="3909" y="4489"/>
                </a:cubicBezTo>
                <a:cubicBezTo>
                  <a:pt x="3923" y="4471"/>
                  <a:pt x="3936" y="4455"/>
                  <a:pt x="3949" y="4436"/>
                </a:cubicBezTo>
                <a:cubicBezTo>
                  <a:pt x="4217" y="4078"/>
                  <a:pt x="4522" y="3714"/>
                  <a:pt x="4875" y="3424"/>
                </a:cubicBezTo>
                <a:cubicBezTo>
                  <a:pt x="4897" y="3405"/>
                  <a:pt x="4919" y="3387"/>
                  <a:pt x="4942" y="3369"/>
                </a:cubicBezTo>
                <a:cubicBezTo>
                  <a:pt x="5319" y="3071"/>
                  <a:pt x="5750" y="2859"/>
                  <a:pt x="6248" y="2826"/>
                </a:cubicBezTo>
                <a:cubicBezTo>
                  <a:pt x="6296" y="2822"/>
                  <a:pt x="6344" y="2821"/>
                  <a:pt x="6391" y="2821"/>
                </a:cubicBezTo>
                <a:cubicBezTo>
                  <a:pt x="7025" y="2821"/>
                  <a:pt x="7616" y="3105"/>
                  <a:pt x="8200" y="3368"/>
                </a:cubicBezTo>
                <a:cubicBezTo>
                  <a:pt x="8240" y="3387"/>
                  <a:pt x="8281" y="3405"/>
                  <a:pt x="8323" y="3423"/>
                </a:cubicBezTo>
                <a:cubicBezTo>
                  <a:pt x="8382" y="3449"/>
                  <a:pt x="8442" y="3475"/>
                  <a:pt x="8501" y="3501"/>
                </a:cubicBezTo>
                <a:cubicBezTo>
                  <a:pt x="9052" y="3734"/>
                  <a:pt x="9659" y="3908"/>
                  <a:pt x="10259" y="3908"/>
                </a:cubicBezTo>
                <a:cubicBezTo>
                  <a:pt x="10487" y="3908"/>
                  <a:pt x="10715" y="3882"/>
                  <a:pt x="10937" y="3826"/>
                </a:cubicBezTo>
                <a:cubicBezTo>
                  <a:pt x="11253" y="3746"/>
                  <a:pt x="11547" y="3604"/>
                  <a:pt x="11810" y="3423"/>
                </a:cubicBezTo>
                <a:cubicBezTo>
                  <a:pt x="11835" y="3405"/>
                  <a:pt x="11861" y="3387"/>
                  <a:pt x="11886" y="3368"/>
                </a:cubicBezTo>
                <a:cubicBezTo>
                  <a:pt x="11986" y="3295"/>
                  <a:pt x="12081" y="3217"/>
                  <a:pt x="12169" y="3134"/>
                </a:cubicBezTo>
                <a:cubicBezTo>
                  <a:pt x="12416" y="2906"/>
                  <a:pt x="12624" y="2641"/>
                  <a:pt x="12783" y="2355"/>
                </a:cubicBezTo>
                <a:cubicBezTo>
                  <a:pt x="12794" y="2337"/>
                  <a:pt x="12805" y="2319"/>
                  <a:pt x="12814" y="2300"/>
                </a:cubicBezTo>
                <a:cubicBezTo>
                  <a:pt x="12983" y="1983"/>
                  <a:pt x="13095" y="1639"/>
                  <a:pt x="13135" y="1287"/>
                </a:cubicBezTo>
                <a:cubicBezTo>
                  <a:pt x="13137" y="1269"/>
                  <a:pt x="13139" y="1251"/>
                  <a:pt x="13141" y="1232"/>
                </a:cubicBezTo>
                <a:cubicBezTo>
                  <a:pt x="13152" y="1109"/>
                  <a:pt x="13155" y="984"/>
                  <a:pt x="13149" y="860"/>
                </a:cubicBezTo>
                <a:cubicBezTo>
                  <a:pt x="13137" y="644"/>
                  <a:pt x="13096" y="428"/>
                  <a:pt x="13028" y="222"/>
                </a:cubicBezTo>
                <a:cubicBezTo>
                  <a:pt x="13023" y="204"/>
                  <a:pt x="13017" y="185"/>
                  <a:pt x="13010" y="167"/>
                </a:cubicBezTo>
                <a:cubicBezTo>
                  <a:pt x="12991" y="111"/>
                  <a:pt x="12969" y="56"/>
                  <a:pt x="12946" y="1"/>
                </a:cubicBezTo>
                <a:lnTo>
                  <a:pt x="1880" y="3"/>
                </a:lnTo>
                <a:lnTo>
                  <a:pt x="1880" y="0"/>
                </a:lnTo>
                <a:close/>
              </a:path>
            </a:pathLst>
          </a:custGeom>
          <a:solidFill>
            <a:schemeClr val="lt2">
              <a:alpha val="4860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578" name="Google Shape;578;p22"/>
          <p:cNvSpPr/>
          <p:nvPr/>
        </p:nvSpPr>
        <p:spPr>
          <a:xfrm>
            <a:off x="17645404" y="-1131625"/>
            <a:ext cx="16962224" cy="6779167"/>
          </a:xfrm>
          <a:custGeom>
            <a:rect b="b" l="l" r="r" t="t"/>
            <a:pathLst>
              <a:path extrusionOk="0" h="9729" w="28851">
                <a:moveTo>
                  <a:pt x="943" y="0"/>
                </a:moveTo>
                <a:cubicBezTo>
                  <a:pt x="631" y="0"/>
                  <a:pt x="337" y="87"/>
                  <a:pt x="179" y="380"/>
                </a:cubicBezTo>
                <a:cubicBezTo>
                  <a:pt x="1" y="711"/>
                  <a:pt x="78" y="1189"/>
                  <a:pt x="451" y="1303"/>
                </a:cubicBezTo>
                <a:cubicBezTo>
                  <a:pt x="355" y="2313"/>
                  <a:pt x="452" y="3522"/>
                  <a:pt x="1499" y="3989"/>
                </a:cubicBezTo>
                <a:cubicBezTo>
                  <a:pt x="1785" y="4117"/>
                  <a:pt x="2088" y="4165"/>
                  <a:pt x="2396" y="4165"/>
                </a:cubicBezTo>
                <a:cubicBezTo>
                  <a:pt x="3000" y="4165"/>
                  <a:pt x="3625" y="3981"/>
                  <a:pt x="4188" y="3848"/>
                </a:cubicBezTo>
                <a:cubicBezTo>
                  <a:pt x="4624" y="3745"/>
                  <a:pt x="5112" y="3633"/>
                  <a:pt x="5582" y="3633"/>
                </a:cubicBezTo>
                <a:cubicBezTo>
                  <a:pt x="6044" y="3633"/>
                  <a:pt x="6489" y="3741"/>
                  <a:pt x="6852" y="4069"/>
                </a:cubicBezTo>
                <a:cubicBezTo>
                  <a:pt x="7560" y="4711"/>
                  <a:pt x="7722" y="5737"/>
                  <a:pt x="8257" y="6500"/>
                </a:cubicBezTo>
                <a:cubicBezTo>
                  <a:pt x="8521" y="6876"/>
                  <a:pt x="8874" y="7178"/>
                  <a:pt x="9322" y="7300"/>
                </a:cubicBezTo>
                <a:cubicBezTo>
                  <a:pt x="9482" y="7344"/>
                  <a:pt x="9645" y="7363"/>
                  <a:pt x="9808" y="7363"/>
                </a:cubicBezTo>
                <a:cubicBezTo>
                  <a:pt x="10078" y="7363"/>
                  <a:pt x="10348" y="7310"/>
                  <a:pt x="10606" y="7231"/>
                </a:cubicBezTo>
                <a:cubicBezTo>
                  <a:pt x="11498" y="6959"/>
                  <a:pt x="12280" y="6380"/>
                  <a:pt x="13194" y="6184"/>
                </a:cubicBezTo>
                <a:cubicBezTo>
                  <a:pt x="13322" y="6156"/>
                  <a:pt x="13450" y="6141"/>
                  <a:pt x="13577" y="6141"/>
                </a:cubicBezTo>
                <a:cubicBezTo>
                  <a:pt x="13849" y="6141"/>
                  <a:pt x="14113" y="6211"/>
                  <a:pt x="14347" y="6376"/>
                </a:cubicBezTo>
                <a:cubicBezTo>
                  <a:pt x="14724" y="6643"/>
                  <a:pt x="14907" y="7097"/>
                  <a:pt x="15047" y="7521"/>
                </a:cubicBezTo>
                <a:cubicBezTo>
                  <a:pt x="15341" y="8400"/>
                  <a:pt x="15592" y="9554"/>
                  <a:pt x="16688" y="9709"/>
                </a:cubicBezTo>
                <a:cubicBezTo>
                  <a:pt x="16781" y="9722"/>
                  <a:pt x="16872" y="9728"/>
                  <a:pt x="16961" y="9728"/>
                </a:cubicBezTo>
                <a:cubicBezTo>
                  <a:pt x="18160" y="9728"/>
                  <a:pt x="18967" y="8588"/>
                  <a:pt x="19887" y="7966"/>
                </a:cubicBezTo>
                <a:cubicBezTo>
                  <a:pt x="20301" y="7685"/>
                  <a:pt x="20755" y="7537"/>
                  <a:pt x="21232" y="7537"/>
                </a:cubicBezTo>
                <a:cubicBezTo>
                  <a:pt x="21401" y="7537"/>
                  <a:pt x="21572" y="7556"/>
                  <a:pt x="21746" y="7593"/>
                </a:cubicBezTo>
                <a:cubicBezTo>
                  <a:pt x="22408" y="7736"/>
                  <a:pt x="23015" y="8087"/>
                  <a:pt x="23550" y="8494"/>
                </a:cubicBezTo>
                <a:cubicBezTo>
                  <a:pt x="24053" y="8876"/>
                  <a:pt x="24539" y="9361"/>
                  <a:pt x="25189" y="9466"/>
                </a:cubicBezTo>
                <a:cubicBezTo>
                  <a:pt x="25284" y="9481"/>
                  <a:pt x="25378" y="9489"/>
                  <a:pt x="25473" y="9489"/>
                </a:cubicBezTo>
                <a:cubicBezTo>
                  <a:pt x="26024" y="9489"/>
                  <a:pt x="26554" y="9240"/>
                  <a:pt x="26991" y="8910"/>
                </a:cubicBezTo>
                <a:cubicBezTo>
                  <a:pt x="27838" y="8271"/>
                  <a:pt x="28376" y="7319"/>
                  <a:pt x="28611" y="6292"/>
                </a:cubicBezTo>
                <a:cubicBezTo>
                  <a:pt x="28851" y="5239"/>
                  <a:pt x="28800" y="4124"/>
                  <a:pt x="28525" y="3084"/>
                </a:cubicBezTo>
                <a:cubicBezTo>
                  <a:pt x="28226" y="1958"/>
                  <a:pt x="27654" y="694"/>
                  <a:pt x="26488" y="261"/>
                </a:cubicBezTo>
                <a:cubicBezTo>
                  <a:pt x="26074" y="106"/>
                  <a:pt x="25631" y="64"/>
                  <a:pt x="25188" y="64"/>
                </a:cubicBezTo>
                <a:cubicBezTo>
                  <a:pt x="24971" y="64"/>
                  <a:pt x="24753" y="74"/>
                  <a:pt x="24540" y="86"/>
                </a:cubicBezTo>
                <a:cubicBezTo>
                  <a:pt x="23776" y="131"/>
                  <a:pt x="23013" y="188"/>
                  <a:pt x="22250" y="248"/>
                </a:cubicBezTo>
                <a:cubicBezTo>
                  <a:pt x="20720" y="367"/>
                  <a:pt x="19190" y="503"/>
                  <a:pt x="17661" y="628"/>
                </a:cubicBezTo>
                <a:cubicBezTo>
                  <a:pt x="15187" y="828"/>
                  <a:pt x="12704" y="996"/>
                  <a:pt x="10221" y="996"/>
                </a:cubicBezTo>
                <a:cubicBezTo>
                  <a:pt x="9649" y="996"/>
                  <a:pt x="9077" y="987"/>
                  <a:pt x="8505" y="967"/>
                </a:cubicBezTo>
                <a:cubicBezTo>
                  <a:pt x="6985" y="916"/>
                  <a:pt x="5467" y="790"/>
                  <a:pt x="3966" y="555"/>
                </a:cubicBezTo>
                <a:cubicBezTo>
                  <a:pt x="3209" y="436"/>
                  <a:pt x="2459" y="290"/>
                  <a:pt x="1714" y="116"/>
                </a:cubicBezTo>
                <a:cubicBezTo>
                  <a:pt x="1493" y="64"/>
                  <a:pt x="1211" y="0"/>
                  <a:pt x="943" y="0"/>
                </a:cubicBezTo>
                <a:close/>
              </a:path>
            </a:pathLst>
          </a:custGeom>
          <a:solidFill>
            <a:schemeClr val="dk2">
              <a:alpha val="4916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579" name="Google Shape;579;p22"/>
          <p:cNvSpPr/>
          <p:nvPr/>
        </p:nvSpPr>
        <p:spPr>
          <a:xfrm>
            <a:off x="-1689209" y="9302990"/>
            <a:ext cx="8606046" cy="14553365"/>
          </a:xfrm>
          <a:custGeom>
            <a:rect b="b" l="l" r="r" t="t"/>
            <a:pathLst>
              <a:path extrusionOk="0" h="20886" w="14638">
                <a:moveTo>
                  <a:pt x="3191" y="1"/>
                </a:moveTo>
                <a:cubicBezTo>
                  <a:pt x="2885" y="1"/>
                  <a:pt x="2576" y="81"/>
                  <a:pt x="2295" y="191"/>
                </a:cubicBezTo>
                <a:cubicBezTo>
                  <a:pt x="1899" y="349"/>
                  <a:pt x="1532" y="564"/>
                  <a:pt x="1185" y="809"/>
                </a:cubicBezTo>
                <a:cubicBezTo>
                  <a:pt x="1218" y="721"/>
                  <a:pt x="1252" y="633"/>
                  <a:pt x="1287" y="547"/>
                </a:cubicBezTo>
                <a:cubicBezTo>
                  <a:pt x="1332" y="438"/>
                  <a:pt x="1242" y="367"/>
                  <a:pt x="1149" y="367"/>
                </a:cubicBezTo>
                <a:cubicBezTo>
                  <a:pt x="1089" y="367"/>
                  <a:pt x="1027" y="397"/>
                  <a:pt x="998" y="467"/>
                </a:cubicBezTo>
                <a:cubicBezTo>
                  <a:pt x="147" y="2564"/>
                  <a:pt x="0" y="4857"/>
                  <a:pt x="71" y="7096"/>
                </a:cubicBezTo>
                <a:cubicBezTo>
                  <a:pt x="107" y="8264"/>
                  <a:pt x="200" y="9428"/>
                  <a:pt x="285" y="10592"/>
                </a:cubicBezTo>
                <a:cubicBezTo>
                  <a:pt x="378" y="11838"/>
                  <a:pt x="471" y="13083"/>
                  <a:pt x="565" y="14328"/>
                </a:cubicBezTo>
                <a:cubicBezTo>
                  <a:pt x="660" y="15573"/>
                  <a:pt x="755" y="16818"/>
                  <a:pt x="852" y="18063"/>
                </a:cubicBezTo>
                <a:cubicBezTo>
                  <a:pt x="895" y="18617"/>
                  <a:pt x="909" y="19183"/>
                  <a:pt x="997" y="19731"/>
                </a:cubicBezTo>
                <a:cubicBezTo>
                  <a:pt x="1063" y="20137"/>
                  <a:pt x="1227" y="20580"/>
                  <a:pt x="1623" y="20768"/>
                </a:cubicBezTo>
                <a:cubicBezTo>
                  <a:pt x="1853" y="20878"/>
                  <a:pt x="2108" y="20885"/>
                  <a:pt x="2359" y="20885"/>
                </a:cubicBezTo>
                <a:cubicBezTo>
                  <a:pt x="2678" y="20885"/>
                  <a:pt x="2997" y="20884"/>
                  <a:pt x="3315" y="20883"/>
                </a:cubicBezTo>
                <a:cubicBezTo>
                  <a:pt x="3934" y="20882"/>
                  <a:pt x="4551" y="20881"/>
                  <a:pt x="5168" y="20880"/>
                </a:cubicBezTo>
                <a:cubicBezTo>
                  <a:pt x="6413" y="20878"/>
                  <a:pt x="7658" y="20875"/>
                  <a:pt x="8904" y="20873"/>
                </a:cubicBezTo>
                <a:cubicBezTo>
                  <a:pt x="8946" y="20873"/>
                  <a:pt x="8987" y="20873"/>
                  <a:pt x="9029" y="20873"/>
                </a:cubicBezTo>
                <a:cubicBezTo>
                  <a:pt x="9733" y="20873"/>
                  <a:pt x="10440" y="20882"/>
                  <a:pt x="11147" y="20882"/>
                </a:cubicBezTo>
                <a:cubicBezTo>
                  <a:pt x="11621" y="20882"/>
                  <a:pt x="12096" y="20878"/>
                  <a:pt x="12569" y="20863"/>
                </a:cubicBezTo>
                <a:cubicBezTo>
                  <a:pt x="13054" y="20848"/>
                  <a:pt x="13560" y="20768"/>
                  <a:pt x="13928" y="20425"/>
                </a:cubicBezTo>
                <a:cubicBezTo>
                  <a:pt x="14266" y="20112"/>
                  <a:pt x="14409" y="19650"/>
                  <a:pt x="14479" y="19208"/>
                </a:cubicBezTo>
                <a:cubicBezTo>
                  <a:pt x="14615" y="18346"/>
                  <a:pt x="14637" y="17435"/>
                  <a:pt x="14556" y="16567"/>
                </a:cubicBezTo>
                <a:cubicBezTo>
                  <a:pt x="14480" y="15744"/>
                  <a:pt x="14290" y="14898"/>
                  <a:pt x="13827" y="14200"/>
                </a:cubicBezTo>
                <a:cubicBezTo>
                  <a:pt x="13606" y="13867"/>
                  <a:pt x="13329" y="13578"/>
                  <a:pt x="13000" y="13350"/>
                </a:cubicBezTo>
                <a:cubicBezTo>
                  <a:pt x="12618" y="13086"/>
                  <a:pt x="12175" y="12928"/>
                  <a:pt x="11727" y="12811"/>
                </a:cubicBezTo>
                <a:cubicBezTo>
                  <a:pt x="10841" y="12580"/>
                  <a:pt x="9808" y="12500"/>
                  <a:pt x="9119" y="11827"/>
                </a:cubicBezTo>
                <a:cubicBezTo>
                  <a:pt x="8381" y="11106"/>
                  <a:pt x="8246" y="10000"/>
                  <a:pt x="8306" y="9020"/>
                </a:cubicBezTo>
                <a:cubicBezTo>
                  <a:pt x="8344" y="8404"/>
                  <a:pt x="8449" y="7795"/>
                  <a:pt x="8518" y="7181"/>
                </a:cubicBezTo>
                <a:cubicBezTo>
                  <a:pt x="8574" y="6676"/>
                  <a:pt x="8621" y="6136"/>
                  <a:pt x="8417" y="5654"/>
                </a:cubicBezTo>
                <a:cubicBezTo>
                  <a:pt x="7771" y="4140"/>
                  <a:pt x="5341" y="4868"/>
                  <a:pt x="4856" y="3246"/>
                </a:cubicBezTo>
                <a:cubicBezTo>
                  <a:pt x="4619" y="2457"/>
                  <a:pt x="4843" y="1582"/>
                  <a:pt x="4492" y="818"/>
                </a:cubicBezTo>
                <a:cubicBezTo>
                  <a:pt x="4321" y="450"/>
                  <a:pt x="3993" y="161"/>
                  <a:pt x="3598" y="53"/>
                </a:cubicBezTo>
                <a:cubicBezTo>
                  <a:pt x="3465" y="17"/>
                  <a:pt x="3328" y="1"/>
                  <a:pt x="3191" y="1"/>
                </a:cubicBezTo>
                <a:close/>
              </a:path>
            </a:pathLst>
          </a:custGeom>
          <a:solidFill>
            <a:schemeClr val="accent2">
              <a:alpha val="5028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580" name="Google Shape;580;p22"/>
          <p:cNvSpPr txBox="1"/>
          <p:nvPr>
            <p:ph type="title"/>
          </p:nvPr>
        </p:nvSpPr>
        <p:spPr>
          <a:xfrm>
            <a:off x="11899980" y="3238195"/>
            <a:ext cx="9118500" cy="2457600"/>
          </a:xfrm>
          <a:prstGeom prst="rect">
            <a:avLst/>
          </a:prstGeom>
        </p:spPr>
        <p:txBody>
          <a:bodyPr anchorCtr="0" anchor="t" bIns="341325" lIns="341325" spcFirstLastPara="1" rIns="341325" wrap="square" tIns="341325">
            <a:noAutofit/>
          </a:bodyPr>
          <a:lstStyle>
            <a:lvl1pPr lvl="0" rtl="0" algn="ctr">
              <a:spcBef>
                <a:spcPts val="0"/>
              </a:spcBef>
              <a:spcAft>
                <a:spcPts val="0"/>
              </a:spcAft>
              <a:buClr>
                <a:schemeClr val="dk1"/>
              </a:buClr>
              <a:buSzPts val="10500"/>
              <a:buNone/>
              <a:defRPr sz="7800">
                <a:solidFill>
                  <a:schemeClr val="dk1"/>
                </a:solidFill>
              </a:defRPr>
            </a:lvl1pPr>
            <a:lvl2pPr lvl="1" rtl="0">
              <a:spcBef>
                <a:spcPts val="0"/>
              </a:spcBef>
              <a:spcAft>
                <a:spcPts val="0"/>
              </a:spcAft>
              <a:buClr>
                <a:schemeClr val="dk1"/>
              </a:buClr>
              <a:buSzPts val="10500"/>
              <a:buNone/>
              <a:defRPr>
                <a:solidFill>
                  <a:schemeClr val="dk1"/>
                </a:solidFill>
              </a:defRPr>
            </a:lvl2pPr>
            <a:lvl3pPr lvl="2" rtl="0">
              <a:spcBef>
                <a:spcPts val="0"/>
              </a:spcBef>
              <a:spcAft>
                <a:spcPts val="0"/>
              </a:spcAft>
              <a:buClr>
                <a:schemeClr val="dk1"/>
              </a:buClr>
              <a:buSzPts val="10500"/>
              <a:buNone/>
              <a:defRPr>
                <a:solidFill>
                  <a:schemeClr val="dk1"/>
                </a:solidFill>
              </a:defRPr>
            </a:lvl3pPr>
            <a:lvl4pPr lvl="3" rtl="0">
              <a:spcBef>
                <a:spcPts val="0"/>
              </a:spcBef>
              <a:spcAft>
                <a:spcPts val="0"/>
              </a:spcAft>
              <a:buClr>
                <a:schemeClr val="dk1"/>
              </a:buClr>
              <a:buSzPts val="10500"/>
              <a:buNone/>
              <a:defRPr>
                <a:solidFill>
                  <a:schemeClr val="dk1"/>
                </a:solidFill>
              </a:defRPr>
            </a:lvl4pPr>
            <a:lvl5pPr lvl="4" rtl="0">
              <a:spcBef>
                <a:spcPts val="0"/>
              </a:spcBef>
              <a:spcAft>
                <a:spcPts val="0"/>
              </a:spcAft>
              <a:buClr>
                <a:schemeClr val="dk1"/>
              </a:buClr>
              <a:buSzPts val="10500"/>
              <a:buNone/>
              <a:defRPr>
                <a:solidFill>
                  <a:schemeClr val="dk1"/>
                </a:solidFill>
              </a:defRPr>
            </a:lvl5pPr>
            <a:lvl6pPr lvl="5" rtl="0">
              <a:spcBef>
                <a:spcPts val="0"/>
              </a:spcBef>
              <a:spcAft>
                <a:spcPts val="0"/>
              </a:spcAft>
              <a:buClr>
                <a:schemeClr val="dk1"/>
              </a:buClr>
              <a:buSzPts val="10500"/>
              <a:buNone/>
              <a:defRPr>
                <a:solidFill>
                  <a:schemeClr val="dk1"/>
                </a:solidFill>
              </a:defRPr>
            </a:lvl6pPr>
            <a:lvl7pPr lvl="6" rtl="0">
              <a:spcBef>
                <a:spcPts val="0"/>
              </a:spcBef>
              <a:spcAft>
                <a:spcPts val="0"/>
              </a:spcAft>
              <a:buClr>
                <a:schemeClr val="dk1"/>
              </a:buClr>
              <a:buSzPts val="10500"/>
              <a:buNone/>
              <a:defRPr>
                <a:solidFill>
                  <a:schemeClr val="dk1"/>
                </a:solidFill>
              </a:defRPr>
            </a:lvl7pPr>
            <a:lvl8pPr lvl="7" rtl="0">
              <a:spcBef>
                <a:spcPts val="0"/>
              </a:spcBef>
              <a:spcAft>
                <a:spcPts val="0"/>
              </a:spcAft>
              <a:buClr>
                <a:schemeClr val="dk1"/>
              </a:buClr>
              <a:buSzPts val="10500"/>
              <a:buNone/>
              <a:defRPr>
                <a:solidFill>
                  <a:schemeClr val="dk1"/>
                </a:solidFill>
              </a:defRPr>
            </a:lvl8pPr>
            <a:lvl9pPr lvl="8" rtl="0">
              <a:spcBef>
                <a:spcPts val="0"/>
              </a:spcBef>
              <a:spcAft>
                <a:spcPts val="0"/>
              </a:spcAft>
              <a:buClr>
                <a:schemeClr val="dk1"/>
              </a:buClr>
              <a:buSzPts val="10500"/>
              <a:buNone/>
              <a:defRPr>
                <a:solidFill>
                  <a:schemeClr val="dk1"/>
                </a:solidFill>
              </a:defRPr>
            </a:lvl9pPr>
          </a:lstStyle>
          <a:p/>
        </p:txBody>
      </p:sp>
      <p:grpSp>
        <p:nvGrpSpPr>
          <p:cNvPr id="581" name="Google Shape;581;p22"/>
          <p:cNvGrpSpPr/>
          <p:nvPr/>
        </p:nvGrpSpPr>
        <p:grpSpPr>
          <a:xfrm>
            <a:off x="30485393" y="18214460"/>
            <a:ext cx="1204196" cy="1292812"/>
            <a:chOff x="1640475" y="1197075"/>
            <a:chExt cx="55475" cy="50250"/>
          </a:xfrm>
        </p:grpSpPr>
        <p:sp>
          <p:nvSpPr>
            <p:cNvPr id="582" name="Google Shape;582;p22"/>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583" name="Google Shape;583;p22"/>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584" name="Google Shape;584;p22"/>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grpSp>
        <p:nvGrpSpPr>
          <p:cNvPr id="585" name="Google Shape;585;p22"/>
          <p:cNvGrpSpPr/>
          <p:nvPr/>
        </p:nvGrpSpPr>
        <p:grpSpPr>
          <a:xfrm rot="-1057165">
            <a:off x="26308583" y="1888378"/>
            <a:ext cx="787829" cy="826492"/>
            <a:chOff x="1640475" y="1197075"/>
            <a:chExt cx="55475" cy="50250"/>
          </a:xfrm>
        </p:grpSpPr>
        <p:sp>
          <p:nvSpPr>
            <p:cNvPr id="586" name="Google Shape;586;p22"/>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587" name="Google Shape;587;p22"/>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588" name="Google Shape;588;p22"/>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589" name="Google Shape;589;p22"/>
          <p:cNvSpPr/>
          <p:nvPr/>
        </p:nvSpPr>
        <p:spPr>
          <a:xfrm rot="-705147">
            <a:off x="29019773" y="1549743"/>
            <a:ext cx="3219879" cy="884839"/>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590" name="Google Shape;590;p22"/>
          <p:cNvGrpSpPr/>
          <p:nvPr/>
        </p:nvGrpSpPr>
        <p:grpSpPr>
          <a:xfrm rot="6164402">
            <a:off x="2771731" y="18387043"/>
            <a:ext cx="1033667" cy="808504"/>
            <a:chOff x="1640475" y="1197075"/>
            <a:chExt cx="55475" cy="50250"/>
          </a:xfrm>
        </p:grpSpPr>
        <p:sp>
          <p:nvSpPr>
            <p:cNvPr id="591" name="Google Shape;591;p22"/>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592" name="Google Shape;592;p22"/>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593" name="Google Shape;593;p22"/>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grpSp>
        <p:nvGrpSpPr>
          <p:cNvPr id="594" name="Google Shape;594;p22"/>
          <p:cNvGrpSpPr/>
          <p:nvPr/>
        </p:nvGrpSpPr>
        <p:grpSpPr>
          <a:xfrm rot="-5400106">
            <a:off x="3336240" y="1306228"/>
            <a:ext cx="1794894" cy="1371780"/>
            <a:chOff x="1640475" y="1197075"/>
            <a:chExt cx="55475" cy="50250"/>
          </a:xfrm>
        </p:grpSpPr>
        <p:sp>
          <p:nvSpPr>
            <p:cNvPr id="595" name="Google Shape;595;p22"/>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596" name="Google Shape;596;p22"/>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597" name="Google Shape;597;p22"/>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598" name="Google Shape;598;p22"/>
          <p:cNvSpPr/>
          <p:nvPr/>
        </p:nvSpPr>
        <p:spPr>
          <a:xfrm rot="1056898">
            <a:off x="4582409" y="20192227"/>
            <a:ext cx="3556314" cy="964950"/>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599" name="Google Shape;599;p22"/>
          <p:cNvSpPr/>
          <p:nvPr/>
        </p:nvSpPr>
        <p:spPr>
          <a:xfrm flipH="1" rot="-6164429">
            <a:off x="160778" y="2393618"/>
            <a:ext cx="2156945" cy="2753751"/>
          </a:xfrm>
          <a:custGeom>
            <a:rect b="b" l="l" r="r" t="t"/>
            <a:pathLst>
              <a:path extrusionOk="0" h="15713" w="10628">
                <a:moveTo>
                  <a:pt x="9154" y="0"/>
                </a:moveTo>
                <a:cubicBezTo>
                  <a:pt x="9141" y="0"/>
                  <a:pt x="9128" y="5"/>
                  <a:pt x="9118" y="14"/>
                </a:cubicBezTo>
                <a:cubicBezTo>
                  <a:pt x="9094" y="34"/>
                  <a:pt x="9092" y="69"/>
                  <a:pt x="9112" y="93"/>
                </a:cubicBezTo>
                <a:cubicBezTo>
                  <a:pt x="9278" y="281"/>
                  <a:pt x="9433" y="486"/>
                  <a:pt x="9574" y="703"/>
                </a:cubicBezTo>
                <a:cubicBezTo>
                  <a:pt x="9585" y="719"/>
                  <a:pt x="9602" y="727"/>
                  <a:pt x="9620" y="727"/>
                </a:cubicBezTo>
                <a:cubicBezTo>
                  <a:pt x="9631" y="727"/>
                  <a:pt x="9641" y="725"/>
                  <a:pt x="9651" y="719"/>
                </a:cubicBezTo>
                <a:cubicBezTo>
                  <a:pt x="9677" y="703"/>
                  <a:pt x="9684" y="668"/>
                  <a:pt x="9667" y="642"/>
                </a:cubicBezTo>
                <a:cubicBezTo>
                  <a:pt x="9524" y="421"/>
                  <a:pt x="9366" y="212"/>
                  <a:pt x="9196" y="19"/>
                </a:cubicBezTo>
                <a:cubicBezTo>
                  <a:pt x="9185" y="6"/>
                  <a:pt x="9169" y="0"/>
                  <a:pt x="9154" y="0"/>
                </a:cubicBezTo>
                <a:close/>
                <a:moveTo>
                  <a:pt x="9994" y="1294"/>
                </a:moveTo>
                <a:cubicBezTo>
                  <a:pt x="9986" y="1294"/>
                  <a:pt x="9978" y="1296"/>
                  <a:pt x="9970" y="1299"/>
                </a:cubicBezTo>
                <a:cubicBezTo>
                  <a:pt x="9943" y="1312"/>
                  <a:pt x="9931" y="1345"/>
                  <a:pt x="9944" y="1373"/>
                </a:cubicBezTo>
                <a:cubicBezTo>
                  <a:pt x="10050" y="1602"/>
                  <a:pt x="10143" y="1843"/>
                  <a:pt x="10220" y="2087"/>
                </a:cubicBezTo>
                <a:cubicBezTo>
                  <a:pt x="10228" y="2111"/>
                  <a:pt x="10250" y="2126"/>
                  <a:pt x="10274" y="2126"/>
                </a:cubicBezTo>
                <a:cubicBezTo>
                  <a:pt x="10279" y="2126"/>
                  <a:pt x="10284" y="2125"/>
                  <a:pt x="10291" y="2124"/>
                </a:cubicBezTo>
                <a:cubicBezTo>
                  <a:pt x="10320" y="2114"/>
                  <a:pt x="10336" y="2083"/>
                  <a:pt x="10327" y="2054"/>
                </a:cubicBezTo>
                <a:cubicBezTo>
                  <a:pt x="10248" y="1805"/>
                  <a:pt x="10154" y="1561"/>
                  <a:pt x="10044" y="1326"/>
                </a:cubicBezTo>
                <a:cubicBezTo>
                  <a:pt x="10035" y="1306"/>
                  <a:pt x="10015" y="1294"/>
                  <a:pt x="9994" y="1294"/>
                </a:cubicBezTo>
                <a:close/>
                <a:moveTo>
                  <a:pt x="10459" y="2766"/>
                </a:moveTo>
                <a:cubicBezTo>
                  <a:pt x="10456" y="2766"/>
                  <a:pt x="10452" y="2766"/>
                  <a:pt x="10449" y="2767"/>
                </a:cubicBezTo>
                <a:cubicBezTo>
                  <a:pt x="10418" y="2772"/>
                  <a:pt x="10399" y="2801"/>
                  <a:pt x="10404" y="2831"/>
                </a:cubicBezTo>
                <a:cubicBezTo>
                  <a:pt x="10449" y="3078"/>
                  <a:pt x="10482" y="3334"/>
                  <a:pt x="10500" y="3593"/>
                </a:cubicBezTo>
                <a:cubicBezTo>
                  <a:pt x="10502" y="3621"/>
                  <a:pt x="10526" y="3644"/>
                  <a:pt x="10556" y="3644"/>
                </a:cubicBezTo>
                <a:lnTo>
                  <a:pt x="10559" y="3644"/>
                </a:lnTo>
                <a:cubicBezTo>
                  <a:pt x="10590" y="3642"/>
                  <a:pt x="10612" y="3615"/>
                  <a:pt x="10610" y="3585"/>
                </a:cubicBezTo>
                <a:cubicBezTo>
                  <a:pt x="10592" y="3322"/>
                  <a:pt x="10559" y="3062"/>
                  <a:pt x="10513" y="2811"/>
                </a:cubicBezTo>
                <a:cubicBezTo>
                  <a:pt x="10508" y="2784"/>
                  <a:pt x="10485" y="2766"/>
                  <a:pt x="10459" y="2766"/>
                </a:cubicBezTo>
                <a:close/>
                <a:moveTo>
                  <a:pt x="10573" y="4306"/>
                </a:moveTo>
                <a:cubicBezTo>
                  <a:pt x="10546" y="4306"/>
                  <a:pt x="10516" y="4330"/>
                  <a:pt x="10515" y="4361"/>
                </a:cubicBezTo>
                <a:cubicBezTo>
                  <a:pt x="10509" y="4612"/>
                  <a:pt x="10490" y="4869"/>
                  <a:pt x="10459" y="5127"/>
                </a:cubicBezTo>
                <a:cubicBezTo>
                  <a:pt x="10455" y="5158"/>
                  <a:pt x="10477" y="5185"/>
                  <a:pt x="10508" y="5189"/>
                </a:cubicBezTo>
                <a:lnTo>
                  <a:pt x="10514" y="5189"/>
                </a:lnTo>
                <a:cubicBezTo>
                  <a:pt x="10542" y="5189"/>
                  <a:pt x="10565" y="5168"/>
                  <a:pt x="10569" y="5141"/>
                </a:cubicBezTo>
                <a:cubicBezTo>
                  <a:pt x="10600" y="4879"/>
                  <a:pt x="10620" y="4618"/>
                  <a:pt x="10626" y="4364"/>
                </a:cubicBezTo>
                <a:cubicBezTo>
                  <a:pt x="10627" y="4333"/>
                  <a:pt x="10604" y="4307"/>
                  <a:pt x="10573" y="4306"/>
                </a:cubicBezTo>
                <a:close/>
                <a:moveTo>
                  <a:pt x="10392" y="5842"/>
                </a:moveTo>
                <a:cubicBezTo>
                  <a:pt x="10366" y="5842"/>
                  <a:pt x="10342" y="5860"/>
                  <a:pt x="10337" y="5886"/>
                </a:cubicBezTo>
                <a:cubicBezTo>
                  <a:pt x="10329" y="5923"/>
                  <a:pt x="10322" y="5959"/>
                  <a:pt x="10314" y="5994"/>
                </a:cubicBezTo>
                <a:cubicBezTo>
                  <a:pt x="10268" y="6208"/>
                  <a:pt x="10215" y="6424"/>
                  <a:pt x="10156" y="6634"/>
                </a:cubicBezTo>
                <a:cubicBezTo>
                  <a:pt x="10148" y="6664"/>
                  <a:pt x="10165" y="6695"/>
                  <a:pt x="10195" y="6702"/>
                </a:cubicBezTo>
                <a:cubicBezTo>
                  <a:pt x="10200" y="6705"/>
                  <a:pt x="10204" y="6705"/>
                  <a:pt x="10210" y="6705"/>
                </a:cubicBezTo>
                <a:cubicBezTo>
                  <a:pt x="10234" y="6705"/>
                  <a:pt x="10257" y="6689"/>
                  <a:pt x="10263" y="6664"/>
                </a:cubicBezTo>
                <a:cubicBezTo>
                  <a:pt x="10323" y="6451"/>
                  <a:pt x="10377" y="6233"/>
                  <a:pt x="10423" y="6018"/>
                </a:cubicBezTo>
                <a:cubicBezTo>
                  <a:pt x="10431" y="5981"/>
                  <a:pt x="10438" y="5945"/>
                  <a:pt x="10446" y="5909"/>
                </a:cubicBezTo>
                <a:cubicBezTo>
                  <a:pt x="10452" y="5878"/>
                  <a:pt x="10432" y="5849"/>
                  <a:pt x="10402" y="5842"/>
                </a:cubicBezTo>
                <a:cubicBezTo>
                  <a:pt x="10399" y="5842"/>
                  <a:pt x="10395" y="5842"/>
                  <a:pt x="10392" y="5842"/>
                </a:cubicBezTo>
                <a:close/>
                <a:moveTo>
                  <a:pt x="2671" y="7727"/>
                </a:moveTo>
                <a:cubicBezTo>
                  <a:pt x="2645" y="7727"/>
                  <a:pt x="2616" y="7750"/>
                  <a:pt x="2615" y="7780"/>
                </a:cubicBezTo>
                <a:cubicBezTo>
                  <a:pt x="2615" y="7811"/>
                  <a:pt x="2639" y="7837"/>
                  <a:pt x="2670" y="7838"/>
                </a:cubicBezTo>
                <a:cubicBezTo>
                  <a:pt x="2904" y="7844"/>
                  <a:pt x="3138" y="7936"/>
                  <a:pt x="3346" y="8101"/>
                </a:cubicBezTo>
                <a:cubicBezTo>
                  <a:pt x="3356" y="8109"/>
                  <a:pt x="3368" y="8113"/>
                  <a:pt x="3380" y="8113"/>
                </a:cubicBezTo>
                <a:cubicBezTo>
                  <a:pt x="3396" y="8113"/>
                  <a:pt x="3413" y="8106"/>
                  <a:pt x="3424" y="8092"/>
                </a:cubicBezTo>
                <a:cubicBezTo>
                  <a:pt x="3442" y="8068"/>
                  <a:pt x="3439" y="8032"/>
                  <a:pt x="3414" y="8014"/>
                </a:cubicBezTo>
                <a:cubicBezTo>
                  <a:pt x="3188" y="7834"/>
                  <a:pt x="2931" y="7734"/>
                  <a:pt x="2673" y="7727"/>
                </a:cubicBezTo>
                <a:cubicBezTo>
                  <a:pt x="2672" y="7727"/>
                  <a:pt x="2672" y="7727"/>
                  <a:pt x="2671" y="7727"/>
                </a:cubicBezTo>
                <a:close/>
                <a:moveTo>
                  <a:pt x="9973" y="7330"/>
                </a:moveTo>
                <a:cubicBezTo>
                  <a:pt x="9950" y="7330"/>
                  <a:pt x="9929" y="7344"/>
                  <a:pt x="9921" y="7367"/>
                </a:cubicBezTo>
                <a:cubicBezTo>
                  <a:pt x="9834" y="7607"/>
                  <a:pt x="9736" y="7848"/>
                  <a:pt x="9632" y="8081"/>
                </a:cubicBezTo>
                <a:cubicBezTo>
                  <a:pt x="9619" y="8108"/>
                  <a:pt x="9632" y="8141"/>
                  <a:pt x="9659" y="8153"/>
                </a:cubicBezTo>
                <a:cubicBezTo>
                  <a:pt x="9667" y="8157"/>
                  <a:pt x="9674" y="8159"/>
                  <a:pt x="9682" y="8159"/>
                </a:cubicBezTo>
                <a:cubicBezTo>
                  <a:pt x="9703" y="8159"/>
                  <a:pt x="9724" y="8147"/>
                  <a:pt x="9733" y="8125"/>
                </a:cubicBezTo>
                <a:cubicBezTo>
                  <a:pt x="9839" y="7890"/>
                  <a:pt x="9937" y="7648"/>
                  <a:pt x="10025" y="7405"/>
                </a:cubicBezTo>
                <a:cubicBezTo>
                  <a:pt x="10035" y="7377"/>
                  <a:pt x="10021" y="7344"/>
                  <a:pt x="9992" y="7334"/>
                </a:cubicBezTo>
                <a:cubicBezTo>
                  <a:pt x="9985" y="7331"/>
                  <a:pt x="9979" y="7330"/>
                  <a:pt x="9973" y="7330"/>
                </a:cubicBezTo>
                <a:close/>
                <a:moveTo>
                  <a:pt x="1957" y="7977"/>
                </a:moveTo>
                <a:cubicBezTo>
                  <a:pt x="1944" y="7977"/>
                  <a:pt x="1932" y="7981"/>
                  <a:pt x="1922" y="7990"/>
                </a:cubicBezTo>
                <a:cubicBezTo>
                  <a:pt x="1716" y="8153"/>
                  <a:pt x="1552" y="8384"/>
                  <a:pt x="1461" y="8637"/>
                </a:cubicBezTo>
                <a:cubicBezTo>
                  <a:pt x="1452" y="8666"/>
                  <a:pt x="1467" y="8698"/>
                  <a:pt x="1496" y="8709"/>
                </a:cubicBezTo>
                <a:cubicBezTo>
                  <a:pt x="1502" y="8711"/>
                  <a:pt x="1507" y="8712"/>
                  <a:pt x="1514" y="8712"/>
                </a:cubicBezTo>
                <a:cubicBezTo>
                  <a:pt x="1537" y="8712"/>
                  <a:pt x="1559" y="8697"/>
                  <a:pt x="1566" y="8674"/>
                </a:cubicBezTo>
                <a:cubicBezTo>
                  <a:pt x="1649" y="8441"/>
                  <a:pt x="1800" y="8228"/>
                  <a:pt x="1991" y="8076"/>
                </a:cubicBezTo>
                <a:cubicBezTo>
                  <a:pt x="2015" y="8057"/>
                  <a:pt x="2019" y="8022"/>
                  <a:pt x="2000" y="7998"/>
                </a:cubicBezTo>
                <a:cubicBezTo>
                  <a:pt x="1989" y="7984"/>
                  <a:pt x="1973" y="7977"/>
                  <a:pt x="1957" y="7977"/>
                </a:cubicBezTo>
                <a:close/>
                <a:moveTo>
                  <a:pt x="3845" y="8611"/>
                </a:moveTo>
                <a:cubicBezTo>
                  <a:pt x="3837" y="8611"/>
                  <a:pt x="3830" y="8612"/>
                  <a:pt x="3822" y="8616"/>
                </a:cubicBezTo>
                <a:cubicBezTo>
                  <a:pt x="3795" y="8627"/>
                  <a:pt x="3782" y="8661"/>
                  <a:pt x="3794" y="8688"/>
                </a:cubicBezTo>
                <a:cubicBezTo>
                  <a:pt x="3888" y="8903"/>
                  <a:pt x="3943" y="9150"/>
                  <a:pt x="3960" y="9421"/>
                </a:cubicBezTo>
                <a:cubicBezTo>
                  <a:pt x="3962" y="9450"/>
                  <a:pt x="3987" y="9472"/>
                  <a:pt x="4016" y="9472"/>
                </a:cubicBezTo>
                <a:lnTo>
                  <a:pt x="4019" y="9472"/>
                </a:lnTo>
                <a:cubicBezTo>
                  <a:pt x="4050" y="9470"/>
                  <a:pt x="4073" y="9445"/>
                  <a:pt x="4071" y="9414"/>
                </a:cubicBezTo>
                <a:cubicBezTo>
                  <a:pt x="4053" y="9130"/>
                  <a:pt x="3994" y="8871"/>
                  <a:pt x="3896" y="8645"/>
                </a:cubicBezTo>
                <a:cubicBezTo>
                  <a:pt x="3887" y="8624"/>
                  <a:pt x="3866" y="8611"/>
                  <a:pt x="3845" y="8611"/>
                </a:cubicBezTo>
                <a:close/>
                <a:moveTo>
                  <a:pt x="9339" y="8741"/>
                </a:moveTo>
                <a:cubicBezTo>
                  <a:pt x="9320" y="8741"/>
                  <a:pt x="9301" y="8752"/>
                  <a:pt x="9291" y="8771"/>
                </a:cubicBezTo>
                <a:cubicBezTo>
                  <a:pt x="9196" y="8946"/>
                  <a:pt x="9094" y="9121"/>
                  <a:pt x="8990" y="9290"/>
                </a:cubicBezTo>
                <a:cubicBezTo>
                  <a:pt x="8960" y="9338"/>
                  <a:pt x="8930" y="9385"/>
                  <a:pt x="8900" y="9433"/>
                </a:cubicBezTo>
                <a:cubicBezTo>
                  <a:pt x="8883" y="9459"/>
                  <a:pt x="8890" y="9493"/>
                  <a:pt x="8916" y="9510"/>
                </a:cubicBezTo>
                <a:cubicBezTo>
                  <a:pt x="8926" y="9515"/>
                  <a:pt x="8936" y="9518"/>
                  <a:pt x="8946" y="9518"/>
                </a:cubicBezTo>
                <a:cubicBezTo>
                  <a:pt x="8964" y="9518"/>
                  <a:pt x="8982" y="9509"/>
                  <a:pt x="8993" y="9493"/>
                </a:cubicBezTo>
                <a:cubicBezTo>
                  <a:pt x="9024" y="9445"/>
                  <a:pt x="9055" y="9397"/>
                  <a:pt x="9085" y="9349"/>
                </a:cubicBezTo>
                <a:cubicBezTo>
                  <a:pt x="9190" y="9178"/>
                  <a:pt x="9293" y="9000"/>
                  <a:pt x="9389" y="8823"/>
                </a:cubicBezTo>
                <a:cubicBezTo>
                  <a:pt x="9403" y="8796"/>
                  <a:pt x="9393" y="8762"/>
                  <a:pt x="9367" y="8748"/>
                </a:cubicBezTo>
                <a:cubicBezTo>
                  <a:pt x="9358" y="8743"/>
                  <a:pt x="9349" y="8741"/>
                  <a:pt x="9339" y="8741"/>
                </a:cubicBezTo>
                <a:close/>
                <a:moveTo>
                  <a:pt x="1463" y="9364"/>
                </a:moveTo>
                <a:cubicBezTo>
                  <a:pt x="1460" y="9364"/>
                  <a:pt x="1456" y="9364"/>
                  <a:pt x="1453" y="9365"/>
                </a:cubicBezTo>
                <a:cubicBezTo>
                  <a:pt x="1422" y="9370"/>
                  <a:pt x="1403" y="9399"/>
                  <a:pt x="1408" y="9429"/>
                </a:cubicBezTo>
                <a:cubicBezTo>
                  <a:pt x="1454" y="9678"/>
                  <a:pt x="1557" y="9931"/>
                  <a:pt x="1705" y="10162"/>
                </a:cubicBezTo>
                <a:cubicBezTo>
                  <a:pt x="1716" y="10179"/>
                  <a:pt x="1734" y="10187"/>
                  <a:pt x="1752" y="10187"/>
                </a:cubicBezTo>
                <a:cubicBezTo>
                  <a:pt x="1763" y="10187"/>
                  <a:pt x="1773" y="10184"/>
                  <a:pt x="1782" y="10179"/>
                </a:cubicBezTo>
                <a:cubicBezTo>
                  <a:pt x="1808" y="10162"/>
                  <a:pt x="1815" y="10127"/>
                  <a:pt x="1799" y="10102"/>
                </a:cubicBezTo>
                <a:cubicBezTo>
                  <a:pt x="1657" y="9883"/>
                  <a:pt x="1560" y="9643"/>
                  <a:pt x="1517" y="9409"/>
                </a:cubicBezTo>
                <a:cubicBezTo>
                  <a:pt x="1512" y="9382"/>
                  <a:pt x="1489" y="9364"/>
                  <a:pt x="1463" y="9364"/>
                </a:cubicBezTo>
                <a:close/>
                <a:moveTo>
                  <a:pt x="8495" y="10036"/>
                </a:moveTo>
                <a:cubicBezTo>
                  <a:pt x="8479" y="10036"/>
                  <a:pt x="8463" y="10043"/>
                  <a:pt x="8451" y="10057"/>
                </a:cubicBezTo>
                <a:cubicBezTo>
                  <a:pt x="8285" y="10264"/>
                  <a:pt x="8112" y="10454"/>
                  <a:pt x="7934" y="10621"/>
                </a:cubicBezTo>
                <a:cubicBezTo>
                  <a:pt x="7913" y="10642"/>
                  <a:pt x="7912" y="10678"/>
                  <a:pt x="7932" y="10700"/>
                </a:cubicBezTo>
                <a:cubicBezTo>
                  <a:pt x="7944" y="10711"/>
                  <a:pt x="7958" y="10717"/>
                  <a:pt x="7973" y="10717"/>
                </a:cubicBezTo>
                <a:cubicBezTo>
                  <a:pt x="7987" y="10717"/>
                  <a:pt x="8000" y="10712"/>
                  <a:pt x="8011" y="10702"/>
                </a:cubicBezTo>
                <a:cubicBezTo>
                  <a:pt x="8191" y="10531"/>
                  <a:pt x="8368" y="10338"/>
                  <a:pt x="8539" y="10126"/>
                </a:cubicBezTo>
                <a:cubicBezTo>
                  <a:pt x="8558" y="10102"/>
                  <a:pt x="8554" y="10068"/>
                  <a:pt x="8530" y="10048"/>
                </a:cubicBezTo>
                <a:cubicBezTo>
                  <a:pt x="8520" y="10040"/>
                  <a:pt x="8507" y="10036"/>
                  <a:pt x="8495" y="10036"/>
                </a:cubicBezTo>
                <a:close/>
                <a:moveTo>
                  <a:pt x="3979" y="10133"/>
                </a:moveTo>
                <a:cubicBezTo>
                  <a:pt x="3952" y="10133"/>
                  <a:pt x="3929" y="10154"/>
                  <a:pt x="3925" y="10182"/>
                </a:cubicBezTo>
                <a:lnTo>
                  <a:pt x="3920" y="10220"/>
                </a:lnTo>
                <a:cubicBezTo>
                  <a:pt x="3884" y="10457"/>
                  <a:pt x="3835" y="10698"/>
                  <a:pt x="3773" y="10933"/>
                </a:cubicBezTo>
                <a:cubicBezTo>
                  <a:pt x="3765" y="10963"/>
                  <a:pt x="3783" y="10993"/>
                  <a:pt x="3813" y="11000"/>
                </a:cubicBezTo>
                <a:cubicBezTo>
                  <a:pt x="3817" y="11002"/>
                  <a:pt x="3822" y="11002"/>
                  <a:pt x="3827" y="11002"/>
                </a:cubicBezTo>
                <a:cubicBezTo>
                  <a:pt x="3851" y="11002"/>
                  <a:pt x="3874" y="10986"/>
                  <a:pt x="3881" y="10961"/>
                </a:cubicBezTo>
                <a:cubicBezTo>
                  <a:pt x="3944" y="10721"/>
                  <a:pt x="3994" y="10478"/>
                  <a:pt x="4030" y="10236"/>
                </a:cubicBezTo>
                <a:lnTo>
                  <a:pt x="4035" y="10197"/>
                </a:lnTo>
                <a:cubicBezTo>
                  <a:pt x="4039" y="10166"/>
                  <a:pt x="4018" y="10138"/>
                  <a:pt x="3987" y="10134"/>
                </a:cubicBezTo>
                <a:cubicBezTo>
                  <a:pt x="3984" y="10133"/>
                  <a:pt x="3982" y="10133"/>
                  <a:pt x="3979" y="10133"/>
                </a:cubicBezTo>
                <a:close/>
                <a:moveTo>
                  <a:pt x="2272" y="10644"/>
                </a:moveTo>
                <a:cubicBezTo>
                  <a:pt x="2256" y="10644"/>
                  <a:pt x="2239" y="10651"/>
                  <a:pt x="2228" y="10665"/>
                </a:cubicBezTo>
                <a:cubicBezTo>
                  <a:pt x="2209" y="10689"/>
                  <a:pt x="2214" y="10725"/>
                  <a:pt x="2237" y="10744"/>
                </a:cubicBezTo>
                <a:cubicBezTo>
                  <a:pt x="2429" y="10898"/>
                  <a:pt x="2647" y="11033"/>
                  <a:pt x="2903" y="11158"/>
                </a:cubicBezTo>
                <a:cubicBezTo>
                  <a:pt x="2911" y="11163"/>
                  <a:pt x="2920" y="11164"/>
                  <a:pt x="2927" y="11164"/>
                </a:cubicBezTo>
                <a:cubicBezTo>
                  <a:pt x="2947" y="11164"/>
                  <a:pt x="2968" y="11153"/>
                  <a:pt x="2977" y="11133"/>
                </a:cubicBezTo>
                <a:cubicBezTo>
                  <a:pt x="2990" y="11105"/>
                  <a:pt x="2979" y="11072"/>
                  <a:pt x="2952" y="11058"/>
                </a:cubicBezTo>
                <a:cubicBezTo>
                  <a:pt x="2703" y="10937"/>
                  <a:pt x="2492" y="10806"/>
                  <a:pt x="2306" y="10656"/>
                </a:cubicBezTo>
                <a:cubicBezTo>
                  <a:pt x="2296" y="10648"/>
                  <a:pt x="2284" y="10644"/>
                  <a:pt x="2272" y="10644"/>
                </a:cubicBezTo>
                <a:close/>
                <a:moveTo>
                  <a:pt x="7368" y="11087"/>
                </a:moveTo>
                <a:cubicBezTo>
                  <a:pt x="7358" y="11087"/>
                  <a:pt x="7347" y="11090"/>
                  <a:pt x="7338" y="11096"/>
                </a:cubicBezTo>
                <a:cubicBezTo>
                  <a:pt x="7119" y="11238"/>
                  <a:pt x="6892" y="11355"/>
                  <a:pt x="6661" y="11440"/>
                </a:cubicBezTo>
                <a:cubicBezTo>
                  <a:pt x="6632" y="11451"/>
                  <a:pt x="6617" y="11484"/>
                  <a:pt x="6628" y="11512"/>
                </a:cubicBezTo>
                <a:cubicBezTo>
                  <a:pt x="6636" y="11534"/>
                  <a:pt x="6658" y="11548"/>
                  <a:pt x="6680" y="11548"/>
                </a:cubicBezTo>
                <a:cubicBezTo>
                  <a:pt x="6686" y="11548"/>
                  <a:pt x="6693" y="11547"/>
                  <a:pt x="6699" y="11545"/>
                </a:cubicBezTo>
                <a:cubicBezTo>
                  <a:pt x="6939" y="11456"/>
                  <a:pt x="7174" y="11337"/>
                  <a:pt x="7399" y="11189"/>
                </a:cubicBezTo>
                <a:cubicBezTo>
                  <a:pt x="7425" y="11172"/>
                  <a:pt x="7432" y="11138"/>
                  <a:pt x="7415" y="11112"/>
                </a:cubicBezTo>
                <a:cubicBezTo>
                  <a:pt x="7404" y="11096"/>
                  <a:pt x="7386" y="11087"/>
                  <a:pt x="7368" y="11087"/>
                </a:cubicBezTo>
                <a:close/>
                <a:moveTo>
                  <a:pt x="3646" y="11340"/>
                </a:moveTo>
                <a:cubicBezTo>
                  <a:pt x="3622" y="11340"/>
                  <a:pt x="3600" y="11355"/>
                  <a:pt x="3593" y="11378"/>
                </a:cubicBezTo>
                <a:cubicBezTo>
                  <a:pt x="3583" y="11407"/>
                  <a:pt x="3599" y="11439"/>
                  <a:pt x="3628" y="11449"/>
                </a:cubicBezTo>
                <a:cubicBezTo>
                  <a:pt x="3882" y="11533"/>
                  <a:pt x="4135" y="11602"/>
                  <a:pt x="4380" y="11653"/>
                </a:cubicBezTo>
                <a:cubicBezTo>
                  <a:pt x="4384" y="11653"/>
                  <a:pt x="4389" y="11654"/>
                  <a:pt x="4392" y="11654"/>
                </a:cubicBezTo>
                <a:cubicBezTo>
                  <a:pt x="4417" y="11654"/>
                  <a:pt x="4441" y="11636"/>
                  <a:pt x="4446" y="11609"/>
                </a:cubicBezTo>
                <a:cubicBezTo>
                  <a:pt x="4453" y="11579"/>
                  <a:pt x="4433" y="11550"/>
                  <a:pt x="4404" y="11544"/>
                </a:cubicBezTo>
                <a:cubicBezTo>
                  <a:pt x="4163" y="11494"/>
                  <a:pt x="3913" y="11426"/>
                  <a:pt x="3663" y="11343"/>
                </a:cubicBezTo>
                <a:cubicBezTo>
                  <a:pt x="3657" y="11341"/>
                  <a:pt x="3651" y="11340"/>
                  <a:pt x="3646" y="11340"/>
                </a:cubicBezTo>
                <a:close/>
                <a:moveTo>
                  <a:pt x="5932" y="11621"/>
                </a:moveTo>
                <a:cubicBezTo>
                  <a:pt x="5929" y="11621"/>
                  <a:pt x="5926" y="11622"/>
                  <a:pt x="5924" y="11622"/>
                </a:cubicBezTo>
                <a:cubicBezTo>
                  <a:pt x="5757" y="11643"/>
                  <a:pt x="5584" y="11653"/>
                  <a:pt x="5409" y="11653"/>
                </a:cubicBezTo>
                <a:cubicBezTo>
                  <a:pt x="5326" y="11653"/>
                  <a:pt x="5244" y="11651"/>
                  <a:pt x="5161" y="11646"/>
                </a:cubicBezTo>
                <a:cubicBezTo>
                  <a:pt x="5160" y="11646"/>
                  <a:pt x="5158" y="11646"/>
                  <a:pt x="5157" y="11646"/>
                </a:cubicBezTo>
                <a:cubicBezTo>
                  <a:pt x="5128" y="11646"/>
                  <a:pt x="5104" y="11669"/>
                  <a:pt x="5102" y="11699"/>
                </a:cubicBezTo>
                <a:cubicBezTo>
                  <a:pt x="5101" y="11729"/>
                  <a:pt x="5125" y="11755"/>
                  <a:pt x="5155" y="11758"/>
                </a:cubicBezTo>
                <a:cubicBezTo>
                  <a:pt x="5242" y="11762"/>
                  <a:pt x="5330" y="11765"/>
                  <a:pt x="5417" y="11765"/>
                </a:cubicBezTo>
                <a:cubicBezTo>
                  <a:pt x="5595" y="11765"/>
                  <a:pt x="5770" y="11753"/>
                  <a:pt x="5938" y="11732"/>
                </a:cubicBezTo>
                <a:cubicBezTo>
                  <a:pt x="5967" y="11728"/>
                  <a:pt x="5990" y="11700"/>
                  <a:pt x="5986" y="11670"/>
                </a:cubicBezTo>
                <a:cubicBezTo>
                  <a:pt x="5982" y="11642"/>
                  <a:pt x="5959" y="11621"/>
                  <a:pt x="5932" y="11621"/>
                </a:cubicBezTo>
                <a:close/>
                <a:moveTo>
                  <a:pt x="3586" y="11626"/>
                </a:moveTo>
                <a:cubicBezTo>
                  <a:pt x="3563" y="11626"/>
                  <a:pt x="3542" y="11639"/>
                  <a:pt x="3533" y="11661"/>
                </a:cubicBezTo>
                <a:cubicBezTo>
                  <a:pt x="3441" y="11895"/>
                  <a:pt x="3333" y="12130"/>
                  <a:pt x="3213" y="12358"/>
                </a:cubicBezTo>
                <a:cubicBezTo>
                  <a:pt x="3198" y="12386"/>
                  <a:pt x="3209" y="12419"/>
                  <a:pt x="3237" y="12434"/>
                </a:cubicBezTo>
                <a:cubicBezTo>
                  <a:pt x="3244" y="12438"/>
                  <a:pt x="3254" y="12440"/>
                  <a:pt x="3263" y="12440"/>
                </a:cubicBezTo>
                <a:cubicBezTo>
                  <a:pt x="3282" y="12440"/>
                  <a:pt x="3302" y="12430"/>
                  <a:pt x="3312" y="12410"/>
                </a:cubicBezTo>
                <a:cubicBezTo>
                  <a:pt x="3434" y="12178"/>
                  <a:pt x="3542" y="11940"/>
                  <a:pt x="3636" y="11702"/>
                </a:cubicBezTo>
                <a:cubicBezTo>
                  <a:pt x="3648" y="11673"/>
                  <a:pt x="3634" y="11641"/>
                  <a:pt x="3606" y="11629"/>
                </a:cubicBezTo>
                <a:cubicBezTo>
                  <a:pt x="3599" y="11627"/>
                  <a:pt x="3592" y="11626"/>
                  <a:pt x="3586" y="11626"/>
                </a:cubicBezTo>
                <a:close/>
                <a:moveTo>
                  <a:pt x="2869" y="12994"/>
                </a:moveTo>
                <a:cubicBezTo>
                  <a:pt x="2850" y="12994"/>
                  <a:pt x="2832" y="13003"/>
                  <a:pt x="2821" y="13019"/>
                </a:cubicBezTo>
                <a:cubicBezTo>
                  <a:pt x="2683" y="13230"/>
                  <a:pt x="2530" y="13438"/>
                  <a:pt x="2367" y="13639"/>
                </a:cubicBezTo>
                <a:cubicBezTo>
                  <a:pt x="2348" y="13662"/>
                  <a:pt x="2352" y="13698"/>
                  <a:pt x="2376" y="13717"/>
                </a:cubicBezTo>
                <a:cubicBezTo>
                  <a:pt x="2387" y="13725"/>
                  <a:pt x="2398" y="13730"/>
                  <a:pt x="2411" y="13730"/>
                </a:cubicBezTo>
                <a:cubicBezTo>
                  <a:pt x="2427" y="13730"/>
                  <a:pt x="2443" y="13722"/>
                  <a:pt x="2454" y="13708"/>
                </a:cubicBezTo>
                <a:cubicBezTo>
                  <a:pt x="2618" y="13505"/>
                  <a:pt x="2773" y="13294"/>
                  <a:pt x="2914" y="13080"/>
                </a:cubicBezTo>
                <a:cubicBezTo>
                  <a:pt x="2931" y="13054"/>
                  <a:pt x="2925" y="13020"/>
                  <a:pt x="2899" y="13003"/>
                </a:cubicBezTo>
                <a:cubicBezTo>
                  <a:pt x="2890" y="12997"/>
                  <a:pt x="2879" y="12994"/>
                  <a:pt x="2869" y="12994"/>
                </a:cubicBezTo>
                <a:close/>
                <a:moveTo>
                  <a:pt x="1898" y="14197"/>
                </a:moveTo>
                <a:cubicBezTo>
                  <a:pt x="1883" y="14197"/>
                  <a:pt x="1869" y="14203"/>
                  <a:pt x="1858" y="14214"/>
                </a:cubicBezTo>
                <a:cubicBezTo>
                  <a:pt x="1680" y="14396"/>
                  <a:pt x="1492" y="14575"/>
                  <a:pt x="1299" y="14742"/>
                </a:cubicBezTo>
                <a:cubicBezTo>
                  <a:pt x="1276" y="14763"/>
                  <a:pt x="1273" y="14797"/>
                  <a:pt x="1294" y="14820"/>
                </a:cubicBezTo>
                <a:cubicBezTo>
                  <a:pt x="1304" y="14833"/>
                  <a:pt x="1319" y="14840"/>
                  <a:pt x="1335" y="14840"/>
                </a:cubicBezTo>
                <a:cubicBezTo>
                  <a:pt x="1348" y="14840"/>
                  <a:pt x="1361" y="14835"/>
                  <a:pt x="1372" y="14826"/>
                </a:cubicBezTo>
                <a:cubicBezTo>
                  <a:pt x="1567" y="14656"/>
                  <a:pt x="1758" y="14476"/>
                  <a:pt x="1937" y="14292"/>
                </a:cubicBezTo>
                <a:cubicBezTo>
                  <a:pt x="1958" y="14269"/>
                  <a:pt x="1958" y="14234"/>
                  <a:pt x="1936" y="14212"/>
                </a:cubicBezTo>
                <a:cubicBezTo>
                  <a:pt x="1925" y="14202"/>
                  <a:pt x="1912" y="14197"/>
                  <a:pt x="1898" y="14197"/>
                </a:cubicBezTo>
                <a:close/>
                <a:moveTo>
                  <a:pt x="729" y="15209"/>
                </a:moveTo>
                <a:cubicBezTo>
                  <a:pt x="718" y="15209"/>
                  <a:pt x="706" y="15213"/>
                  <a:pt x="697" y="15220"/>
                </a:cubicBezTo>
                <a:cubicBezTo>
                  <a:pt x="463" y="15388"/>
                  <a:pt x="248" y="15514"/>
                  <a:pt x="41" y="15607"/>
                </a:cubicBezTo>
                <a:cubicBezTo>
                  <a:pt x="13" y="15619"/>
                  <a:pt x="0" y="15651"/>
                  <a:pt x="13" y="15680"/>
                </a:cubicBezTo>
                <a:cubicBezTo>
                  <a:pt x="22" y="15701"/>
                  <a:pt x="43" y="15712"/>
                  <a:pt x="64" y="15712"/>
                </a:cubicBezTo>
                <a:cubicBezTo>
                  <a:pt x="72" y="15712"/>
                  <a:pt x="79" y="15711"/>
                  <a:pt x="87" y="15708"/>
                </a:cubicBezTo>
                <a:cubicBezTo>
                  <a:pt x="300" y="15613"/>
                  <a:pt x="521" y="15483"/>
                  <a:pt x="762" y="15310"/>
                </a:cubicBezTo>
                <a:cubicBezTo>
                  <a:pt x="786" y="15293"/>
                  <a:pt x="792" y="15257"/>
                  <a:pt x="775" y="15233"/>
                </a:cubicBezTo>
                <a:cubicBezTo>
                  <a:pt x="764" y="15217"/>
                  <a:pt x="746" y="15209"/>
                  <a:pt x="729" y="15209"/>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600" name="Google Shape;600;p22"/>
          <p:cNvSpPr/>
          <p:nvPr/>
        </p:nvSpPr>
        <p:spPr>
          <a:xfrm rot="6159059">
            <a:off x="25610664" y="18040769"/>
            <a:ext cx="4053720" cy="2560099"/>
          </a:xfrm>
          <a:custGeom>
            <a:rect b="b" l="l" r="r" t="t"/>
            <a:pathLst>
              <a:path extrusionOk="0" h="21613" w="29542">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_1_1_1">
    <p:spTree>
      <p:nvGrpSpPr>
        <p:cNvPr id="601" name="Shape 601"/>
        <p:cNvGrpSpPr/>
        <p:nvPr/>
      </p:nvGrpSpPr>
      <p:grpSpPr>
        <a:xfrm>
          <a:off x="0" y="0"/>
          <a:ext cx="0" cy="0"/>
          <a:chOff x="0" y="0"/>
          <a:chExt cx="0" cy="0"/>
        </a:xfrm>
      </p:grpSpPr>
      <p:sp>
        <p:nvSpPr>
          <p:cNvPr id="602" name="Google Shape;602;p23"/>
          <p:cNvSpPr/>
          <p:nvPr/>
        </p:nvSpPr>
        <p:spPr>
          <a:xfrm flipH="1" rot="5136301">
            <a:off x="-1774163" y="-1844886"/>
            <a:ext cx="11150244" cy="9832551"/>
          </a:xfrm>
          <a:custGeom>
            <a:rect b="b" l="l" r="r" t="t"/>
            <a:pathLst>
              <a:path extrusionOk="0" h="17059" w="16369">
                <a:moveTo>
                  <a:pt x="10538" y="1"/>
                </a:moveTo>
                <a:cubicBezTo>
                  <a:pt x="9733" y="1"/>
                  <a:pt x="8932" y="153"/>
                  <a:pt x="8209" y="515"/>
                </a:cubicBezTo>
                <a:cubicBezTo>
                  <a:pt x="7233" y="1004"/>
                  <a:pt x="6396" y="1857"/>
                  <a:pt x="6084" y="2920"/>
                </a:cubicBezTo>
                <a:cubicBezTo>
                  <a:pt x="5733" y="4112"/>
                  <a:pt x="6127" y="5357"/>
                  <a:pt x="5884" y="6560"/>
                </a:cubicBezTo>
                <a:cubicBezTo>
                  <a:pt x="5644" y="7754"/>
                  <a:pt x="4612" y="8436"/>
                  <a:pt x="3688" y="9100"/>
                </a:cubicBezTo>
                <a:cubicBezTo>
                  <a:pt x="2685" y="9819"/>
                  <a:pt x="1822" y="10680"/>
                  <a:pt x="1187" y="11745"/>
                </a:cubicBezTo>
                <a:cubicBezTo>
                  <a:pt x="569" y="12782"/>
                  <a:pt x="0" y="14113"/>
                  <a:pt x="309" y="15339"/>
                </a:cubicBezTo>
                <a:cubicBezTo>
                  <a:pt x="443" y="15869"/>
                  <a:pt x="737" y="16372"/>
                  <a:pt x="1186" y="16695"/>
                </a:cubicBezTo>
                <a:cubicBezTo>
                  <a:pt x="1565" y="16966"/>
                  <a:pt x="2011" y="17058"/>
                  <a:pt x="2463" y="17058"/>
                </a:cubicBezTo>
                <a:cubicBezTo>
                  <a:pt x="2614" y="17058"/>
                  <a:pt x="2766" y="17048"/>
                  <a:pt x="2915" y="17031"/>
                </a:cubicBezTo>
                <a:cubicBezTo>
                  <a:pt x="3625" y="16948"/>
                  <a:pt x="4330" y="16784"/>
                  <a:pt x="5032" y="16653"/>
                </a:cubicBezTo>
                <a:cubicBezTo>
                  <a:pt x="5778" y="16514"/>
                  <a:pt x="6525" y="16374"/>
                  <a:pt x="7271" y="16235"/>
                </a:cubicBezTo>
                <a:cubicBezTo>
                  <a:pt x="10255" y="15678"/>
                  <a:pt x="13240" y="15122"/>
                  <a:pt x="16225" y="14565"/>
                </a:cubicBezTo>
                <a:cubicBezTo>
                  <a:pt x="16319" y="14547"/>
                  <a:pt x="16369" y="14453"/>
                  <a:pt x="16334" y="14366"/>
                </a:cubicBezTo>
                <a:cubicBezTo>
                  <a:pt x="15910" y="13292"/>
                  <a:pt x="15542" y="12197"/>
                  <a:pt x="15242" y="11083"/>
                </a:cubicBezTo>
                <a:cubicBezTo>
                  <a:pt x="14709" y="9114"/>
                  <a:pt x="14380" y="7098"/>
                  <a:pt x="14239" y="5065"/>
                </a:cubicBezTo>
                <a:cubicBezTo>
                  <a:pt x="14136" y="3556"/>
                  <a:pt x="14047" y="1835"/>
                  <a:pt x="12931" y="701"/>
                </a:cubicBezTo>
                <a:cubicBezTo>
                  <a:pt x="13074" y="700"/>
                  <a:pt x="12339" y="230"/>
                  <a:pt x="12009" y="160"/>
                </a:cubicBezTo>
                <a:cubicBezTo>
                  <a:pt x="11529" y="58"/>
                  <a:pt x="11033" y="1"/>
                  <a:pt x="10538" y="1"/>
                </a:cubicBezTo>
                <a:close/>
              </a:path>
            </a:pathLst>
          </a:custGeom>
          <a:solidFill>
            <a:schemeClr val="accent1">
              <a:alpha val="4972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603" name="Google Shape;603;p23"/>
          <p:cNvSpPr/>
          <p:nvPr/>
        </p:nvSpPr>
        <p:spPr>
          <a:xfrm flipH="1" rot="-5286897">
            <a:off x="24177226" y="2558089"/>
            <a:ext cx="13979112" cy="4865280"/>
          </a:xfrm>
          <a:custGeom>
            <a:rect b="b" l="l" r="r" t="t"/>
            <a:pathLst>
              <a:path extrusionOk="0" h="7648" w="18551">
                <a:moveTo>
                  <a:pt x="8398" y="1"/>
                </a:moveTo>
                <a:cubicBezTo>
                  <a:pt x="8203" y="1"/>
                  <a:pt x="8005" y="44"/>
                  <a:pt x="7810" y="140"/>
                </a:cubicBezTo>
                <a:cubicBezTo>
                  <a:pt x="7272" y="403"/>
                  <a:pt x="6909" y="991"/>
                  <a:pt x="6614" y="1543"/>
                </a:cubicBezTo>
                <a:cubicBezTo>
                  <a:pt x="6307" y="2117"/>
                  <a:pt x="6031" y="2729"/>
                  <a:pt x="5562" y="3157"/>
                </a:cubicBezTo>
                <a:cubicBezTo>
                  <a:pt x="5343" y="3357"/>
                  <a:pt x="5078" y="3500"/>
                  <a:pt x="4796" y="3515"/>
                </a:cubicBezTo>
                <a:cubicBezTo>
                  <a:pt x="4779" y="3516"/>
                  <a:pt x="4761" y="3516"/>
                  <a:pt x="4744" y="3516"/>
                </a:cubicBezTo>
                <a:cubicBezTo>
                  <a:pt x="4475" y="3516"/>
                  <a:pt x="4218" y="3410"/>
                  <a:pt x="3979" y="3274"/>
                </a:cubicBezTo>
                <a:cubicBezTo>
                  <a:pt x="3615" y="3067"/>
                  <a:pt x="3265" y="2787"/>
                  <a:pt x="2878" y="2633"/>
                </a:cubicBezTo>
                <a:lnTo>
                  <a:pt x="2848" y="2622"/>
                </a:lnTo>
                <a:cubicBezTo>
                  <a:pt x="2713" y="2571"/>
                  <a:pt x="2573" y="2535"/>
                  <a:pt x="2426" y="2524"/>
                </a:cubicBezTo>
                <a:cubicBezTo>
                  <a:pt x="2397" y="2522"/>
                  <a:pt x="2367" y="2521"/>
                  <a:pt x="2338" y="2521"/>
                </a:cubicBezTo>
                <a:cubicBezTo>
                  <a:pt x="1819" y="2521"/>
                  <a:pt x="1364" y="2853"/>
                  <a:pt x="878" y="3039"/>
                </a:cubicBezTo>
                <a:cubicBezTo>
                  <a:pt x="860" y="2988"/>
                  <a:pt x="814" y="2962"/>
                  <a:pt x="771" y="2962"/>
                </a:cubicBezTo>
                <a:cubicBezTo>
                  <a:pt x="719" y="2962"/>
                  <a:pt x="671" y="2999"/>
                  <a:pt x="675" y="3075"/>
                </a:cubicBezTo>
                <a:cubicBezTo>
                  <a:pt x="676" y="3085"/>
                  <a:pt x="676" y="3095"/>
                  <a:pt x="677" y="3105"/>
                </a:cubicBezTo>
                <a:cubicBezTo>
                  <a:pt x="641" y="3115"/>
                  <a:pt x="663" y="3351"/>
                  <a:pt x="684" y="3351"/>
                </a:cubicBezTo>
                <a:cubicBezTo>
                  <a:pt x="684" y="3351"/>
                  <a:pt x="684" y="3351"/>
                  <a:pt x="684" y="3351"/>
                </a:cubicBezTo>
                <a:lnTo>
                  <a:pt x="684" y="3351"/>
                </a:lnTo>
                <a:cubicBezTo>
                  <a:pt x="700" y="4396"/>
                  <a:pt x="480" y="5438"/>
                  <a:pt x="40" y="6361"/>
                </a:cubicBezTo>
                <a:cubicBezTo>
                  <a:pt x="1" y="6444"/>
                  <a:pt x="42" y="6541"/>
                  <a:pt x="125" y="6547"/>
                </a:cubicBezTo>
                <a:cubicBezTo>
                  <a:pt x="520" y="6573"/>
                  <a:pt x="913" y="6601"/>
                  <a:pt x="1308" y="6628"/>
                </a:cubicBezTo>
                <a:cubicBezTo>
                  <a:pt x="2919" y="6739"/>
                  <a:pt x="4531" y="6851"/>
                  <a:pt x="6142" y="6962"/>
                </a:cubicBezTo>
                <a:cubicBezTo>
                  <a:pt x="7754" y="7074"/>
                  <a:pt x="9365" y="7184"/>
                  <a:pt x="10977" y="7295"/>
                </a:cubicBezTo>
                <a:cubicBezTo>
                  <a:pt x="12587" y="7407"/>
                  <a:pt x="14196" y="7526"/>
                  <a:pt x="15806" y="7629"/>
                </a:cubicBezTo>
                <a:cubicBezTo>
                  <a:pt x="15970" y="7639"/>
                  <a:pt x="16139" y="7648"/>
                  <a:pt x="16308" y="7648"/>
                </a:cubicBezTo>
                <a:cubicBezTo>
                  <a:pt x="16770" y="7648"/>
                  <a:pt x="17238" y="7584"/>
                  <a:pt x="17642" y="7319"/>
                </a:cubicBezTo>
                <a:cubicBezTo>
                  <a:pt x="18126" y="7004"/>
                  <a:pt x="18405" y="6441"/>
                  <a:pt x="18479" y="5822"/>
                </a:cubicBezTo>
                <a:cubicBezTo>
                  <a:pt x="18551" y="5210"/>
                  <a:pt x="18426" y="4561"/>
                  <a:pt x="18155" y="4033"/>
                </a:cubicBezTo>
                <a:cubicBezTo>
                  <a:pt x="18001" y="3734"/>
                  <a:pt x="17799" y="3450"/>
                  <a:pt x="17538" y="3266"/>
                </a:cubicBezTo>
                <a:cubicBezTo>
                  <a:pt x="17335" y="3121"/>
                  <a:pt x="17111" y="3062"/>
                  <a:pt x="16880" y="3062"/>
                </a:cubicBezTo>
                <a:cubicBezTo>
                  <a:pt x="16779" y="3062"/>
                  <a:pt x="16677" y="3073"/>
                  <a:pt x="16575" y="3094"/>
                </a:cubicBezTo>
                <a:cubicBezTo>
                  <a:pt x="16223" y="3166"/>
                  <a:pt x="15888" y="3319"/>
                  <a:pt x="15537" y="3397"/>
                </a:cubicBezTo>
                <a:cubicBezTo>
                  <a:pt x="15268" y="3457"/>
                  <a:pt x="14994" y="3485"/>
                  <a:pt x="14721" y="3485"/>
                </a:cubicBezTo>
                <a:cubicBezTo>
                  <a:pt x="14673" y="3485"/>
                  <a:pt x="14624" y="3484"/>
                  <a:pt x="14575" y="3482"/>
                </a:cubicBezTo>
                <a:cubicBezTo>
                  <a:pt x="13922" y="3460"/>
                  <a:pt x="13281" y="3278"/>
                  <a:pt x="12679" y="2996"/>
                </a:cubicBezTo>
                <a:cubicBezTo>
                  <a:pt x="12065" y="2707"/>
                  <a:pt x="11491" y="2306"/>
                  <a:pt x="10973" y="1835"/>
                </a:cubicBezTo>
                <a:cubicBezTo>
                  <a:pt x="10470" y="1378"/>
                  <a:pt x="10039" y="821"/>
                  <a:pt x="9498" y="418"/>
                </a:cubicBezTo>
                <a:cubicBezTo>
                  <a:pt x="9163" y="167"/>
                  <a:pt x="8785" y="1"/>
                  <a:pt x="8398" y="1"/>
                </a:cubicBezTo>
                <a:close/>
              </a:path>
            </a:pathLst>
          </a:custGeom>
          <a:solidFill>
            <a:schemeClr val="lt2">
              <a:alpha val="4860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604" name="Google Shape;604;p23"/>
          <p:cNvSpPr/>
          <p:nvPr/>
        </p:nvSpPr>
        <p:spPr>
          <a:xfrm rot="10800000">
            <a:off x="-217662" y="17414681"/>
            <a:ext cx="15575185" cy="4979022"/>
          </a:xfrm>
          <a:custGeom>
            <a:rect b="b" l="l" r="r" t="t"/>
            <a:pathLst>
              <a:path extrusionOk="0" h="6923" w="25667">
                <a:moveTo>
                  <a:pt x="95" y="1"/>
                </a:moveTo>
                <a:lnTo>
                  <a:pt x="95" y="1"/>
                </a:lnTo>
                <a:cubicBezTo>
                  <a:pt x="3" y="325"/>
                  <a:pt x="0" y="652"/>
                  <a:pt x="124" y="980"/>
                </a:cubicBezTo>
                <a:cubicBezTo>
                  <a:pt x="169" y="1098"/>
                  <a:pt x="231" y="1215"/>
                  <a:pt x="310" y="1328"/>
                </a:cubicBezTo>
                <a:cubicBezTo>
                  <a:pt x="324" y="1349"/>
                  <a:pt x="339" y="1369"/>
                  <a:pt x="355" y="1389"/>
                </a:cubicBezTo>
                <a:cubicBezTo>
                  <a:pt x="699" y="1846"/>
                  <a:pt x="1304" y="2249"/>
                  <a:pt x="2067" y="2533"/>
                </a:cubicBezTo>
                <a:cubicBezTo>
                  <a:pt x="2123" y="2554"/>
                  <a:pt x="2182" y="2574"/>
                  <a:pt x="2240" y="2594"/>
                </a:cubicBezTo>
                <a:cubicBezTo>
                  <a:pt x="2505" y="2684"/>
                  <a:pt x="2788" y="2761"/>
                  <a:pt x="3082" y="2820"/>
                </a:cubicBezTo>
                <a:cubicBezTo>
                  <a:pt x="3121" y="2828"/>
                  <a:pt x="3160" y="2836"/>
                  <a:pt x="3199" y="2843"/>
                </a:cubicBezTo>
                <a:cubicBezTo>
                  <a:pt x="3235" y="2848"/>
                  <a:pt x="3269" y="2855"/>
                  <a:pt x="3304" y="2861"/>
                </a:cubicBezTo>
                <a:cubicBezTo>
                  <a:pt x="4479" y="3062"/>
                  <a:pt x="5837" y="3029"/>
                  <a:pt x="6823" y="3420"/>
                </a:cubicBezTo>
                <a:cubicBezTo>
                  <a:pt x="7054" y="3512"/>
                  <a:pt x="7246" y="3619"/>
                  <a:pt x="7410" y="3737"/>
                </a:cubicBezTo>
                <a:cubicBezTo>
                  <a:pt x="7438" y="3757"/>
                  <a:pt x="7465" y="3777"/>
                  <a:pt x="7492" y="3798"/>
                </a:cubicBezTo>
                <a:cubicBezTo>
                  <a:pt x="7907" y="4126"/>
                  <a:pt x="8126" y="4532"/>
                  <a:pt x="8351" y="4940"/>
                </a:cubicBezTo>
                <a:cubicBezTo>
                  <a:pt x="8363" y="4960"/>
                  <a:pt x="8375" y="4981"/>
                  <a:pt x="8386" y="5002"/>
                </a:cubicBezTo>
                <a:cubicBezTo>
                  <a:pt x="8613" y="5409"/>
                  <a:pt x="8857" y="5814"/>
                  <a:pt x="9326" y="6143"/>
                </a:cubicBezTo>
                <a:cubicBezTo>
                  <a:pt x="9338" y="6152"/>
                  <a:pt x="9350" y="6161"/>
                  <a:pt x="9363" y="6170"/>
                </a:cubicBezTo>
                <a:cubicBezTo>
                  <a:pt x="9381" y="6181"/>
                  <a:pt x="9399" y="6193"/>
                  <a:pt x="9417" y="6205"/>
                </a:cubicBezTo>
                <a:cubicBezTo>
                  <a:pt x="10107" y="6649"/>
                  <a:pt x="11200" y="6895"/>
                  <a:pt x="12290" y="6920"/>
                </a:cubicBezTo>
                <a:cubicBezTo>
                  <a:pt x="12359" y="6922"/>
                  <a:pt x="12429" y="6922"/>
                  <a:pt x="12498" y="6922"/>
                </a:cubicBezTo>
                <a:cubicBezTo>
                  <a:pt x="13546" y="6922"/>
                  <a:pt x="14580" y="6739"/>
                  <a:pt x="15482" y="6457"/>
                </a:cubicBezTo>
                <a:cubicBezTo>
                  <a:pt x="15733" y="6379"/>
                  <a:pt x="15977" y="6292"/>
                  <a:pt x="16221" y="6206"/>
                </a:cubicBezTo>
                <a:cubicBezTo>
                  <a:pt x="16279" y="6185"/>
                  <a:pt x="16336" y="6163"/>
                  <a:pt x="16394" y="6143"/>
                </a:cubicBezTo>
                <a:cubicBezTo>
                  <a:pt x="17021" y="5919"/>
                  <a:pt x="17650" y="5699"/>
                  <a:pt x="18381" y="5606"/>
                </a:cubicBezTo>
                <a:cubicBezTo>
                  <a:pt x="18666" y="5570"/>
                  <a:pt x="18954" y="5554"/>
                  <a:pt x="19242" y="5554"/>
                </a:cubicBezTo>
                <a:cubicBezTo>
                  <a:pt x="20278" y="5554"/>
                  <a:pt x="21323" y="5757"/>
                  <a:pt x="22324" y="5932"/>
                </a:cubicBezTo>
                <a:cubicBezTo>
                  <a:pt x="22780" y="6013"/>
                  <a:pt x="23253" y="6086"/>
                  <a:pt x="23731" y="6144"/>
                </a:cubicBezTo>
                <a:cubicBezTo>
                  <a:pt x="23920" y="6169"/>
                  <a:pt x="24110" y="6189"/>
                  <a:pt x="24302" y="6207"/>
                </a:cubicBezTo>
                <a:cubicBezTo>
                  <a:pt x="24756" y="6249"/>
                  <a:pt x="25213" y="6274"/>
                  <a:pt x="25664" y="6275"/>
                </a:cubicBezTo>
                <a:lnTo>
                  <a:pt x="25664" y="6144"/>
                </a:lnTo>
                <a:lnTo>
                  <a:pt x="25665" y="5003"/>
                </a:lnTo>
                <a:lnTo>
                  <a:pt x="25665" y="3738"/>
                </a:lnTo>
                <a:lnTo>
                  <a:pt x="25666" y="2596"/>
                </a:lnTo>
                <a:lnTo>
                  <a:pt x="25666" y="1331"/>
                </a:lnTo>
                <a:lnTo>
                  <a:pt x="25667" y="5"/>
                </a:lnTo>
                <a:lnTo>
                  <a:pt x="3200" y="2"/>
                </a:lnTo>
                <a:lnTo>
                  <a:pt x="3083" y="2"/>
                </a:lnTo>
                <a:lnTo>
                  <a:pt x="95" y="1"/>
                </a:lnTo>
                <a:close/>
              </a:path>
            </a:pathLst>
          </a:custGeom>
          <a:solidFill>
            <a:schemeClr val="dk2">
              <a:alpha val="4916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605" name="Google Shape;605;p23"/>
          <p:cNvSpPr/>
          <p:nvPr/>
        </p:nvSpPr>
        <p:spPr>
          <a:xfrm flipH="1" rot="-193858">
            <a:off x="22678886" y="14504367"/>
            <a:ext cx="11848744" cy="11699058"/>
          </a:xfrm>
          <a:custGeom>
            <a:rect b="b" l="l" r="r" t="t"/>
            <a:pathLst>
              <a:path extrusionOk="0" h="17913" w="21485">
                <a:moveTo>
                  <a:pt x="16498" y="0"/>
                </a:moveTo>
                <a:cubicBezTo>
                  <a:pt x="16431" y="0"/>
                  <a:pt x="16363" y="2"/>
                  <a:pt x="16295" y="5"/>
                </a:cubicBezTo>
                <a:cubicBezTo>
                  <a:pt x="14773" y="76"/>
                  <a:pt x="13358" y="913"/>
                  <a:pt x="11838" y="913"/>
                </a:cubicBezTo>
                <a:cubicBezTo>
                  <a:pt x="11828" y="913"/>
                  <a:pt x="11819" y="913"/>
                  <a:pt x="11809" y="913"/>
                </a:cubicBezTo>
                <a:cubicBezTo>
                  <a:pt x="10328" y="903"/>
                  <a:pt x="8942" y="90"/>
                  <a:pt x="7502" y="90"/>
                </a:cubicBezTo>
                <a:cubicBezTo>
                  <a:pt x="7296" y="90"/>
                  <a:pt x="7089" y="106"/>
                  <a:pt x="6880" y="144"/>
                </a:cubicBezTo>
                <a:cubicBezTo>
                  <a:pt x="6031" y="300"/>
                  <a:pt x="5298" y="798"/>
                  <a:pt x="4738" y="1383"/>
                </a:cubicBezTo>
                <a:cubicBezTo>
                  <a:pt x="4125" y="2021"/>
                  <a:pt x="3678" y="2792"/>
                  <a:pt x="3546" y="3606"/>
                </a:cubicBezTo>
                <a:cubicBezTo>
                  <a:pt x="3331" y="4945"/>
                  <a:pt x="3958" y="6365"/>
                  <a:pt x="3330" y="7612"/>
                </a:cubicBezTo>
                <a:cubicBezTo>
                  <a:pt x="2843" y="8573"/>
                  <a:pt x="1725" y="9179"/>
                  <a:pt x="1025" y="10039"/>
                </a:cubicBezTo>
                <a:cubicBezTo>
                  <a:pt x="129" y="11143"/>
                  <a:pt x="1" y="12623"/>
                  <a:pt x="493" y="13871"/>
                </a:cubicBezTo>
                <a:cubicBezTo>
                  <a:pt x="985" y="15119"/>
                  <a:pt x="2039" y="16147"/>
                  <a:pt x="3280" y="16894"/>
                </a:cubicBezTo>
                <a:cubicBezTo>
                  <a:pt x="4303" y="17509"/>
                  <a:pt x="5501" y="17913"/>
                  <a:pt x="6745" y="17913"/>
                </a:cubicBezTo>
                <a:cubicBezTo>
                  <a:pt x="7100" y="17913"/>
                  <a:pt x="7459" y="17880"/>
                  <a:pt x="7819" y="17810"/>
                </a:cubicBezTo>
                <a:cubicBezTo>
                  <a:pt x="9799" y="17422"/>
                  <a:pt x="10027" y="16541"/>
                  <a:pt x="10831" y="15097"/>
                </a:cubicBezTo>
                <a:cubicBezTo>
                  <a:pt x="11709" y="13519"/>
                  <a:pt x="13719" y="12697"/>
                  <a:pt x="15584" y="12036"/>
                </a:cubicBezTo>
                <a:cubicBezTo>
                  <a:pt x="17450" y="11376"/>
                  <a:pt x="19474" y="10648"/>
                  <a:pt x="20504" y="9137"/>
                </a:cubicBezTo>
                <a:cubicBezTo>
                  <a:pt x="21026" y="8370"/>
                  <a:pt x="21230" y="7476"/>
                  <a:pt x="21324" y="6598"/>
                </a:cubicBezTo>
                <a:cubicBezTo>
                  <a:pt x="21484" y="5087"/>
                  <a:pt x="21327" y="3511"/>
                  <a:pt x="20489" y="2207"/>
                </a:cubicBezTo>
                <a:cubicBezTo>
                  <a:pt x="19684" y="953"/>
                  <a:pt x="18161" y="0"/>
                  <a:pt x="16498" y="0"/>
                </a:cubicBezTo>
                <a:close/>
              </a:path>
            </a:pathLst>
          </a:custGeom>
          <a:solidFill>
            <a:schemeClr val="accent2">
              <a:alpha val="5028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606" name="Google Shape;606;p23"/>
          <p:cNvSpPr txBox="1"/>
          <p:nvPr>
            <p:ph type="title"/>
          </p:nvPr>
        </p:nvSpPr>
        <p:spPr>
          <a:xfrm>
            <a:off x="12196440" y="3238195"/>
            <a:ext cx="8525700" cy="2457600"/>
          </a:xfrm>
          <a:prstGeom prst="rect">
            <a:avLst/>
          </a:prstGeom>
        </p:spPr>
        <p:txBody>
          <a:bodyPr anchorCtr="0" anchor="t" bIns="341325" lIns="341325" spcFirstLastPara="1" rIns="341325" wrap="square" tIns="341325">
            <a:noAutofit/>
          </a:bodyPr>
          <a:lstStyle>
            <a:lvl1pPr lvl="0" rtl="0" algn="ctr">
              <a:spcBef>
                <a:spcPts val="0"/>
              </a:spcBef>
              <a:spcAft>
                <a:spcPts val="0"/>
              </a:spcAft>
              <a:buClr>
                <a:schemeClr val="dk1"/>
              </a:buClr>
              <a:buSzPts val="10500"/>
              <a:buNone/>
              <a:defRPr sz="7800">
                <a:solidFill>
                  <a:schemeClr val="dk1"/>
                </a:solidFill>
              </a:defRPr>
            </a:lvl1pPr>
            <a:lvl2pPr lvl="1" rtl="0">
              <a:spcBef>
                <a:spcPts val="0"/>
              </a:spcBef>
              <a:spcAft>
                <a:spcPts val="0"/>
              </a:spcAft>
              <a:buClr>
                <a:schemeClr val="dk1"/>
              </a:buClr>
              <a:buSzPts val="10500"/>
              <a:buNone/>
              <a:defRPr>
                <a:solidFill>
                  <a:schemeClr val="dk1"/>
                </a:solidFill>
              </a:defRPr>
            </a:lvl2pPr>
            <a:lvl3pPr lvl="2" rtl="0">
              <a:spcBef>
                <a:spcPts val="0"/>
              </a:spcBef>
              <a:spcAft>
                <a:spcPts val="0"/>
              </a:spcAft>
              <a:buClr>
                <a:schemeClr val="dk1"/>
              </a:buClr>
              <a:buSzPts val="10500"/>
              <a:buNone/>
              <a:defRPr>
                <a:solidFill>
                  <a:schemeClr val="dk1"/>
                </a:solidFill>
              </a:defRPr>
            </a:lvl3pPr>
            <a:lvl4pPr lvl="3" rtl="0">
              <a:spcBef>
                <a:spcPts val="0"/>
              </a:spcBef>
              <a:spcAft>
                <a:spcPts val="0"/>
              </a:spcAft>
              <a:buClr>
                <a:schemeClr val="dk1"/>
              </a:buClr>
              <a:buSzPts val="10500"/>
              <a:buNone/>
              <a:defRPr>
                <a:solidFill>
                  <a:schemeClr val="dk1"/>
                </a:solidFill>
              </a:defRPr>
            </a:lvl4pPr>
            <a:lvl5pPr lvl="4" rtl="0">
              <a:spcBef>
                <a:spcPts val="0"/>
              </a:spcBef>
              <a:spcAft>
                <a:spcPts val="0"/>
              </a:spcAft>
              <a:buClr>
                <a:schemeClr val="dk1"/>
              </a:buClr>
              <a:buSzPts val="10500"/>
              <a:buNone/>
              <a:defRPr>
                <a:solidFill>
                  <a:schemeClr val="dk1"/>
                </a:solidFill>
              </a:defRPr>
            </a:lvl5pPr>
            <a:lvl6pPr lvl="5" rtl="0">
              <a:spcBef>
                <a:spcPts val="0"/>
              </a:spcBef>
              <a:spcAft>
                <a:spcPts val="0"/>
              </a:spcAft>
              <a:buClr>
                <a:schemeClr val="dk1"/>
              </a:buClr>
              <a:buSzPts val="10500"/>
              <a:buNone/>
              <a:defRPr>
                <a:solidFill>
                  <a:schemeClr val="dk1"/>
                </a:solidFill>
              </a:defRPr>
            </a:lvl6pPr>
            <a:lvl7pPr lvl="6" rtl="0">
              <a:spcBef>
                <a:spcPts val="0"/>
              </a:spcBef>
              <a:spcAft>
                <a:spcPts val="0"/>
              </a:spcAft>
              <a:buClr>
                <a:schemeClr val="dk1"/>
              </a:buClr>
              <a:buSzPts val="10500"/>
              <a:buNone/>
              <a:defRPr>
                <a:solidFill>
                  <a:schemeClr val="dk1"/>
                </a:solidFill>
              </a:defRPr>
            </a:lvl7pPr>
            <a:lvl8pPr lvl="7" rtl="0">
              <a:spcBef>
                <a:spcPts val="0"/>
              </a:spcBef>
              <a:spcAft>
                <a:spcPts val="0"/>
              </a:spcAft>
              <a:buClr>
                <a:schemeClr val="dk1"/>
              </a:buClr>
              <a:buSzPts val="10500"/>
              <a:buNone/>
              <a:defRPr>
                <a:solidFill>
                  <a:schemeClr val="dk1"/>
                </a:solidFill>
              </a:defRPr>
            </a:lvl8pPr>
            <a:lvl9pPr lvl="8" rtl="0">
              <a:spcBef>
                <a:spcPts val="0"/>
              </a:spcBef>
              <a:spcAft>
                <a:spcPts val="0"/>
              </a:spcAft>
              <a:buClr>
                <a:schemeClr val="dk1"/>
              </a:buClr>
              <a:buSzPts val="10500"/>
              <a:buNone/>
              <a:defRPr>
                <a:solidFill>
                  <a:schemeClr val="dk1"/>
                </a:solidFill>
              </a:defRPr>
            </a:lvl9pPr>
          </a:lstStyle>
          <a:p/>
        </p:txBody>
      </p:sp>
      <p:grpSp>
        <p:nvGrpSpPr>
          <p:cNvPr id="607" name="Google Shape;607;p23"/>
          <p:cNvGrpSpPr/>
          <p:nvPr/>
        </p:nvGrpSpPr>
        <p:grpSpPr>
          <a:xfrm rot="-9742920">
            <a:off x="971974" y="3610098"/>
            <a:ext cx="787817" cy="826492"/>
            <a:chOff x="1640475" y="1197075"/>
            <a:chExt cx="55475" cy="50250"/>
          </a:xfrm>
        </p:grpSpPr>
        <p:sp>
          <p:nvSpPr>
            <p:cNvPr id="608" name="Google Shape;608;p23"/>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609" name="Google Shape;609;p23"/>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610" name="Google Shape;610;p23"/>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grpSp>
        <p:nvGrpSpPr>
          <p:cNvPr id="611" name="Google Shape;611;p23"/>
          <p:cNvGrpSpPr/>
          <p:nvPr/>
        </p:nvGrpSpPr>
        <p:grpSpPr>
          <a:xfrm rot="6358460">
            <a:off x="1175121" y="10223878"/>
            <a:ext cx="1175166" cy="930714"/>
            <a:chOff x="1640475" y="1197075"/>
            <a:chExt cx="55475" cy="50250"/>
          </a:xfrm>
        </p:grpSpPr>
        <p:sp>
          <p:nvSpPr>
            <p:cNvPr id="612" name="Google Shape;612;p23"/>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613" name="Google Shape;613;p23"/>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614" name="Google Shape;614;p23"/>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615" name="Google Shape;615;p23"/>
          <p:cNvSpPr/>
          <p:nvPr/>
        </p:nvSpPr>
        <p:spPr>
          <a:xfrm flipH="1" rot="-2404002">
            <a:off x="24154201" y="987605"/>
            <a:ext cx="3406960" cy="843764"/>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616" name="Google Shape;616;p23"/>
          <p:cNvSpPr/>
          <p:nvPr/>
        </p:nvSpPr>
        <p:spPr>
          <a:xfrm flipH="1" rot="-10799870">
            <a:off x="4637194" y="1756898"/>
            <a:ext cx="1962628" cy="544929"/>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617" name="Google Shape;617;p23"/>
          <p:cNvGrpSpPr/>
          <p:nvPr/>
        </p:nvGrpSpPr>
        <p:grpSpPr>
          <a:xfrm rot="6164370">
            <a:off x="30786588" y="16830044"/>
            <a:ext cx="1228673" cy="961055"/>
            <a:chOff x="1640475" y="1197075"/>
            <a:chExt cx="55475" cy="50250"/>
          </a:xfrm>
        </p:grpSpPr>
        <p:sp>
          <p:nvSpPr>
            <p:cNvPr id="618" name="Google Shape;618;p23"/>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619" name="Google Shape;619;p23"/>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620" name="Google Shape;620;p23"/>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621" name="Google Shape;621;p23"/>
          <p:cNvSpPr/>
          <p:nvPr/>
        </p:nvSpPr>
        <p:spPr>
          <a:xfrm rot="10800000">
            <a:off x="20980847" y="17164573"/>
            <a:ext cx="4203310" cy="3644600"/>
          </a:xfrm>
          <a:custGeom>
            <a:rect b="b" l="l" r="r" t="t"/>
            <a:pathLst>
              <a:path extrusionOk="0" h="21613" w="29542">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622" name="Google Shape;622;p23"/>
          <p:cNvSpPr/>
          <p:nvPr/>
        </p:nvSpPr>
        <p:spPr>
          <a:xfrm rot="-10364341">
            <a:off x="-197068" y="-503253"/>
            <a:ext cx="1879844" cy="3477077"/>
          </a:xfrm>
          <a:custGeom>
            <a:rect b="b" l="l" r="r" t="t"/>
            <a:pathLst>
              <a:path extrusionOk="0" h="22473" w="14343">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SECTION_HEADER_1_1_1_1_1">
    <p:spTree>
      <p:nvGrpSpPr>
        <p:cNvPr id="623" name="Shape 623"/>
        <p:cNvGrpSpPr/>
        <p:nvPr/>
      </p:nvGrpSpPr>
      <p:grpSpPr>
        <a:xfrm>
          <a:off x="0" y="0"/>
          <a:ext cx="0" cy="0"/>
          <a:chOff x="0" y="0"/>
          <a:chExt cx="0" cy="0"/>
        </a:xfrm>
      </p:grpSpPr>
      <p:sp>
        <p:nvSpPr>
          <p:cNvPr id="624" name="Google Shape;624;p24"/>
          <p:cNvSpPr/>
          <p:nvPr/>
        </p:nvSpPr>
        <p:spPr>
          <a:xfrm>
            <a:off x="-907225" y="15261412"/>
            <a:ext cx="14054100" cy="7838627"/>
          </a:xfrm>
          <a:custGeom>
            <a:rect b="b" l="l" r="r" t="t"/>
            <a:pathLst>
              <a:path extrusionOk="0" h="11204" w="23808">
                <a:moveTo>
                  <a:pt x="1601" y="1"/>
                </a:moveTo>
                <a:cubicBezTo>
                  <a:pt x="1055" y="1"/>
                  <a:pt x="506" y="115"/>
                  <a:pt x="0" y="332"/>
                </a:cubicBezTo>
                <a:lnTo>
                  <a:pt x="0" y="11204"/>
                </a:lnTo>
                <a:lnTo>
                  <a:pt x="23808" y="11204"/>
                </a:lnTo>
                <a:cubicBezTo>
                  <a:pt x="23725" y="11045"/>
                  <a:pt x="23628" y="10895"/>
                  <a:pt x="23519" y="10757"/>
                </a:cubicBezTo>
                <a:cubicBezTo>
                  <a:pt x="23017" y="10126"/>
                  <a:pt x="22249" y="9748"/>
                  <a:pt x="21476" y="9748"/>
                </a:cubicBezTo>
                <a:cubicBezTo>
                  <a:pt x="21442" y="9748"/>
                  <a:pt x="21408" y="9749"/>
                  <a:pt x="21374" y="9751"/>
                </a:cubicBezTo>
                <a:cubicBezTo>
                  <a:pt x="20787" y="9776"/>
                  <a:pt x="20207" y="10007"/>
                  <a:pt x="19629" y="10007"/>
                </a:cubicBezTo>
                <a:cubicBezTo>
                  <a:pt x="19512" y="10007"/>
                  <a:pt x="19395" y="9998"/>
                  <a:pt x="19278" y="9975"/>
                </a:cubicBezTo>
                <a:cubicBezTo>
                  <a:pt x="19140" y="9948"/>
                  <a:pt x="19009" y="9906"/>
                  <a:pt x="18886" y="9850"/>
                </a:cubicBezTo>
                <a:cubicBezTo>
                  <a:pt x="18859" y="9838"/>
                  <a:pt x="18832" y="9826"/>
                  <a:pt x="18806" y="9811"/>
                </a:cubicBezTo>
                <a:cubicBezTo>
                  <a:pt x="17861" y="9333"/>
                  <a:pt x="17298" y="8089"/>
                  <a:pt x="16410" y="7398"/>
                </a:cubicBezTo>
                <a:cubicBezTo>
                  <a:pt x="15787" y="6913"/>
                  <a:pt x="15050" y="6730"/>
                  <a:pt x="14282" y="6730"/>
                </a:cubicBezTo>
                <a:cubicBezTo>
                  <a:pt x="13407" y="6730"/>
                  <a:pt x="12492" y="6967"/>
                  <a:pt x="11660" y="7265"/>
                </a:cubicBezTo>
                <a:cubicBezTo>
                  <a:pt x="10916" y="7531"/>
                  <a:pt x="10145" y="7839"/>
                  <a:pt x="9375" y="7839"/>
                </a:cubicBezTo>
                <a:cubicBezTo>
                  <a:pt x="9193" y="7839"/>
                  <a:pt x="9011" y="7822"/>
                  <a:pt x="8830" y="7783"/>
                </a:cubicBezTo>
                <a:cubicBezTo>
                  <a:pt x="7417" y="7481"/>
                  <a:pt x="6534" y="5988"/>
                  <a:pt x="5961" y="4572"/>
                </a:cubicBezTo>
                <a:cubicBezTo>
                  <a:pt x="5388" y="3156"/>
                  <a:pt x="4892" y="1585"/>
                  <a:pt x="3719" y="690"/>
                </a:cubicBezTo>
                <a:cubicBezTo>
                  <a:pt x="3105" y="220"/>
                  <a:pt x="2357" y="1"/>
                  <a:pt x="1601" y="1"/>
                </a:cubicBezTo>
                <a:close/>
              </a:path>
            </a:pathLst>
          </a:custGeom>
          <a:solidFill>
            <a:schemeClr val="lt2">
              <a:alpha val="4860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625" name="Google Shape;625;p24"/>
          <p:cNvSpPr/>
          <p:nvPr/>
        </p:nvSpPr>
        <p:spPr>
          <a:xfrm>
            <a:off x="-1924911" y="-1358080"/>
            <a:ext cx="12116703" cy="7926780"/>
          </a:xfrm>
          <a:custGeom>
            <a:rect b="b" l="l" r="r" t="t"/>
            <a:pathLst>
              <a:path extrusionOk="0" h="11330" w="20526">
                <a:moveTo>
                  <a:pt x="12939" y="1"/>
                </a:moveTo>
                <a:cubicBezTo>
                  <a:pt x="11999" y="1"/>
                  <a:pt x="11086" y="167"/>
                  <a:pt x="10169" y="370"/>
                </a:cubicBezTo>
                <a:cubicBezTo>
                  <a:pt x="9691" y="476"/>
                  <a:pt x="9213" y="584"/>
                  <a:pt x="8731" y="667"/>
                </a:cubicBezTo>
                <a:cubicBezTo>
                  <a:pt x="8234" y="750"/>
                  <a:pt x="7732" y="802"/>
                  <a:pt x="7229" y="839"/>
                </a:cubicBezTo>
                <a:cubicBezTo>
                  <a:pt x="6231" y="913"/>
                  <a:pt x="5230" y="935"/>
                  <a:pt x="4235" y="1052"/>
                </a:cubicBezTo>
                <a:cubicBezTo>
                  <a:pt x="3806" y="1102"/>
                  <a:pt x="3380" y="1184"/>
                  <a:pt x="2951" y="1235"/>
                </a:cubicBezTo>
                <a:cubicBezTo>
                  <a:pt x="2746" y="1260"/>
                  <a:pt x="2537" y="1279"/>
                  <a:pt x="2328" y="1279"/>
                </a:cubicBezTo>
                <a:cubicBezTo>
                  <a:pt x="2138" y="1279"/>
                  <a:pt x="1948" y="1263"/>
                  <a:pt x="1762" y="1222"/>
                </a:cubicBezTo>
                <a:cubicBezTo>
                  <a:pt x="1578" y="1180"/>
                  <a:pt x="1402" y="1113"/>
                  <a:pt x="1242" y="1012"/>
                </a:cubicBezTo>
                <a:cubicBezTo>
                  <a:pt x="1161" y="960"/>
                  <a:pt x="1089" y="870"/>
                  <a:pt x="988" y="868"/>
                </a:cubicBezTo>
                <a:cubicBezTo>
                  <a:pt x="985" y="868"/>
                  <a:pt x="983" y="868"/>
                  <a:pt x="981" y="868"/>
                </a:cubicBezTo>
                <a:cubicBezTo>
                  <a:pt x="897" y="868"/>
                  <a:pt x="810" y="887"/>
                  <a:pt x="732" y="917"/>
                </a:cubicBezTo>
                <a:cubicBezTo>
                  <a:pt x="360" y="1060"/>
                  <a:pt x="147" y="1435"/>
                  <a:pt x="79" y="1816"/>
                </a:cubicBezTo>
                <a:cubicBezTo>
                  <a:pt x="38" y="2046"/>
                  <a:pt x="37" y="2279"/>
                  <a:pt x="38" y="2512"/>
                </a:cubicBezTo>
                <a:cubicBezTo>
                  <a:pt x="38" y="2767"/>
                  <a:pt x="39" y="3024"/>
                  <a:pt x="40" y="3279"/>
                </a:cubicBezTo>
                <a:cubicBezTo>
                  <a:pt x="42" y="3797"/>
                  <a:pt x="44" y="4315"/>
                  <a:pt x="46" y="4833"/>
                </a:cubicBezTo>
                <a:cubicBezTo>
                  <a:pt x="50" y="5817"/>
                  <a:pt x="54" y="6803"/>
                  <a:pt x="57" y="7787"/>
                </a:cubicBezTo>
                <a:cubicBezTo>
                  <a:pt x="55" y="7786"/>
                  <a:pt x="54" y="7785"/>
                  <a:pt x="52" y="7785"/>
                </a:cubicBezTo>
                <a:cubicBezTo>
                  <a:pt x="0" y="7785"/>
                  <a:pt x="101" y="8649"/>
                  <a:pt x="628" y="8724"/>
                </a:cubicBezTo>
                <a:cubicBezTo>
                  <a:pt x="1441" y="8840"/>
                  <a:pt x="1514" y="10145"/>
                  <a:pt x="2146" y="10693"/>
                </a:cubicBezTo>
                <a:cubicBezTo>
                  <a:pt x="2452" y="10957"/>
                  <a:pt x="2805" y="11167"/>
                  <a:pt x="3199" y="11261"/>
                </a:cubicBezTo>
                <a:cubicBezTo>
                  <a:pt x="3402" y="11310"/>
                  <a:pt x="3609" y="11330"/>
                  <a:pt x="3816" y="11330"/>
                </a:cubicBezTo>
                <a:cubicBezTo>
                  <a:pt x="4077" y="11330"/>
                  <a:pt x="4340" y="11298"/>
                  <a:pt x="4597" y="11251"/>
                </a:cubicBezTo>
                <a:cubicBezTo>
                  <a:pt x="5367" y="11113"/>
                  <a:pt x="6207" y="10865"/>
                  <a:pt x="6645" y="10152"/>
                </a:cubicBezTo>
                <a:cubicBezTo>
                  <a:pt x="6859" y="9801"/>
                  <a:pt x="6970" y="9395"/>
                  <a:pt x="7203" y="9055"/>
                </a:cubicBezTo>
                <a:cubicBezTo>
                  <a:pt x="7421" y="8736"/>
                  <a:pt x="7758" y="8532"/>
                  <a:pt x="8120" y="8419"/>
                </a:cubicBezTo>
                <a:cubicBezTo>
                  <a:pt x="8559" y="8282"/>
                  <a:pt x="9011" y="8265"/>
                  <a:pt x="9465" y="8265"/>
                </a:cubicBezTo>
                <a:cubicBezTo>
                  <a:pt x="9615" y="8265"/>
                  <a:pt x="9765" y="8267"/>
                  <a:pt x="9915" y="8267"/>
                </a:cubicBezTo>
                <a:cubicBezTo>
                  <a:pt x="10115" y="8267"/>
                  <a:pt x="10316" y="8264"/>
                  <a:pt x="10515" y="8248"/>
                </a:cubicBezTo>
                <a:cubicBezTo>
                  <a:pt x="10927" y="8216"/>
                  <a:pt x="11342" y="8132"/>
                  <a:pt x="11707" y="7927"/>
                </a:cubicBezTo>
                <a:cubicBezTo>
                  <a:pt x="12074" y="7718"/>
                  <a:pt x="12352" y="7394"/>
                  <a:pt x="12600" y="7055"/>
                </a:cubicBezTo>
                <a:cubicBezTo>
                  <a:pt x="13089" y="6385"/>
                  <a:pt x="13543" y="5673"/>
                  <a:pt x="14244" y="5207"/>
                </a:cubicBezTo>
                <a:cubicBezTo>
                  <a:pt x="14594" y="4972"/>
                  <a:pt x="14986" y="4825"/>
                  <a:pt x="15405" y="4792"/>
                </a:cubicBezTo>
                <a:cubicBezTo>
                  <a:pt x="15494" y="4785"/>
                  <a:pt x="15582" y="4782"/>
                  <a:pt x="15670" y="4782"/>
                </a:cubicBezTo>
                <a:cubicBezTo>
                  <a:pt x="16070" y="4782"/>
                  <a:pt x="16469" y="4843"/>
                  <a:pt x="16866" y="4877"/>
                </a:cubicBezTo>
                <a:cubicBezTo>
                  <a:pt x="17302" y="4915"/>
                  <a:pt x="17740" y="4933"/>
                  <a:pt x="18178" y="4933"/>
                </a:cubicBezTo>
                <a:cubicBezTo>
                  <a:pt x="18243" y="4933"/>
                  <a:pt x="18309" y="4933"/>
                  <a:pt x="18374" y="4932"/>
                </a:cubicBezTo>
                <a:cubicBezTo>
                  <a:pt x="18585" y="4929"/>
                  <a:pt x="18814" y="4941"/>
                  <a:pt x="19012" y="4857"/>
                </a:cubicBezTo>
                <a:cubicBezTo>
                  <a:pt x="19193" y="4780"/>
                  <a:pt x="19305" y="4623"/>
                  <a:pt x="19390" y="4450"/>
                </a:cubicBezTo>
                <a:cubicBezTo>
                  <a:pt x="19618" y="3989"/>
                  <a:pt x="19825" y="3515"/>
                  <a:pt x="20041" y="3049"/>
                </a:cubicBezTo>
                <a:cubicBezTo>
                  <a:pt x="20147" y="2821"/>
                  <a:pt x="20256" y="2595"/>
                  <a:pt x="20357" y="2365"/>
                </a:cubicBezTo>
                <a:cubicBezTo>
                  <a:pt x="20444" y="2165"/>
                  <a:pt x="20525" y="1951"/>
                  <a:pt x="20518" y="1728"/>
                </a:cubicBezTo>
                <a:cubicBezTo>
                  <a:pt x="20505" y="1297"/>
                  <a:pt x="20161" y="1008"/>
                  <a:pt x="19822" y="810"/>
                </a:cubicBezTo>
                <a:cubicBezTo>
                  <a:pt x="19463" y="601"/>
                  <a:pt x="19065" y="469"/>
                  <a:pt x="18660" y="392"/>
                </a:cubicBezTo>
                <a:cubicBezTo>
                  <a:pt x="17815" y="229"/>
                  <a:pt x="16950" y="272"/>
                  <a:pt x="16095" y="224"/>
                </a:cubicBezTo>
                <a:cubicBezTo>
                  <a:pt x="15084" y="168"/>
                  <a:pt x="14079" y="19"/>
                  <a:pt x="13065" y="2"/>
                </a:cubicBezTo>
                <a:cubicBezTo>
                  <a:pt x="13023" y="1"/>
                  <a:pt x="12981" y="1"/>
                  <a:pt x="12939" y="1"/>
                </a:cubicBezTo>
                <a:close/>
              </a:path>
            </a:pathLst>
          </a:custGeom>
          <a:solidFill>
            <a:schemeClr val="accent2">
              <a:alpha val="5028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626" name="Google Shape;626;p24"/>
          <p:cNvSpPr/>
          <p:nvPr/>
        </p:nvSpPr>
        <p:spPr>
          <a:xfrm>
            <a:off x="26613996" y="-1048148"/>
            <a:ext cx="7678162" cy="9126641"/>
          </a:xfrm>
          <a:custGeom>
            <a:rect b="b" l="l" r="r" t="t"/>
            <a:pathLst>
              <a:path extrusionOk="0" h="13045" w="13007">
                <a:moveTo>
                  <a:pt x="12515" y="1"/>
                </a:moveTo>
                <a:cubicBezTo>
                  <a:pt x="12505" y="1"/>
                  <a:pt x="12495" y="2"/>
                  <a:pt x="12485" y="4"/>
                </a:cubicBezTo>
                <a:cubicBezTo>
                  <a:pt x="11568" y="214"/>
                  <a:pt x="10641" y="375"/>
                  <a:pt x="9706" y="481"/>
                </a:cubicBezTo>
                <a:cubicBezTo>
                  <a:pt x="8769" y="587"/>
                  <a:pt x="7827" y="639"/>
                  <a:pt x="6885" y="639"/>
                </a:cubicBezTo>
                <a:cubicBezTo>
                  <a:pt x="6168" y="639"/>
                  <a:pt x="5450" y="609"/>
                  <a:pt x="4735" y="550"/>
                </a:cubicBezTo>
                <a:cubicBezTo>
                  <a:pt x="4277" y="512"/>
                  <a:pt x="3796" y="469"/>
                  <a:pt x="3318" y="469"/>
                </a:cubicBezTo>
                <a:cubicBezTo>
                  <a:pt x="2513" y="469"/>
                  <a:pt x="1717" y="591"/>
                  <a:pt x="1058" y="1068"/>
                </a:cubicBezTo>
                <a:cubicBezTo>
                  <a:pt x="1059" y="1057"/>
                  <a:pt x="1057" y="1052"/>
                  <a:pt x="1050" y="1052"/>
                </a:cubicBezTo>
                <a:cubicBezTo>
                  <a:pt x="989" y="1052"/>
                  <a:pt x="597" y="1511"/>
                  <a:pt x="509" y="1745"/>
                </a:cubicBezTo>
                <a:cubicBezTo>
                  <a:pt x="139" y="2725"/>
                  <a:pt x="1" y="3837"/>
                  <a:pt x="329" y="4850"/>
                </a:cubicBezTo>
                <a:cubicBezTo>
                  <a:pt x="602" y="5696"/>
                  <a:pt x="1186" y="6475"/>
                  <a:pt x="2005" y="6858"/>
                </a:cubicBezTo>
                <a:cubicBezTo>
                  <a:pt x="2923" y="7286"/>
                  <a:pt x="3974" y="7122"/>
                  <a:pt x="4914" y="7465"/>
                </a:cubicBezTo>
                <a:cubicBezTo>
                  <a:pt x="5846" y="7805"/>
                  <a:pt x="6269" y="8720"/>
                  <a:pt x="6690" y="9546"/>
                </a:cubicBezTo>
                <a:cubicBezTo>
                  <a:pt x="7147" y="10442"/>
                  <a:pt x="7734" y="11244"/>
                  <a:pt x="8514" y="11886"/>
                </a:cubicBezTo>
                <a:cubicBezTo>
                  <a:pt x="9220" y="12466"/>
                  <a:pt x="10135" y="13045"/>
                  <a:pt x="11084" y="13045"/>
                </a:cubicBezTo>
                <a:cubicBezTo>
                  <a:pt x="11157" y="13045"/>
                  <a:pt x="11229" y="13041"/>
                  <a:pt x="11303" y="13034"/>
                </a:cubicBezTo>
                <a:cubicBezTo>
                  <a:pt x="11746" y="12991"/>
                  <a:pt x="12188" y="12817"/>
                  <a:pt x="12502" y="12494"/>
                </a:cubicBezTo>
                <a:cubicBezTo>
                  <a:pt x="12856" y="12131"/>
                  <a:pt x="12967" y="11633"/>
                  <a:pt x="12985" y="11143"/>
                </a:cubicBezTo>
                <a:cubicBezTo>
                  <a:pt x="13006" y="10560"/>
                  <a:pt x="12960" y="9972"/>
                  <a:pt x="12940" y="9391"/>
                </a:cubicBezTo>
                <a:cubicBezTo>
                  <a:pt x="12920" y="8773"/>
                  <a:pt x="12900" y="8155"/>
                  <a:pt x="12879" y="7536"/>
                </a:cubicBezTo>
                <a:lnTo>
                  <a:pt x="12632" y="116"/>
                </a:lnTo>
                <a:cubicBezTo>
                  <a:pt x="12630" y="48"/>
                  <a:pt x="12578" y="1"/>
                  <a:pt x="12515" y="1"/>
                </a:cubicBezTo>
                <a:close/>
              </a:path>
            </a:pathLst>
          </a:custGeom>
          <a:solidFill>
            <a:schemeClr val="accent1">
              <a:alpha val="4972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627" name="Google Shape;627;p24"/>
          <p:cNvSpPr/>
          <p:nvPr/>
        </p:nvSpPr>
        <p:spPr>
          <a:xfrm>
            <a:off x="19412860" y="18022116"/>
            <a:ext cx="14389397" cy="6025892"/>
          </a:xfrm>
          <a:custGeom>
            <a:rect b="b" l="l" r="r" t="t"/>
            <a:pathLst>
              <a:path extrusionOk="0" h="8613" w="24376">
                <a:moveTo>
                  <a:pt x="12572" y="1"/>
                </a:moveTo>
                <a:cubicBezTo>
                  <a:pt x="11930" y="1"/>
                  <a:pt x="11305" y="137"/>
                  <a:pt x="10778" y="460"/>
                </a:cubicBezTo>
                <a:cubicBezTo>
                  <a:pt x="10193" y="818"/>
                  <a:pt x="9818" y="1341"/>
                  <a:pt x="9503" y="1852"/>
                </a:cubicBezTo>
                <a:cubicBezTo>
                  <a:pt x="9167" y="2398"/>
                  <a:pt x="8889" y="2969"/>
                  <a:pt x="8475" y="3485"/>
                </a:cubicBezTo>
                <a:cubicBezTo>
                  <a:pt x="8044" y="4023"/>
                  <a:pt x="7451" y="4445"/>
                  <a:pt x="6633" y="4599"/>
                </a:cubicBezTo>
                <a:cubicBezTo>
                  <a:pt x="6259" y="4669"/>
                  <a:pt x="5879" y="4690"/>
                  <a:pt x="5496" y="4690"/>
                </a:cubicBezTo>
                <a:cubicBezTo>
                  <a:pt x="4945" y="4690"/>
                  <a:pt x="4388" y="4646"/>
                  <a:pt x="3837" y="4646"/>
                </a:cubicBezTo>
                <a:cubicBezTo>
                  <a:pt x="3701" y="4646"/>
                  <a:pt x="3564" y="4649"/>
                  <a:pt x="3429" y="4656"/>
                </a:cubicBezTo>
                <a:cubicBezTo>
                  <a:pt x="2927" y="4680"/>
                  <a:pt x="2424" y="4755"/>
                  <a:pt x="1974" y="4934"/>
                </a:cubicBezTo>
                <a:cubicBezTo>
                  <a:pt x="1568" y="5095"/>
                  <a:pt x="1218" y="5332"/>
                  <a:pt x="943" y="5611"/>
                </a:cubicBezTo>
                <a:cubicBezTo>
                  <a:pt x="425" y="6133"/>
                  <a:pt x="179" y="6806"/>
                  <a:pt x="311" y="7456"/>
                </a:cubicBezTo>
                <a:cubicBezTo>
                  <a:pt x="309" y="7456"/>
                  <a:pt x="307" y="7456"/>
                  <a:pt x="305" y="7456"/>
                </a:cubicBezTo>
                <a:cubicBezTo>
                  <a:pt x="282" y="7456"/>
                  <a:pt x="258" y="7461"/>
                  <a:pt x="234" y="7475"/>
                </a:cubicBezTo>
                <a:cubicBezTo>
                  <a:pt x="83" y="7556"/>
                  <a:pt x="1" y="7677"/>
                  <a:pt x="4" y="7821"/>
                </a:cubicBezTo>
                <a:cubicBezTo>
                  <a:pt x="12" y="8172"/>
                  <a:pt x="404" y="8373"/>
                  <a:pt x="826" y="8396"/>
                </a:cubicBezTo>
                <a:cubicBezTo>
                  <a:pt x="860" y="8398"/>
                  <a:pt x="894" y="8399"/>
                  <a:pt x="929" y="8399"/>
                </a:cubicBezTo>
                <a:cubicBezTo>
                  <a:pt x="1162" y="8399"/>
                  <a:pt x="1397" y="8361"/>
                  <a:pt x="1626" y="8334"/>
                </a:cubicBezTo>
                <a:cubicBezTo>
                  <a:pt x="1931" y="8297"/>
                  <a:pt x="2238" y="8262"/>
                  <a:pt x="2544" y="8230"/>
                </a:cubicBezTo>
                <a:cubicBezTo>
                  <a:pt x="3747" y="8107"/>
                  <a:pt x="4958" y="8023"/>
                  <a:pt x="6170" y="7965"/>
                </a:cubicBezTo>
                <a:cubicBezTo>
                  <a:pt x="8591" y="7850"/>
                  <a:pt x="11019" y="7838"/>
                  <a:pt x="13445" y="7824"/>
                </a:cubicBezTo>
                <a:cubicBezTo>
                  <a:pt x="13813" y="7822"/>
                  <a:pt x="14182" y="7820"/>
                  <a:pt x="14552" y="7820"/>
                </a:cubicBezTo>
                <a:cubicBezTo>
                  <a:pt x="16507" y="7820"/>
                  <a:pt x="18472" y="7870"/>
                  <a:pt x="20390" y="8174"/>
                </a:cubicBezTo>
                <a:cubicBezTo>
                  <a:pt x="20952" y="8264"/>
                  <a:pt x="21511" y="8375"/>
                  <a:pt x="22057" y="8512"/>
                </a:cubicBezTo>
                <a:cubicBezTo>
                  <a:pt x="22240" y="8558"/>
                  <a:pt x="22430" y="8612"/>
                  <a:pt x="22625" y="8612"/>
                </a:cubicBezTo>
                <a:cubicBezTo>
                  <a:pt x="22665" y="8612"/>
                  <a:pt x="22706" y="8610"/>
                  <a:pt x="22747" y="8605"/>
                </a:cubicBezTo>
                <a:cubicBezTo>
                  <a:pt x="22986" y="8575"/>
                  <a:pt x="23126" y="8437"/>
                  <a:pt x="23188" y="8265"/>
                </a:cubicBezTo>
                <a:cubicBezTo>
                  <a:pt x="23342" y="7840"/>
                  <a:pt x="23440" y="7396"/>
                  <a:pt x="23556" y="6963"/>
                </a:cubicBezTo>
                <a:cubicBezTo>
                  <a:pt x="23675" y="6520"/>
                  <a:pt x="23785" y="6077"/>
                  <a:pt x="23879" y="5631"/>
                </a:cubicBezTo>
                <a:cubicBezTo>
                  <a:pt x="24251" y="3879"/>
                  <a:pt x="24375" y="2063"/>
                  <a:pt x="23717" y="343"/>
                </a:cubicBezTo>
                <a:cubicBezTo>
                  <a:pt x="23697" y="293"/>
                  <a:pt x="23642" y="267"/>
                  <a:pt x="23586" y="267"/>
                </a:cubicBezTo>
                <a:cubicBezTo>
                  <a:pt x="23541" y="267"/>
                  <a:pt x="23495" y="284"/>
                  <a:pt x="23467" y="317"/>
                </a:cubicBezTo>
                <a:cubicBezTo>
                  <a:pt x="23327" y="480"/>
                  <a:pt x="23169" y="631"/>
                  <a:pt x="22991" y="769"/>
                </a:cubicBezTo>
                <a:cubicBezTo>
                  <a:pt x="22274" y="1328"/>
                  <a:pt x="21289" y="1670"/>
                  <a:pt x="20281" y="1764"/>
                </a:cubicBezTo>
                <a:cubicBezTo>
                  <a:pt x="20062" y="1784"/>
                  <a:pt x="19841" y="1794"/>
                  <a:pt x="19620" y="1794"/>
                </a:cubicBezTo>
                <a:cubicBezTo>
                  <a:pt x="18644" y="1794"/>
                  <a:pt x="17671" y="1601"/>
                  <a:pt x="16789" y="1286"/>
                </a:cubicBezTo>
                <a:cubicBezTo>
                  <a:pt x="15722" y="905"/>
                  <a:pt x="14754" y="349"/>
                  <a:pt x="13607" y="110"/>
                </a:cubicBezTo>
                <a:cubicBezTo>
                  <a:pt x="13266" y="40"/>
                  <a:pt x="12917" y="1"/>
                  <a:pt x="12572" y="1"/>
                </a:cubicBezTo>
                <a:close/>
              </a:path>
            </a:pathLst>
          </a:custGeom>
          <a:solidFill>
            <a:schemeClr val="dk2">
              <a:alpha val="4916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628" name="Google Shape;628;p24"/>
          <p:cNvSpPr txBox="1"/>
          <p:nvPr>
            <p:ph type="title"/>
          </p:nvPr>
        </p:nvSpPr>
        <p:spPr>
          <a:xfrm>
            <a:off x="10393290" y="3825201"/>
            <a:ext cx="12133800" cy="3591600"/>
          </a:xfrm>
          <a:prstGeom prst="rect">
            <a:avLst/>
          </a:prstGeom>
        </p:spPr>
        <p:txBody>
          <a:bodyPr anchorCtr="0" anchor="t" bIns="341325" lIns="341325" spcFirstLastPara="1" rIns="341325" wrap="square" tIns="341325">
            <a:noAutofit/>
          </a:bodyPr>
          <a:lstStyle>
            <a:lvl1pPr lvl="0" rtl="0" algn="ctr">
              <a:spcBef>
                <a:spcPts val="0"/>
              </a:spcBef>
              <a:spcAft>
                <a:spcPts val="0"/>
              </a:spcAft>
              <a:buClr>
                <a:schemeClr val="dk1"/>
              </a:buClr>
              <a:buSzPts val="10500"/>
              <a:buNone/>
              <a:defRPr sz="17200">
                <a:solidFill>
                  <a:schemeClr val="dk1"/>
                </a:solidFill>
              </a:defRPr>
            </a:lvl1pPr>
            <a:lvl2pPr lvl="1" rtl="0">
              <a:spcBef>
                <a:spcPts val="0"/>
              </a:spcBef>
              <a:spcAft>
                <a:spcPts val="0"/>
              </a:spcAft>
              <a:buClr>
                <a:schemeClr val="dk1"/>
              </a:buClr>
              <a:buSzPts val="10500"/>
              <a:buNone/>
              <a:defRPr>
                <a:solidFill>
                  <a:schemeClr val="dk1"/>
                </a:solidFill>
              </a:defRPr>
            </a:lvl2pPr>
            <a:lvl3pPr lvl="2" rtl="0">
              <a:spcBef>
                <a:spcPts val="0"/>
              </a:spcBef>
              <a:spcAft>
                <a:spcPts val="0"/>
              </a:spcAft>
              <a:buClr>
                <a:schemeClr val="dk1"/>
              </a:buClr>
              <a:buSzPts val="10500"/>
              <a:buNone/>
              <a:defRPr>
                <a:solidFill>
                  <a:schemeClr val="dk1"/>
                </a:solidFill>
              </a:defRPr>
            </a:lvl3pPr>
            <a:lvl4pPr lvl="3" rtl="0">
              <a:spcBef>
                <a:spcPts val="0"/>
              </a:spcBef>
              <a:spcAft>
                <a:spcPts val="0"/>
              </a:spcAft>
              <a:buClr>
                <a:schemeClr val="dk1"/>
              </a:buClr>
              <a:buSzPts val="10500"/>
              <a:buNone/>
              <a:defRPr>
                <a:solidFill>
                  <a:schemeClr val="dk1"/>
                </a:solidFill>
              </a:defRPr>
            </a:lvl4pPr>
            <a:lvl5pPr lvl="4" rtl="0">
              <a:spcBef>
                <a:spcPts val="0"/>
              </a:spcBef>
              <a:spcAft>
                <a:spcPts val="0"/>
              </a:spcAft>
              <a:buClr>
                <a:schemeClr val="dk1"/>
              </a:buClr>
              <a:buSzPts val="10500"/>
              <a:buNone/>
              <a:defRPr>
                <a:solidFill>
                  <a:schemeClr val="dk1"/>
                </a:solidFill>
              </a:defRPr>
            </a:lvl5pPr>
            <a:lvl6pPr lvl="5" rtl="0">
              <a:spcBef>
                <a:spcPts val="0"/>
              </a:spcBef>
              <a:spcAft>
                <a:spcPts val="0"/>
              </a:spcAft>
              <a:buClr>
                <a:schemeClr val="dk1"/>
              </a:buClr>
              <a:buSzPts val="10500"/>
              <a:buNone/>
              <a:defRPr>
                <a:solidFill>
                  <a:schemeClr val="dk1"/>
                </a:solidFill>
              </a:defRPr>
            </a:lvl6pPr>
            <a:lvl7pPr lvl="6" rtl="0">
              <a:spcBef>
                <a:spcPts val="0"/>
              </a:spcBef>
              <a:spcAft>
                <a:spcPts val="0"/>
              </a:spcAft>
              <a:buClr>
                <a:schemeClr val="dk1"/>
              </a:buClr>
              <a:buSzPts val="10500"/>
              <a:buNone/>
              <a:defRPr>
                <a:solidFill>
                  <a:schemeClr val="dk1"/>
                </a:solidFill>
              </a:defRPr>
            </a:lvl7pPr>
            <a:lvl8pPr lvl="7" rtl="0">
              <a:spcBef>
                <a:spcPts val="0"/>
              </a:spcBef>
              <a:spcAft>
                <a:spcPts val="0"/>
              </a:spcAft>
              <a:buClr>
                <a:schemeClr val="dk1"/>
              </a:buClr>
              <a:buSzPts val="10500"/>
              <a:buNone/>
              <a:defRPr>
                <a:solidFill>
                  <a:schemeClr val="dk1"/>
                </a:solidFill>
              </a:defRPr>
            </a:lvl8pPr>
            <a:lvl9pPr lvl="8" rtl="0">
              <a:spcBef>
                <a:spcPts val="0"/>
              </a:spcBef>
              <a:spcAft>
                <a:spcPts val="0"/>
              </a:spcAft>
              <a:buClr>
                <a:schemeClr val="dk1"/>
              </a:buClr>
              <a:buSzPts val="10500"/>
              <a:buNone/>
              <a:defRPr>
                <a:solidFill>
                  <a:schemeClr val="dk1"/>
                </a:solidFill>
              </a:defRPr>
            </a:lvl9pPr>
          </a:lstStyle>
          <a:p/>
        </p:txBody>
      </p:sp>
      <p:grpSp>
        <p:nvGrpSpPr>
          <p:cNvPr id="629" name="Google Shape;629;p24"/>
          <p:cNvGrpSpPr/>
          <p:nvPr/>
        </p:nvGrpSpPr>
        <p:grpSpPr>
          <a:xfrm rot="-6149246">
            <a:off x="2724775" y="4131396"/>
            <a:ext cx="937397" cy="732554"/>
            <a:chOff x="1640475" y="1197075"/>
            <a:chExt cx="55475" cy="50250"/>
          </a:xfrm>
        </p:grpSpPr>
        <p:sp>
          <p:nvSpPr>
            <p:cNvPr id="630" name="Google Shape;630;p24"/>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631" name="Google Shape;631;p24"/>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632" name="Google Shape;632;p24"/>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grpSp>
        <p:nvGrpSpPr>
          <p:cNvPr id="633" name="Google Shape;633;p24"/>
          <p:cNvGrpSpPr/>
          <p:nvPr/>
        </p:nvGrpSpPr>
        <p:grpSpPr>
          <a:xfrm rot="-3841663">
            <a:off x="30065608" y="1613225"/>
            <a:ext cx="887526" cy="738931"/>
            <a:chOff x="1640475" y="1197075"/>
            <a:chExt cx="55475" cy="50250"/>
          </a:xfrm>
        </p:grpSpPr>
        <p:sp>
          <p:nvSpPr>
            <p:cNvPr id="634" name="Google Shape;634;p24"/>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635" name="Google Shape;635;p24"/>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636" name="Google Shape;636;p24"/>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637" name="Google Shape;637;p24"/>
          <p:cNvSpPr/>
          <p:nvPr/>
        </p:nvSpPr>
        <p:spPr>
          <a:xfrm rot="-8141560">
            <a:off x="3494009" y="1296019"/>
            <a:ext cx="2057294" cy="497791"/>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638" name="Google Shape;638;p24"/>
          <p:cNvGrpSpPr/>
          <p:nvPr/>
        </p:nvGrpSpPr>
        <p:grpSpPr>
          <a:xfrm rot="1057092">
            <a:off x="27752977" y="19614212"/>
            <a:ext cx="1266619" cy="1328693"/>
            <a:chOff x="1640475" y="1197075"/>
            <a:chExt cx="55475" cy="50250"/>
          </a:xfrm>
        </p:grpSpPr>
        <p:sp>
          <p:nvSpPr>
            <p:cNvPr id="639" name="Google Shape;639;p24"/>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640" name="Google Shape;640;p24"/>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641" name="Google Shape;641;p24"/>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grpSp>
        <p:nvGrpSpPr>
          <p:cNvPr id="642" name="Google Shape;642;p24"/>
          <p:cNvGrpSpPr/>
          <p:nvPr/>
        </p:nvGrpSpPr>
        <p:grpSpPr>
          <a:xfrm rot="1057073">
            <a:off x="5456463" y="18658266"/>
            <a:ext cx="787823" cy="826492"/>
            <a:chOff x="1640475" y="1197075"/>
            <a:chExt cx="55475" cy="50250"/>
          </a:xfrm>
        </p:grpSpPr>
        <p:sp>
          <p:nvSpPr>
            <p:cNvPr id="643" name="Google Shape;643;p24"/>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644" name="Google Shape;644;p24"/>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645" name="Google Shape;645;p24"/>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646" name="Google Shape;646;p24"/>
          <p:cNvSpPr/>
          <p:nvPr/>
        </p:nvSpPr>
        <p:spPr>
          <a:xfrm rot="2801797">
            <a:off x="90733" y="10504653"/>
            <a:ext cx="4511988" cy="3362743"/>
          </a:xfrm>
          <a:custGeom>
            <a:rect b="b" l="l" r="r" t="t"/>
            <a:pathLst>
              <a:path extrusionOk="0" h="21613" w="29542">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647" name="Google Shape;647;p24"/>
          <p:cNvSpPr/>
          <p:nvPr/>
        </p:nvSpPr>
        <p:spPr>
          <a:xfrm rot="10799867">
            <a:off x="25081981" y="18915961"/>
            <a:ext cx="1907261" cy="529566"/>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8">
    <p:spTree>
      <p:nvGrpSpPr>
        <p:cNvPr id="648" name="Shape 648"/>
        <p:cNvGrpSpPr/>
        <p:nvPr/>
      </p:nvGrpSpPr>
      <p:grpSpPr>
        <a:xfrm>
          <a:off x="0" y="0"/>
          <a:ext cx="0" cy="0"/>
          <a:chOff x="0" y="0"/>
          <a:chExt cx="0" cy="0"/>
        </a:xfrm>
      </p:grpSpPr>
      <p:sp>
        <p:nvSpPr>
          <p:cNvPr id="649" name="Google Shape;649;p25"/>
          <p:cNvSpPr txBox="1"/>
          <p:nvPr>
            <p:ph type="title"/>
          </p:nvPr>
        </p:nvSpPr>
        <p:spPr>
          <a:xfrm>
            <a:off x="11916720" y="3238187"/>
            <a:ext cx="9084900" cy="2457600"/>
          </a:xfrm>
          <a:prstGeom prst="rect">
            <a:avLst/>
          </a:prstGeom>
        </p:spPr>
        <p:txBody>
          <a:bodyPr anchorCtr="0" anchor="t" bIns="341325" lIns="341325" spcFirstLastPara="1" rIns="341325" wrap="square" tIns="341325">
            <a:noAutofit/>
          </a:bodyPr>
          <a:lstStyle>
            <a:lvl1pPr lvl="0" rtl="0" algn="ctr">
              <a:spcBef>
                <a:spcPts val="0"/>
              </a:spcBef>
              <a:spcAft>
                <a:spcPts val="0"/>
              </a:spcAft>
              <a:buClr>
                <a:schemeClr val="dk1"/>
              </a:buClr>
              <a:buSzPts val="10500"/>
              <a:buNone/>
              <a:defRPr sz="7800">
                <a:solidFill>
                  <a:schemeClr val="dk1"/>
                </a:solidFill>
              </a:defRPr>
            </a:lvl1pPr>
            <a:lvl2pPr lvl="1" rtl="0">
              <a:spcBef>
                <a:spcPts val="0"/>
              </a:spcBef>
              <a:spcAft>
                <a:spcPts val="0"/>
              </a:spcAft>
              <a:buClr>
                <a:schemeClr val="dk1"/>
              </a:buClr>
              <a:buSzPts val="10500"/>
              <a:buNone/>
              <a:defRPr>
                <a:solidFill>
                  <a:schemeClr val="dk1"/>
                </a:solidFill>
              </a:defRPr>
            </a:lvl2pPr>
            <a:lvl3pPr lvl="2" rtl="0">
              <a:spcBef>
                <a:spcPts val="0"/>
              </a:spcBef>
              <a:spcAft>
                <a:spcPts val="0"/>
              </a:spcAft>
              <a:buClr>
                <a:schemeClr val="dk1"/>
              </a:buClr>
              <a:buSzPts val="10500"/>
              <a:buNone/>
              <a:defRPr>
                <a:solidFill>
                  <a:schemeClr val="dk1"/>
                </a:solidFill>
              </a:defRPr>
            </a:lvl3pPr>
            <a:lvl4pPr lvl="3" rtl="0">
              <a:spcBef>
                <a:spcPts val="0"/>
              </a:spcBef>
              <a:spcAft>
                <a:spcPts val="0"/>
              </a:spcAft>
              <a:buClr>
                <a:schemeClr val="dk1"/>
              </a:buClr>
              <a:buSzPts val="10500"/>
              <a:buNone/>
              <a:defRPr>
                <a:solidFill>
                  <a:schemeClr val="dk1"/>
                </a:solidFill>
              </a:defRPr>
            </a:lvl4pPr>
            <a:lvl5pPr lvl="4" rtl="0">
              <a:spcBef>
                <a:spcPts val="0"/>
              </a:spcBef>
              <a:spcAft>
                <a:spcPts val="0"/>
              </a:spcAft>
              <a:buClr>
                <a:schemeClr val="dk1"/>
              </a:buClr>
              <a:buSzPts val="10500"/>
              <a:buNone/>
              <a:defRPr>
                <a:solidFill>
                  <a:schemeClr val="dk1"/>
                </a:solidFill>
              </a:defRPr>
            </a:lvl5pPr>
            <a:lvl6pPr lvl="5" rtl="0">
              <a:spcBef>
                <a:spcPts val="0"/>
              </a:spcBef>
              <a:spcAft>
                <a:spcPts val="0"/>
              </a:spcAft>
              <a:buClr>
                <a:schemeClr val="dk1"/>
              </a:buClr>
              <a:buSzPts val="10500"/>
              <a:buNone/>
              <a:defRPr>
                <a:solidFill>
                  <a:schemeClr val="dk1"/>
                </a:solidFill>
              </a:defRPr>
            </a:lvl6pPr>
            <a:lvl7pPr lvl="6" rtl="0">
              <a:spcBef>
                <a:spcPts val="0"/>
              </a:spcBef>
              <a:spcAft>
                <a:spcPts val="0"/>
              </a:spcAft>
              <a:buClr>
                <a:schemeClr val="dk1"/>
              </a:buClr>
              <a:buSzPts val="10500"/>
              <a:buNone/>
              <a:defRPr>
                <a:solidFill>
                  <a:schemeClr val="dk1"/>
                </a:solidFill>
              </a:defRPr>
            </a:lvl7pPr>
            <a:lvl8pPr lvl="7" rtl="0">
              <a:spcBef>
                <a:spcPts val="0"/>
              </a:spcBef>
              <a:spcAft>
                <a:spcPts val="0"/>
              </a:spcAft>
              <a:buClr>
                <a:schemeClr val="dk1"/>
              </a:buClr>
              <a:buSzPts val="10500"/>
              <a:buNone/>
              <a:defRPr>
                <a:solidFill>
                  <a:schemeClr val="dk1"/>
                </a:solidFill>
              </a:defRPr>
            </a:lvl8pPr>
            <a:lvl9pPr lvl="8" rtl="0">
              <a:spcBef>
                <a:spcPts val="0"/>
              </a:spcBef>
              <a:spcAft>
                <a:spcPts val="0"/>
              </a:spcAft>
              <a:buClr>
                <a:schemeClr val="dk1"/>
              </a:buClr>
              <a:buSzPts val="10500"/>
              <a:buNone/>
              <a:defRPr>
                <a:solidFill>
                  <a:schemeClr val="dk1"/>
                </a:solidFill>
              </a:defRPr>
            </a:lvl9pPr>
          </a:lstStyle>
          <a:p/>
        </p:txBody>
      </p:sp>
      <p:sp>
        <p:nvSpPr>
          <p:cNvPr id="650" name="Google Shape;650;p25"/>
          <p:cNvSpPr/>
          <p:nvPr/>
        </p:nvSpPr>
        <p:spPr>
          <a:xfrm rot="-5400000">
            <a:off x="-7183999" y="1564369"/>
            <a:ext cx="16677898" cy="5962101"/>
          </a:xfrm>
          <a:custGeom>
            <a:rect b="b" l="l" r="r" t="t"/>
            <a:pathLst>
              <a:path extrusionOk="0" h="9729" w="28851">
                <a:moveTo>
                  <a:pt x="943" y="0"/>
                </a:moveTo>
                <a:cubicBezTo>
                  <a:pt x="631" y="0"/>
                  <a:pt x="337" y="87"/>
                  <a:pt x="179" y="380"/>
                </a:cubicBezTo>
                <a:cubicBezTo>
                  <a:pt x="1" y="711"/>
                  <a:pt x="78" y="1189"/>
                  <a:pt x="451" y="1303"/>
                </a:cubicBezTo>
                <a:cubicBezTo>
                  <a:pt x="355" y="2313"/>
                  <a:pt x="452" y="3522"/>
                  <a:pt x="1499" y="3989"/>
                </a:cubicBezTo>
                <a:cubicBezTo>
                  <a:pt x="1785" y="4117"/>
                  <a:pt x="2088" y="4165"/>
                  <a:pt x="2396" y="4165"/>
                </a:cubicBezTo>
                <a:cubicBezTo>
                  <a:pt x="3000" y="4165"/>
                  <a:pt x="3625" y="3981"/>
                  <a:pt x="4188" y="3848"/>
                </a:cubicBezTo>
                <a:cubicBezTo>
                  <a:pt x="4624" y="3745"/>
                  <a:pt x="5112" y="3633"/>
                  <a:pt x="5582" y="3633"/>
                </a:cubicBezTo>
                <a:cubicBezTo>
                  <a:pt x="6044" y="3633"/>
                  <a:pt x="6489" y="3741"/>
                  <a:pt x="6852" y="4069"/>
                </a:cubicBezTo>
                <a:cubicBezTo>
                  <a:pt x="7560" y="4711"/>
                  <a:pt x="7722" y="5737"/>
                  <a:pt x="8257" y="6500"/>
                </a:cubicBezTo>
                <a:cubicBezTo>
                  <a:pt x="8521" y="6876"/>
                  <a:pt x="8874" y="7178"/>
                  <a:pt x="9322" y="7300"/>
                </a:cubicBezTo>
                <a:cubicBezTo>
                  <a:pt x="9482" y="7344"/>
                  <a:pt x="9645" y="7363"/>
                  <a:pt x="9808" y="7363"/>
                </a:cubicBezTo>
                <a:cubicBezTo>
                  <a:pt x="10078" y="7363"/>
                  <a:pt x="10348" y="7310"/>
                  <a:pt x="10606" y="7231"/>
                </a:cubicBezTo>
                <a:cubicBezTo>
                  <a:pt x="11498" y="6959"/>
                  <a:pt x="12280" y="6380"/>
                  <a:pt x="13194" y="6184"/>
                </a:cubicBezTo>
                <a:cubicBezTo>
                  <a:pt x="13322" y="6156"/>
                  <a:pt x="13450" y="6141"/>
                  <a:pt x="13577" y="6141"/>
                </a:cubicBezTo>
                <a:cubicBezTo>
                  <a:pt x="13849" y="6141"/>
                  <a:pt x="14113" y="6211"/>
                  <a:pt x="14347" y="6376"/>
                </a:cubicBezTo>
                <a:cubicBezTo>
                  <a:pt x="14724" y="6643"/>
                  <a:pt x="14907" y="7097"/>
                  <a:pt x="15047" y="7521"/>
                </a:cubicBezTo>
                <a:cubicBezTo>
                  <a:pt x="15341" y="8400"/>
                  <a:pt x="15592" y="9554"/>
                  <a:pt x="16688" y="9709"/>
                </a:cubicBezTo>
                <a:cubicBezTo>
                  <a:pt x="16781" y="9722"/>
                  <a:pt x="16872" y="9728"/>
                  <a:pt x="16961" y="9728"/>
                </a:cubicBezTo>
                <a:cubicBezTo>
                  <a:pt x="18160" y="9728"/>
                  <a:pt x="18967" y="8588"/>
                  <a:pt x="19887" y="7966"/>
                </a:cubicBezTo>
                <a:cubicBezTo>
                  <a:pt x="20301" y="7685"/>
                  <a:pt x="20755" y="7537"/>
                  <a:pt x="21232" y="7537"/>
                </a:cubicBezTo>
                <a:cubicBezTo>
                  <a:pt x="21401" y="7537"/>
                  <a:pt x="21572" y="7556"/>
                  <a:pt x="21746" y="7593"/>
                </a:cubicBezTo>
                <a:cubicBezTo>
                  <a:pt x="22408" y="7736"/>
                  <a:pt x="23015" y="8087"/>
                  <a:pt x="23550" y="8494"/>
                </a:cubicBezTo>
                <a:cubicBezTo>
                  <a:pt x="24053" y="8876"/>
                  <a:pt x="24539" y="9361"/>
                  <a:pt x="25189" y="9466"/>
                </a:cubicBezTo>
                <a:cubicBezTo>
                  <a:pt x="25284" y="9481"/>
                  <a:pt x="25378" y="9489"/>
                  <a:pt x="25473" y="9489"/>
                </a:cubicBezTo>
                <a:cubicBezTo>
                  <a:pt x="26024" y="9489"/>
                  <a:pt x="26554" y="9240"/>
                  <a:pt x="26991" y="8910"/>
                </a:cubicBezTo>
                <a:cubicBezTo>
                  <a:pt x="27838" y="8271"/>
                  <a:pt x="28376" y="7319"/>
                  <a:pt x="28611" y="6292"/>
                </a:cubicBezTo>
                <a:cubicBezTo>
                  <a:pt x="28851" y="5239"/>
                  <a:pt x="28800" y="4124"/>
                  <a:pt x="28525" y="3084"/>
                </a:cubicBezTo>
                <a:cubicBezTo>
                  <a:pt x="28226" y="1958"/>
                  <a:pt x="27654" y="694"/>
                  <a:pt x="26488" y="261"/>
                </a:cubicBezTo>
                <a:cubicBezTo>
                  <a:pt x="26074" y="106"/>
                  <a:pt x="25631" y="64"/>
                  <a:pt x="25188" y="64"/>
                </a:cubicBezTo>
                <a:cubicBezTo>
                  <a:pt x="24971" y="64"/>
                  <a:pt x="24753" y="74"/>
                  <a:pt x="24540" y="86"/>
                </a:cubicBezTo>
                <a:cubicBezTo>
                  <a:pt x="23776" y="131"/>
                  <a:pt x="23013" y="188"/>
                  <a:pt x="22250" y="248"/>
                </a:cubicBezTo>
                <a:cubicBezTo>
                  <a:pt x="20720" y="367"/>
                  <a:pt x="19190" y="503"/>
                  <a:pt x="17661" y="628"/>
                </a:cubicBezTo>
                <a:cubicBezTo>
                  <a:pt x="15187" y="828"/>
                  <a:pt x="12704" y="996"/>
                  <a:pt x="10221" y="996"/>
                </a:cubicBezTo>
                <a:cubicBezTo>
                  <a:pt x="9649" y="996"/>
                  <a:pt x="9077" y="987"/>
                  <a:pt x="8505" y="967"/>
                </a:cubicBezTo>
                <a:cubicBezTo>
                  <a:pt x="6985" y="916"/>
                  <a:pt x="5467" y="790"/>
                  <a:pt x="3966" y="555"/>
                </a:cubicBezTo>
                <a:cubicBezTo>
                  <a:pt x="3209" y="436"/>
                  <a:pt x="2459" y="290"/>
                  <a:pt x="1714" y="116"/>
                </a:cubicBezTo>
                <a:cubicBezTo>
                  <a:pt x="1493" y="64"/>
                  <a:pt x="1211" y="0"/>
                  <a:pt x="943" y="0"/>
                </a:cubicBezTo>
                <a:close/>
              </a:path>
            </a:pathLst>
          </a:custGeom>
          <a:solidFill>
            <a:schemeClr val="dk2">
              <a:alpha val="4916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651" name="Google Shape;651;p25"/>
          <p:cNvSpPr/>
          <p:nvPr/>
        </p:nvSpPr>
        <p:spPr>
          <a:xfrm flipH="1" rot="10800000">
            <a:off x="18081093" y="-121818"/>
            <a:ext cx="15140146" cy="5817600"/>
          </a:xfrm>
          <a:custGeom>
            <a:rect b="b" l="l" r="r" t="t"/>
            <a:pathLst>
              <a:path extrusionOk="0" h="7088" w="21862">
                <a:moveTo>
                  <a:pt x="20392" y="0"/>
                </a:moveTo>
                <a:cubicBezTo>
                  <a:pt x="19697" y="0"/>
                  <a:pt x="19010" y="139"/>
                  <a:pt x="18446" y="437"/>
                </a:cubicBezTo>
                <a:cubicBezTo>
                  <a:pt x="17368" y="1003"/>
                  <a:pt x="16913" y="1997"/>
                  <a:pt x="16387" y="2893"/>
                </a:cubicBezTo>
                <a:cubicBezTo>
                  <a:pt x="15861" y="3789"/>
                  <a:pt x="15050" y="4733"/>
                  <a:pt x="13753" y="4924"/>
                </a:cubicBezTo>
                <a:cubicBezTo>
                  <a:pt x="13587" y="4948"/>
                  <a:pt x="13420" y="4959"/>
                  <a:pt x="13253" y="4959"/>
                </a:cubicBezTo>
                <a:cubicBezTo>
                  <a:pt x="12545" y="4959"/>
                  <a:pt x="11838" y="4765"/>
                  <a:pt x="11156" y="4596"/>
                </a:cubicBezTo>
                <a:cubicBezTo>
                  <a:pt x="10391" y="4408"/>
                  <a:pt x="9551" y="4258"/>
                  <a:pt x="8748" y="4258"/>
                </a:cubicBezTo>
                <a:cubicBezTo>
                  <a:pt x="8042" y="4258"/>
                  <a:pt x="7365" y="4373"/>
                  <a:pt x="6793" y="4680"/>
                </a:cubicBezTo>
                <a:cubicBezTo>
                  <a:pt x="5978" y="5117"/>
                  <a:pt x="5461" y="5904"/>
                  <a:pt x="4593" y="6207"/>
                </a:cubicBezTo>
                <a:cubicBezTo>
                  <a:pt x="4569" y="6215"/>
                  <a:pt x="4545" y="6224"/>
                  <a:pt x="4519" y="6231"/>
                </a:cubicBezTo>
                <a:cubicBezTo>
                  <a:pt x="4407" y="6267"/>
                  <a:pt x="4286" y="6293"/>
                  <a:pt x="4160" y="6310"/>
                </a:cubicBezTo>
                <a:cubicBezTo>
                  <a:pt x="4052" y="6325"/>
                  <a:pt x="3944" y="6331"/>
                  <a:pt x="3836" y="6331"/>
                </a:cubicBezTo>
                <a:cubicBezTo>
                  <a:pt x="3306" y="6331"/>
                  <a:pt x="2774" y="6185"/>
                  <a:pt x="2236" y="6169"/>
                </a:cubicBezTo>
                <a:cubicBezTo>
                  <a:pt x="2205" y="6168"/>
                  <a:pt x="2173" y="6167"/>
                  <a:pt x="2142" y="6167"/>
                </a:cubicBezTo>
                <a:cubicBezTo>
                  <a:pt x="1432" y="6167"/>
                  <a:pt x="726" y="6406"/>
                  <a:pt x="265" y="6805"/>
                </a:cubicBezTo>
                <a:cubicBezTo>
                  <a:pt x="165" y="6893"/>
                  <a:pt x="77" y="6988"/>
                  <a:pt x="1" y="7088"/>
                </a:cubicBezTo>
                <a:lnTo>
                  <a:pt x="21862" y="7088"/>
                </a:lnTo>
                <a:lnTo>
                  <a:pt x="21862" y="210"/>
                </a:lnTo>
                <a:cubicBezTo>
                  <a:pt x="21397" y="73"/>
                  <a:pt x="20892" y="0"/>
                  <a:pt x="20392" y="0"/>
                </a:cubicBezTo>
                <a:close/>
              </a:path>
            </a:pathLst>
          </a:custGeom>
          <a:solidFill>
            <a:schemeClr val="accent1">
              <a:alpha val="4955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652" name="Google Shape;652;p25"/>
          <p:cNvSpPr/>
          <p:nvPr/>
        </p:nvSpPr>
        <p:spPr>
          <a:xfrm flipH="1" rot="10800000">
            <a:off x="-836867" y="17177572"/>
            <a:ext cx="9961854" cy="5794147"/>
          </a:xfrm>
          <a:custGeom>
            <a:rect b="b" l="l" r="r" t="t"/>
            <a:pathLst>
              <a:path extrusionOk="0" h="6456" w="13155">
                <a:moveTo>
                  <a:pt x="1821" y="0"/>
                </a:moveTo>
                <a:lnTo>
                  <a:pt x="1821" y="3"/>
                </a:lnTo>
                <a:lnTo>
                  <a:pt x="0" y="4"/>
                </a:lnTo>
                <a:lnTo>
                  <a:pt x="0" y="222"/>
                </a:lnTo>
                <a:lnTo>
                  <a:pt x="0" y="1236"/>
                </a:lnTo>
                <a:lnTo>
                  <a:pt x="0" y="2358"/>
                </a:lnTo>
                <a:lnTo>
                  <a:pt x="1" y="3370"/>
                </a:lnTo>
                <a:lnTo>
                  <a:pt x="1" y="4493"/>
                </a:lnTo>
                <a:lnTo>
                  <a:pt x="1" y="5504"/>
                </a:lnTo>
                <a:lnTo>
                  <a:pt x="1" y="6178"/>
                </a:lnTo>
                <a:cubicBezTo>
                  <a:pt x="369" y="6349"/>
                  <a:pt x="770" y="6456"/>
                  <a:pt x="1177" y="6456"/>
                </a:cubicBezTo>
                <a:cubicBezTo>
                  <a:pt x="1363" y="6456"/>
                  <a:pt x="1550" y="6434"/>
                  <a:pt x="1736" y="6385"/>
                </a:cubicBezTo>
                <a:cubicBezTo>
                  <a:pt x="1764" y="6378"/>
                  <a:pt x="1794" y="6370"/>
                  <a:pt x="1822" y="6361"/>
                </a:cubicBezTo>
                <a:cubicBezTo>
                  <a:pt x="1843" y="6355"/>
                  <a:pt x="1862" y="6348"/>
                  <a:pt x="1882" y="6342"/>
                </a:cubicBezTo>
                <a:cubicBezTo>
                  <a:pt x="2342" y="6188"/>
                  <a:pt x="2719" y="5901"/>
                  <a:pt x="3050" y="5558"/>
                </a:cubicBezTo>
                <a:cubicBezTo>
                  <a:pt x="3068" y="5540"/>
                  <a:pt x="3085" y="5522"/>
                  <a:pt x="3102" y="5503"/>
                </a:cubicBezTo>
                <a:cubicBezTo>
                  <a:pt x="3398" y="5189"/>
                  <a:pt x="3657" y="4831"/>
                  <a:pt x="3908" y="4490"/>
                </a:cubicBezTo>
                <a:cubicBezTo>
                  <a:pt x="3908" y="4490"/>
                  <a:pt x="3909" y="4490"/>
                  <a:pt x="3909" y="4489"/>
                </a:cubicBezTo>
                <a:cubicBezTo>
                  <a:pt x="3923" y="4471"/>
                  <a:pt x="3936" y="4455"/>
                  <a:pt x="3949" y="4436"/>
                </a:cubicBezTo>
                <a:cubicBezTo>
                  <a:pt x="4217" y="4078"/>
                  <a:pt x="4522" y="3714"/>
                  <a:pt x="4875" y="3424"/>
                </a:cubicBezTo>
                <a:cubicBezTo>
                  <a:pt x="4897" y="3405"/>
                  <a:pt x="4919" y="3387"/>
                  <a:pt x="4942" y="3369"/>
                </a:cubicBezTo>
                <a:cubicBezTo>
                  <a:pt x="5319" y="3071"/>
                  <a:pt x="5750" y="2859"/>
                  <a:pt x="6248" y="2826"/>
                </a:cubicBezTo>
                <a:cubicBezTo>
                  <a:pt x="6296" y="2822"/>
                  <a:pt x="6344" y="2821"/>
                  <a:pt x="6391" y="2821"/>
                </a:cubicBezTo>
                <a:cubicBezTo>
                  <a:pt x="7025" y="2821"/>
                  <a:pt x="7616" y="3105"/>
                  <a:pt x="8200" y="3368"/>
                </a:cubicBezTo>
                <a:cubicBezTo>
                  <a:pt x="8240" y="3387"/>
                  <a:pt x="8281" y="3405"/>
                  <a:pt x="8323" y="3423"/>
                </a:cubicBezTo>
                <a:cubicBezTo>
                  <a:pt x="8382" y="3449"/>
                  <a:pt x="8442" y="3475"/>
                  <a:pt x="8501" y="3501"/>
                </a:cubicBezTo>
                <a:cubicBezTo>
                  <a:pt x="9052" y="3734"/>
                  <a:pt x="9659" y="3908"/>
                  <a:pt x="10259" y="3908"/>
                </a:cubicBezTo>
                <a:cubicBezTo>
                  <a:pt x="10487" y="3908"/>
                  <a:pt x="10715" y="3882"/>
                  <a:pt x="10937" y="3826"/>
                </a:cubicBezTo>
                <a:cubicBezTo>
                  <a:pt x="11253" y="3746"/>
                  <a:pt x="11547" y="3604"/>
                  <a:pt x="11810" y="3423"/>
                </a:cubicBezTo>
                <a:cubicBezTo>
                  <a:pt x="11835" y="3405"/>
                  <a:pt x="11861" y="3387"/>
                  <a:pt x="11886" y="3368"/>
                </a:cubicBezTo>
                <a:cubicBezTo>
                  <a:pt x="11986" y="3295"/>
                  <a:pt x="12081" y="3217"/>
                  <a:pt x="12169" y="3134"/>
                </a:cubicBezTo>
                <a:cubicBezTo>
                  <a:pt x="12416" y="2906"/>
                  <a:pt x="12624" y="2641"/>
                  <a:pt x="12783" y="2355"/>
                </a:cubicBezTo>
                <a:cubicBezTo>
                  <a:pt x="12794" y="2337"/>
                  <a:pt x="12805" y="2319"/>
                  <a:pt x="12814" y="2300"/>
                </a:cubicBezTo>
                <a:cubicBezTo>
                  <a:pt x="12983" y="1983"/>
                  <a:pt x="13095" y="1639"/>
                  <a:pt x="13135" y="1287"/>
                </a:cubicBezTo>
                <a:cubicBezTo>
                  <a:pt x="13137" y="1269"/>
                  <a:pt x="13139" y="1251"/>
                  <a:pt x="13141" y="1232"/>
                </a:cubicBezTo>
                <a:cubicBezTo>
                  <a:pt x="13152" y="1109"/>
                  <a:pt x="13155" y="984"/>
                  <a:pt x="13149" y="860"/>
                </a:cubicBezTo>
                <a:cubicBezTo>
                  <a:pt x="13137" y="644"/>
                  <a:pt x="13096" y="428"/>
                  <a:pt x="13028" y="222"/>
                </a:cubicBezTo>
                <a:cubicBezTo>
                  <a:pt x="13023" y="204"/>
                  <a:pt x="13017" y="185"/>
                  <a:pt x="13010" y="167"/>
                </a:cubicBezTo>
                <a:cubicBezTo>
                  <a:pt x="12991" y="111"/>
                  <a:pt x="12969" y="56"/>
                  <a:pt x="12946" y="1"/>
                </a:cubicBezTo>
                <a:lnTo>
                  <a:pt x="1880" y="3"/>
                </a:lnTo>
                <a:lnTo>
                  <a:pt x="1880" y="0"/>
                </a:lnTo>
                <a:close/>
              </a:path>
            </a:pathLst>
          </a:custGeom>
          <a:solidFill>
            <a:schemeClr val="lt2">
              <a:alpha val="4860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653" name="Google Shape;653;p25"/>
          <p:cNvSpPr/>
          <p:nvPr/>
        </p:nvSpPr>
        <p:spPr>
          <a:xfrm flipH="1" rot="473799">
            <a:off x="26394695" y="8272553"/>
            <a:ext cx="8876080" cy="14939573"/>
          </a:xfrm>
          <a:custGeom>
            <a:rect b="b" l="l" r="r" t="t"/>
            <a:pathLst>
              <a:path extrusionOk="0" h="20886" w="14638">
                <a:moveTo>
                  <a:pt x="3191" y="1"/>
                </a:moveTo>
                <a:cubicBezTo>
                  <a:pt x="2885" y="1"/>
                  <a:pt x="2576" y="81"/>
                  <a:pt x="2295" y="191"/>
                </a:cubicBezTo>
                <a:cubicBezTo>
                  <a:pt x="1899" y="349"/>
                  <a:pt x="1532" y="564"/>
                  <a:pt x="1185" y="809"/>
                </a:cubicBezTo>
                <a:cubicBezTo>
                  <a:pt x="1218" y="721"/>
                  <a:pt x="1252" y="633"/>
                  <a:pt x="1287" y="547"/>
                </a:cubicBezTo>
                <a:cubicBezTo>
                  <a:pt x="1332" y="438"/>
                  <a:pt x="1242" y="367"/>
                  <a:pt x="1149" y="367"/>
                </a:cubicBezTo>
                <a:cubicBezTo>
                  <a:pt x="1089" y="367"/>
                  <a:pt x="1027" y="397"/>
                  <a:pt x="998" y="467"/>
                </a:cubicBezTo>
                <a:cubicBezTo>
                  <a:pt x="147" y="2564"/>
                  <a:pt x="0" y="4857"/>
                  <a:pt x="71" y="7096"/>
                </a:cubicBezTo>
                <a:cubicBezTo>
                  <a:pt x="107" y="8264"/>
                  <a:pt x="200" y="9428"/>
                  <a:pt x="285" y="10592"/>
                </a:cubicBezTo>
                <a:cubicBezTo>
                  <a:pt x="378" y="11838"/>
                  <a:pt x="471" y="13083"/>
                  <a:pt x="565" y="14328"/>
                </a:cubicBezTo>
                <a:cubicBezTo>
                  <a:pt x="660" y="15573"/>
                  <a:pt x="755" y="16818"/>
                  <a:pt x="852" y="18063"/>
                </a:cubicBezTo>
                <a:cubicBezTo>
                  <a:pt x="895" y="18617"/>
                  <a:pt x="909" y="19183"/>
                  <a:pt x="997" y="19731"/>
                </a:cubicBezTo>
                <a:cubicBezTo>
                  <a:pt x="1063" y="20137"/>
                  <a:pt x="1227" y="20580"/>
                  <a:pt x="1623" y="20768"/>
                </a:cubicBezTo>
                <a:cubicBezTo>
                  <a:pt x="1853" y="20878"/>
                  <a:pt x="2108" y="20885"/>
                  <a:pt x="2359" y="20885"/>
                </a:cubicBezTo>
                <a:cubicBezTo>
                  <a:pt x="2678" y="20885"/>
                  <a:pt x="2997" y="20884"/>
                  <a:pt x="3315" y="20883"/>
                </a:cubicBezTo>
                <a:cubicBezTo>
                  <a:pt x="3934" y="20882"/>
                  <a:pt x="4551" y="20881"/>
                  <a:pt x="5168" y="20880"/>
                </a:cubicBezTo>
                <a:cubicBezTo>
                  <a:pt x="6413" y="20878"/>
                  <a:pt x="7658" y="20875"/>
                  <a:pt x="8904" y="20873"/>
                </a:cubicBezTo>
                <a:cubicBezTo>
                  <a:pt x="8946" y="20873"/>
                  <a:pt x="8987" y="20873"/>
                  <a:pt x="9029" y="20873"/>
                </a:cubicBezTo>
                <a:cubicBezTo>
                  <a:pt x="9733" y="20873"/>
                  <a:pt x="10440" y="20882"/>
                  <a:pt x="11147" y="20882"/>
                </a:cubicBezTo>
                <a:cubicBezTo>
                  <a:pt x="11621" y="20882"/>
                  <a:pt x="12096" y="20878"/>
                  <a:pt x="12569" y="20863"/>
                </a:cubicBezTo>
                <a:cubicBezTo>
                  <a:pt x="13054" y="20848"/>
                  <a:pt x="13560" y="20768"/>
                  <a:pt x="13928" y="20425"/>
                </a:cubicBezTo>
                <a:cubicBezTo>
                  <a:pt x="14266" y="20112"/>
                  <a:pt x="14409" y="19650"/>
                  <a:pt x="14479" y="19208"/>
                </a:cubicBezTo>
                <a:cubicBezTo>
                  <a:pt x="14615" y="18346"/>
                  <a:pt x="14637" y="17435"/>
                  <a:pt x="14556" y="16567"/>
                </a:cubicBezTo>
                <a:cubicBezTo>
                  <a:pt x="14480" y="15744"/>
                  <a:pt x="14290" y="14898"/>
                  <a:pt x="13827" y="14200"/>
                </a:cubicBezTo>
                <a:cubicBezTo>
                  <a:pt x="13606" y="13867"/>
                  <a:pt x="13329" y="13578"/>
                  <a:pt x="13000" y="13350"/>
                </a:cubicBezTo>
                <a:cubicBezTo>
                  <a:pt x="12618" y="13086"/>
                  <a:pt x="12175" y="12928"/>
                  <a:pt x="11727" y="12811"/>
                </a:cubicBezTo>
                <a:cubicBezTo>
                  <a:pt x="10841" y="12580"/>
                  <a:pt x="9808" y="12500"/>
                  <a:pt x="9119" y="11827"/>
                </a:cubicBezTo>
                <a:cubicBezTo>
                  <a:pt x="8381" y="11106"/>
                  <a:pt x="8246" y="10000"/>
                  <a:pt x="8306" y="9020"/>
                </a:cubicBezTo>
                <a:cubicBezTo>
                  <a:pt x="8344" y="8404"/>
                  <a:pt x="8449" y="7795"/>
                  <a:pt x="8518" y="7181"/>
                </a:cubicBezTo>
                <a:cubicBezTo>
                  <a:pt x="8574" y="6676"/>
                  <a:pt x="8621" y="6136"/>
                  <a:pt x="8417" y="5654"/>
                </a:cubicBezTo>
                <a:cubicBezTo>
                  <a:pt x="7771" y="4140"/>
                  <a:pt x="5341" y="4868"/>
                  <a:pt x="4856" y="3246"/>
                </a:cubicBezTo>
                <a:cubicBezTo>
                  <a:pt x="4619" y="2457"/>
                  <a:pt x="4843" y="1582"/>
                  <a:pt x="4492" y="818"/>
                </a:cubicBezTo>
                <a:cubicBezTo>
                  <a:pt x="4321" y="450"/>
                  <a:pt x="3993" y="161"/>
                  <a:pt x="3598" y="53"/>
                </a:cubicBezTo>
                <a:cubicBezTo>
                  <a:pt x="3465" y="17"/>
                  <a:pt x="3328" y="1"/>
                  <a:pt x="3191" y="1"/>
                </a:cubicBezTo>
                <a:close/>
              </a:path>
            </a:pathLst>
          </a:custGeom>
          <a:solidFill>
            <a:schemeClr val="accent2">
              <a:alpha val="5028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654" name="Google Shape;654;p25"/>
          <p:cNvSpPr/>
          <p:nvPr/>
        </p:nvSpPr>
        <p:spPr>
          <a:xfrm rot="-8330994">
            <a:off x="3492510" y="14628962"/>
            <a:ext cx="3263449" cy="694238"/>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655" name="Google Shape;655;p25"/>
          <p:cNvSpPr/>
          <p:nvPr/>
        </p:nvSpPr>
        <p:spPr>
          <a:xfrm flipH="1" rot="8737355">
            <a:off x="24726813" y="-261160"/>
            <a:ext cx="3664460" cy="933974"/>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656" name="Google Shape;656;p25"/>
          <p:cNvGrpSpPr/>
          <p:nvPr/>
        </p:nvGrpSpPr>
        <p:grpSpPr>
          <a:xfrm flipH="1" rot="-10799801">
            <a:off x="3712237" y="20235554"/>
            <a:ext cx="863646" cy="927193"/>
            <a:chOff x="1640475" y="1197075"/>
            <a:chExt cx="55475" cy="50250"/>
          </a:xfrm>
        </p:grpSpPr>
        <p:sp>
          <p:nvSpPr>
            <p:cNvPr id="657" name="Google Shape;657;p25"/>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658" name="Google Shape;658;p25"/>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659" name="Google Shape;659;p25"/>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grpSp>
        <p:nvGrpSpPr>
          <p:cNvPr id="660" name="Google Shape;660;p25"/>
          <p:cNvGrpSpPr/>
          <p:nvPr/>
        </p:nvGrpSpPr>
        <p:grpSpPr>
          <a:xfrm flipH="1" rot="6562031">
            <a:off x="27341465" y="16005131"/>
            <a:ext cx="2202817" cy="1771396"/>
            <a:chOff x="1640475" y="1197075"/>
            <a:chExt cx="55475" cy="50250"/>
          </a:xfrm>
        </p:grpSpPr>
        <p:sp>
          <p:nvSpPr>
            <p:cNvPr id="661" name="Google Shape;661;p25"/>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662" name="Google Shape;662;p25"/>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663" name="Google Shape;663;p25"/>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664" name="Google Shape;664;p25"/>
          <p:cNvSpPr/>
          <p:nvPr/>
        </p:nvSpPr>
        <p:spPr>
          <a:xfrm flipH="1" rot="9743055">
            <a:off x="6642110" y="-560864"/>
            <a:ext cx="1797719" cy="3078076"/>
          </a:xfrm>
          <a:custGeom>
            <a:rect b="b" l="l" r="r" t="t"/>
            <a:pathLst>
              <a:path extrusionOk="0" h="15713" w="10628">
                <a:moveTo>
                  <a:pt x="9154" y="0"/>
                </a:moveTo>
                <a:cubicBezTo>
                  <a:pt x="9141" y="0"/>
                  <a:pt x="9128" y="5"/>
                  <a:pt x="9118" y="14"/>
                </a:cubicBezTo>
                <a:cubicBezTo>
                  <a:pt x="9094" y="34"/>
                  <a:pt x="9092" y="69"/>
                  <a:pt x="9112" y="93"/>
                </a:cubicBezTo>
                <a:cubicBezTo>
                  <a:pt x="9278" y="281"/>
                  <a:pt x="9433" y="486"/>
                  <a:pt x="9574" y="703"/>
                </a:cubicBezTo>
                <a:cubicBezTo>
                  <a:pt x="9585" y="719"/>
                  <a:pt x="9602" y="727"/>
                  <a:pt x="9620" y="727"/>
                </a:cubicBezTo>
                <a:cubicBezTo>
                  <a:pt x="9631" y="727"/>
                  <a:pt x="9641" y="725"/>
                  <a:pt x="9651" y="719"/>
                </a:cubicBezTo>
                <a:cubicBezTo>
                  <a:pt x="9677" y="703"/>
                  <a:pt x="9684" y="668"/>
                  <a:pt x="9667" y="642"/>
                </a:cubicBezTo>
                <a:cubicBezTo>
                  <a:pt x="9524" y="421"/>
                  <a:pt x="9366" y="212"/>
                  <a:pt x="9196" y="19"/>
                </a:cubicBezTo>
                <a:cubicBezTo>
                  <a:pt x="9185" y="6"/>
                  <a:pt x="9169" y="0"/>
                  <a:pt x="9154" y="0"/>
                </a:cubicBezTo>
                <a:close/>
                <a:moveTo>
                  <a:pt x="9994" y="1294"/>
                </a:moveTo>
                <a:cubicBezTo>
                  <a:pt x="9986" y="1294"/>
                  <a:pt x="9978" y="1296"/>
                  <a:pt x="9970" y="1299"/>
                </a:cubicBezTo>
                <a:cubicBezTo>
                  <a:pt x="9943" y="1312"/>
                  <a:pt x="9931" y="1345"/>
                  <a:pt x="9944" y="1373"/>
                </a:cubicBezTo>
                <a:cubicBezTo>
                  <a:pt x="10050" y="1602"/>
                  <a:pt x="10143" y="1843"/>
                  <a:pt x="10220" y="2087"/>
                </a:cubicBezTo>
                <a:cubicBezTo>
                  <a:pt x="10228" y="2111"/>
                  <a:pt x="10250" y="2126"/>
                  <a:pt x="10274" y="2126"/>
                </a:cubicBezTo>
                <a:cubicBezTo>
                  <a:pt x="10279" y="2126"/>
                  <a:pt x="10284" y="2125"/>
                  <a:pt x="10291" y="2124"/>
                </a:cubicBezTo>
                <a:cubicBezTo>
                  <a:pt x="10320" y="2114"/>
                  <a:pt x="10336" y="2083"/>
                  <a:pt x="10327" y="2054"/>
                </a:cubicBezTo>
                <a:cubicBezTo>
                  <a:pt x="10248" y="1805"/>
                  <a:pt x="10154" y="1561"/>
                  <a:pt x="10044" y="1326"/>
                </a:cubicBezTo>
                <a:cubicBezTo>
                  <a:pt x="10035" y="1306"/>
                  <a:pt x="10015" y="1294"/>
                  <a:pt x="9994" y="1294"/>
                </a:cubicBezTo>
                <a:close/>
                <a:moveTo>
                  <a:pt x="10459" y="2766"/>
                </a:moveTo>
                <a:cubicBezTo>
                  <a:pt x="10456" y="2766"/>
                  <a:pt x="10452" y="2766"/>
                  <a:pt x="10449" y="2767"/>
                </a:cubicBezTo>
                <a:cubicBezTo>
                  <a:pt x="10418" y="2772"/>
                  <a:pt x="10399" y="2801"/>
                  <a:pt x="10404" y="2831"/>
                </a:cubicBezTo>
                <a:cubicBezTo>
                  <a:pt x="10449" y="3078"/>
                  <a:pt x="10482" y="3334"/>
                  <a:pt x="10500" y="3593"/>
                </a:cubicBezTo>
                <a:cubicBezTo>
                  <a:pt x="10502" y="3621"/>
                  <a:pt x="10526" y="3644"/>
                  <a:pt x="10556" y="3644"/>
                </a:cubicBezTo>
                <a:lnTo>
                  <a:pt x="10559" y="3644"/>
                </a:lnTo>
                <a:cubicBezTo>
                  <a:pt x="10590" y="3642"/>
                  <a:pt x="10612" y="3615"/>
                  <a:pt x="10610" y="3585"/>
                </a:cubicBezTo>
                <a:cubicBezTo>
                  <a:pt x="10592" y="3322"/>
                  <a:pt x="10559" y="3062"/>
                  <a:pt x="10513" y="2811"/>
                </a:cubicBezTo>
                <a:cubicBezTo>
                  <a:pt x="10508" y="2784"/>
                  <a:pt x="10485" y="2766"/>
                  <a:pt x="10459" y="2766"/>
                </a:cubicBezTo>
                <a:close/>
                <a:moveTo>
                  <a:pt x="10573" y="4306"/>
                </a:moveTo>
                <a:cubicBezTo>
                  <a:pt x="10546" y="4306"/>
                  <a:pt x="10516" y="4330"/>
                  <a:pt x="10515" y="4361"/>
                </a:cubicBezTo>
                <a:cubicBezTo>
                  <a:pt x="10509" y="4612"/>
                  <a:pt x="10490" y="4869"/>
                  <a:pt x="10459" y="5127"/>
                </a:cubicBezTo>
                <a:cubicBezTo>
                  <a:pt x="10455" y="5158"/>
                  <a:pt x="10477" y="5185"/>
                  <a:pt x="10508" y="5189"/>
                </a:cubicBezTo>
                <a:lnTo>
                  <a:pt x="10514" y="5189"/>
                </a:lnTo>
                <a:cubicBezTo>
                  <a:pt x="10542" y="5189"/>
                  <a:pt x="10565" y="5168"/>
                  <a:pt x="10569" y="5141"/>
                </a:cubicBezTo>
                <a:cubicBezTo>
                  <a:pt x="10600" y="4879"/>
                  <a:pt x="10620" y="4618"/>
                  <a:pt x="10626" y="4364"/>
                </a:cubicBezTo>
                <a:cubicBezTo>
                  <a:pt x="10627" y="4333"/>
                  <a:pt x="10604" y="4307"/>
                  <a:pt x="10573" y="4306"/>
                </a:cubicBezTo>
                <a:close/>
                <a:moveTo>
                  <a:pt x="10392" y="5842"/>
                </a:moveTo>
                <a:cubicBezTo>
                  <a:pt x="10366" y="5842"/>
                  <a:pt x="10342" y="5860"/>
                  <a:pt x="10337" y="5886"/>
                </a:cubicBezTo>
                <a:cubicBezTo>
                  <a:pt x="10329" y="5923"/>
                  <a:pt x="10322" y="5959"/>
                  <a:pt x="10314" y="5994"/>
                </a:cubicBezTo>
                <a:cubicBezTo>
                  <a:pt x="10268" y="6208"/>
                  <a:pt x="10215" y="6424"/>
                  <a:pt x="10156" y="6634"/>
                </a:cubicBezTo>
                <a:cubicBezTo>
                  <a:pt x="10148" y="6664"/>
                  <a:pt x="10165" y="6695"/>
                  <a:pt x="10195" y="6702"/>
                </a:cubicBezTo>
                <a:cubicBezTo>
                  <a:pt x="10200" y="6705"/>
                  <a:pt x="10204" y="6705"/>
                  <a:pt x="10210" y="6705"/>
                </a:cubicBezTo>
                <a:cubicBezTo>
                  <a:pt x="10234" y="6705"/>
                  <a:pt x="10257" y="6689"/>
                  <a:pt x="10263" y="6664"/>
                </a:cubicBezTo>
                <a:cubicBezTo>
                  <a:pt x="10323" y="6451"/>
                  <a:pt x="10377" y="6233"/>
                  <a:pt x="10423" y="6018"/>
                </a:cubicBezTo>
                <a:cubicBezTo>
                  <a:pt x="10431" y="5981"/>
                  <a:pt x="10438" y="5945"/>
                  <a:pt x="10446" y="5909"/>
                </a:cubicBezTo>
                <a:cubicBezTo>
                  <a:pt x="10452" y="5878"/>
                  <a:pt x="10432" y="5849"/>
                  <a:pt x="10402" y="5842"/>
                </a:cubicBezTo>
                <a:cubicBezTo>
                  <a:pt x="10399" y="5842"/>
                  <a:pt x="10395" y="5842"/>
                  <a:pt x="10392" y="5842"/>
                </a:cubicBezTo>
                <a:close/>
                <a:moveTo>
                  <a:pt x="2671" y="7727"/>
                </a:moveTo>
                <a:cubicBezTo>
                  <a:pt x="2645" y="7727"/>
                  <a:pt x="2616" y="7750"/>
                  <a:pt x="2615" y="7780"/>
                </a:cubicBezTo>
                <a:cubicBezTo>
                  <a:pt x="2615" y="7811"/>
                  <a:pt x="2639" y="7837"/>
                  <a:pt x="2670" y="7838"/>
                </a:cubicBezTo>
                <a:cubicBezTo>
                  <a:pt x="2904" y="7844"/>
                  <a:pt x="3138" y="7936"/>
                  <a:pt x="3346" y="8101"/>
                </a:cubicBezTo>
                <a:cubicBezTo>
                  <a:pt x="3356" y="8109"/>
                  <a:pt x="3368" y="8113"/>
                  <a:pt x="3380" y="8113"/>
                </a:cubicBezTo>
                <a:cubicBezTo>
                  <a:pt x="3396" y="8113"/>
                  <a:pt x="3413" y="8106"/>
                  <a:pt x="3424" y="8092"/>
                </a:cubicBezTo>
                <a:cubicBezTo>
                  <a:pt x="3442" y="8068"/>
                  <a:pt x="3439" y="8032"/>
                  <a:pt x="3414" y="8014"/>
                </a:cubicBezTo>
                <a:cubicBezTo>
                  <a:pt x="3188" y="7834"/>
                  <a:pt x="2931" y="7734"/>
                  <a:pt x="2673" y="7727"/>
                </a:cubicBezTo>
                <a:cubicBezTo>
                  <a:pt x="2672" y="7727"/>
                  <a:pt x="2672" y="7727"/>
                  <a:pt x="2671" y="7727"/>
                </a:cubicBezTo>
                <a:close/>
                <a:moveTo>
                  <a:pt x="9973" y="7330"/>
                </a:moveTo>
                <a:cubicBezTo>
                  <a:pt x="9950" y="7330"/>
                  <a:pt x="9929" y="7344"/>
                  <a:pt x="9921" y="7367"/>
                </a:cubicBezTo>
                <a:cubicBezTo>
                  <a:pt x="9834" y="7607"/>
                  <a:pt x="9736" y="7848"/>
                  <a:pt x="9632" y="8081"/>
                </a:cubicBezTo>
                <a:cubicBezTo>
                  <a:pt x="9619" y="8108"/>
                  <a:pt x="9632" y="8141"/>
                  <a:pt x="9659" y="8153"/>
                </a:cubicBezTo>
                <a:cubicBezTo>
                  <a:pt x="9667" y="8157"/>
                  <a:pt x="9674" y="8159"/>
                  <a:pt x="9682" y="8159"/>
                </a:cubicBezTo>
                <a:cubicBezTo>
                  <a:pt x="9703" y="8159"/>
                  <a:pt x="9724" y="8147"/>
                  <a:pt x="9733" y="8125"/>
                </a:cubicBezTo>
                <a:cubicBezTo>
                  <a:pt x="9839" y="7890"/>
                  <a:pt x="9937" y="7648"/>
                  <a:pt x="10025" y="7405"/>
                </a:cubicBezTo>
                <a:cubicBezTo>
                  <a:pt x="10035" y="7377"/>
                  <a:pt x="10021" y="7344"/>
                  <a:pt x="9992" y="7334"/>
                </a:cubicBezTo>
                <a:cubicBezTo>
                  <a:pt x="9985" y="7331"/>
                  <a:pt x="9979" y="7330"/>
                  <a:pt x="9973" y="7330"/>
                </a:cubicBezTo>
                <a:close/>
                <a:moveTo>
                  <a:pt x="1957" y="7977"/>
                </a:moveTo>
                <a:cubicBezTo>
                  <a:pt x="1944" y="7977"/>
                  <a:pt x="1932" y="7981"/>
                  <a:pt x="1922" y="7990"/>
                </a:cubicBezTo>
                <a:cubicBezTo>
                  <a:pt x="1716" y="8153"/>
                  <a:pt x="1552" y="8384"/>
                  <a:pt x="1461" y="8637"/>
                </a:cubicBezTo>
                <a:cubicBezTo>
                  <a:pt x="1452" y="8666"/>
                  <a:pt x="1467" y="8698"/>
                  <a:pt x="1496" y="8709"/>
                </a:cubicBezTo>
                <a:cubicBezTo>
                  <a:pt x="1502" y="8711"/>
                  <a:pt x="1507" y="8712"/>
                  <a:pt x="1514" y="8712"/>
                </a:cubicBezTo>
                <a:cubicBezTo>
                  <a:pt x="1537" y="8712"/>
                  <a:pt x="1559" y="8697"/>
                  <a:pt x="1566" y="8674"/>
                </a:cubicBezTo>
                <a:cubicBezTo>
                  <a:pt x="1649" y="8441"/>
                  <a:pt x="1800" y="8228"/>
                  <a:pt x="1991" y="8076"/>
                </a:cubicBezTo>
                <a:cubicBezTo>
                  <a:pt x="2015" y="8057"/>
                  <a:pt x="2019" y="8022"/>
                  <a:pt x="2000" y="7998"/>
                </a:cubicBezTo>
                <a:cubicBezTo>
                  <a:pt x="1989" y="7984"/>
                  <a:pt x="1973" y="7977"/>
                  <a:pt x="1957" y="7977"/>
                </a:cubicBezTo>
                <a:close/>
                <a:moveTo>
                  <a:pt x="3845" y="8611"/>
                </a:moveTo>
                <a:cubicBezTo>
                  <a:pt x="3837" y="8611"/>
                  <a:pt x="3830" y="8612"/>
                  <a:pt x="3822" y="8616"/>
                </a:cubicBezTo>
                <a:cubicBezTo>
                  <a:pt x="3795" y="8627"/>
                  <a:pt x="3782" y="8661"/>
                  <a:pt x="3794" y="8688"/>
                </a:cubicBezTo>
                <a:cubicBezTo>
                  <a:pt x="3888" y="8903"/>
                  <a:pt x="3943" y="9150"/>
                  <a:pt x="3960" y="9421"/>
                </a:cubicBezTo>
                <a:cubicBezTo>
                  <a:pt x="3962" y="9450"/>
                  <a:pt x="3987" y="9472"/>
                  <a:pt x="4016" y="9472"/>
                </a:cubicBezTo>
                <a:lnTo>
                  <a:pt x="4019" y="9472"/>
                </a:lnTo>
                <a:cubicBezTo>
                  <a:pt x="4050" y="9470"/>
                  <a:pt x="4073" y="9445"/>
                  <a:pt x="4071" y="9414"/>
                </a:cubicBezTo>
                <a:cubicBezTo>
                  <a:pt x="4053" y="9130"/>
                  <a:pt x="3994" y="8871"/>
                  <a:pt x="3896" y="8645"/>
                </a:cubicBezTo>
                <a:cubicBezTo>
                  <a:pt x="3887" y="8624"/>
                  <a:pt x="3866" y="8611"/>
                  <a:pt x="3845" y="8611"/>
                </a:cubicBezTo>
                <a:close/>
                <a:moveTo>
                  <a:pt x="9339" y="8741"/>
                </a:moveTo>
                <a:cubicBezTo>
                  <a:pt x="9320" y="8741"/>
                  <a:pt x="9301" y="8752"/>
                  <a:pt x="9291" y="8771"/>
                </a:cubicBezTo>
                <a:cubicBezTo>
                  <a:pt x="9196" y="8946"/>
                  <a:pt x="9094" y="9121"/>
                  <a:pt x="8990" y="9290"/>
                </a:cubicBezTo>
                <a:cubicBezTo>
                  <a:pt x="8960" y="9338"/>
                  <a:pt x="8930" y="9385"/>
                  <a:pt x="8900" y="9433"/>
                </a:cubicBezTo>
                <a:cubicBezTo>
                  <a:pt x="8883" y="9459"/>
                  <a:pt x="8890" y="9493"/>
                  <a:pt x="8916" y="9510"/>
                </a:cubicBezTo>
                <a:cubicBezTo>
                  <a:pt x="8926" y="9515"/>
                  <a:pt x="8936" y="9518"/>
                  <a:pt x="8946" y="9518"/>
                </a:cubicBezTo>
                <a:cubicBezTo>
                  <a:pt x="8964" y="9518"/>
                  <a:pt x="8982" y="9509"/>
                  <a:pt x="8993" y="9493"/>
                </a:cubicBezTo>
                <a:cubicBezTo>
                  <a:pt x="9024" y="9445"/>
                  <a:pt x="9055" y="9397"/>
                  <a:pt x="9085" y="9349"/>
                </a:cubicBezTo>
                <a:cubicBezTo>
                  <a:pt x="9190" y="9178"/>
                  <a:pt x="9293" y="9000"/>
                  <a:pt x="9389" y="8823"/>
                </a:cubicBezTo>
                <a:cubicBezTo>
                  <a:pt x="9403" y="8796"/>
                  <a:pt x="9393" y="8762"/>
                  <a:pt x="9367" y="8748"/>
                </a:cubicBezTo>
                <a:cubicBezTo>
                  <a:pt x="9358" y="8743"/>
                  <a:pt x="9349" y="8741"/>
                  <a:pt x="9339" y="8741"/>
                </a:cubicBezTo>
                <a:close/>
                <a:moveTo>
                  <a:pt x="1463" y="9364"/>
                </a:moveTo>
                <a:cubicBezTo>
                  <a:pt x="1460" y="9364"/>
                  <a:pt x="1456" y="9364"/>
                  <a:pt x="1453" y="9365"/>
                </a:cubicBezTo>
                <a:cubicBezTo>
                  <a:pt x="1422" y="9370"/>
                  <a:pt x="1403" y="9399"/>
                  <a:pt x="1408" y="9429"/>
                </a:cubicBezTo>
                <a:cubicBezTo>
                  <a:pt x="1454" y="9678"/>
                  <a:pt x="1557" y="9931"/>
                  <a:pt x="1705" y="10162"/>
                </a:cubicBezTo>
                <a:cubicBezTo>
                  <a:pt x="1716" y="10179"/>
                  <a:pt x="1734" y="10187"/>
                  <a:pt x="1752" y="10187"/>
                </a:cubicBezTo>
                <a:cubicBezTo>
                  <a:pt x="1763" y="10187"/>
                  <a:pt x="1773" y="10184"/>
                  <a:pt x="1782" y="10179"/>
                </a:cubicBezTo>
                <a:cubicBezTo>
                  <a:pt x="1808" y="10162"/>
                  <a:pt x="1815" y="10127"/>
                  <a:pt x="1799" y="10102"/>
                </a:cubicBezTo>
                <a:cubicBezTo>
                  <a:pt x="1657" y="9883"/>
                  <a:pt x="1560" y="9643"/>
                  <a:pt x="1517" y="9409"/>
                </a:cubicBezTo>
                <a:cubicBezTo>
                  <a:pt x="1512" y="9382"/>
                  <a:pt x="1489" y="9364"/>
                  <a:pt x="1463" y="9364"/>
                </a:cubicBezTo>
                <a:close/>
                <a:moveTo>
                  <a:pt x="8495" y="10036"/>
                </a:moveTo>
                <a:cubicBezTo>
                  <a:pt x="8479" y="10036"/>
                  <a:pt x="8463" y="10043"/>
                  <a:pt x="8451" y="10057"/>
                </a:cubicBezTo>
                <a:cubicBezTo>
                  <a:pt x="8285" y="10264"/>
                  <a:pt x="8112" y="10454"/>
                  <a:pt x="7934" y="10621"/>
                </a:cubicBezTo>
                <a:cubicBezTo>
                  <a:pt x="7913" y="10642"/>
                  <a:pt x="7912" y="10678"/>
                  <a:pt x="7932" y="10700"/>
                </a:cubicBezTo>
                <a:cubicBezTo>
                  <a:pt x="7944" y="10711"/>
                  <a:pt x="7958" y="10717"/>
                  <a:pt x="7973" y="10717"/>
                </a:cubicBezTo>
                <a:cubicBezTo>
                  <a:pt x="7987" y="10717"/>
                  <a:pt x="8000" y="10712"/>
                  <a:pt x="8011" y="10702"/>
                </a:cubicBezTo>
                <a:cubicBezTo>
                  <a:pt x="8191" y="10531"/>
                  <a:pt x="8368" y="10338"/>
                  <a:pt x="8539" y="10126"/>
                </a:cubicBezTo>
                <a:cubicBezTo>
                  <a:pt x="8558" y="10102"/>
                  <a:pt x="8554" y="10068"/>
                  <a:pt x="8530" y="10048"/>
                </a:cubicBezTo>
                <a:cubicBezTo>
                  <a:pt x="8520" y="10040"/>
                  <a:pt x="8507" y="10036"/>
                  <a:pt x="8495" y="10036"/>
                </a:cubicBezTo>
                <a:close/>
                <a:moveTo>
                  <a:pt x="3979" y="10133"/>
                </a:moveTo>
                <a:cubicBezTo>
                  <a:pt x="3952" y="10133"/>
                  <a:pt x="3929" y="10154"/>
                  <a:pt x="3925" y="10182"/>
                </a:cubicBezTo>
                <a:lnTo>
                  <a:pt x="3920" y="10220"/>
                </a:lnTo>
                <a:cubicBezTo>
                  <a:pt x="3884" y="10457"/>
                  <a:pt x="3835" y="10698"/>
                  <a:pt x="3773" y="10933"/>
                </a:cubicBezTo>
                <a:cubicBezTo>
                  <a:pt x="3765" y="10963"/>
                  <a:pt x="3783" y="10993"/>
                  <a:pt x="3813" y="11000"/>
                </a:cubicBezTo>
                <a:cubicBezTo>
                  <a:pt x="3817" y="11002"/>
                  <a:pt x="3822" y="11002"/>
                  <a:pt x="3827" y="11002"/>
                </a:cubicBezTo>
                <a:cubicBezTo>
                  <a:pt x="3851" y="11002"/>
                  <a:pt x="3874" y="10986"/>
                  <a:pt x="3881" y="10961"/>
                </a:cubicBezTo>
                <a:cubicBezTo>
                  <a:pt x="3944" y="10721"/>
                  <a:pt x="3994" y="10478"/>
                  <a:pt x="4030" y="10236"/>
                </a:cubicBezTo>
                <a:lnTo>
                  <a:pt x="4035" y="10197"/>
                </a:lnTo>
                <a:cubicBezTo>
                  <a:pt x="4039" y="10166"/>
                  <a:pt x="4018" y="10138"/>
                  <a:pt x="3987" y="10134"/>
                </a:cubicBezTo>
                <a:cubicBezTo>
                  <a:pt x="3984" y="10133"/>
                  <a:pt x="3982" y="10133"/>
                  <a:pt x="3979" y="10133"/>
                </a:cubicBezTo>
                <a:close/>
                <a:moveTo>
                  <a:pt x="2272" y="10644"/>
                </a:moveTo>
                <a:cubicBezTo>
                  <a:pt x="2256" y="10644"/>
                  <a:pt x="2239" y="10651"/>
                  <a:pt x="2228" y="10665"/>
                </a:cubicBezTo>
                <a:cubicBezTo>
                  <a:pt x="2209" y="10689"/>
                  <a:pt x="2214" y="10725"/>
                  <a:pt x="2237" y="10744"/>
                </a:cubicBezTo>
                <a:cubicBezTo>
                  <a:pt x="2429" y="10898"/>
                  <a:pt x="2647" y="11033"/>
                  <a:pt x="2903" y="11158"/>
                </a:cubicBezTo>
                <a:cubicBezTo>
                  <a:pt x="2911" y="11163"/>
                  <a:pt x="2920" y="11164"/>
                  <a:pt x="2927" y="11164"/>
                </a:cubicBezTo>
                <a:cubicBezTo>
                  <a:pt x="2947" y="11164"/>
                  <a:pt x="2968" y="11153"/>
                  <a:pt x="2977" y="11133"/>
                </a:cubicBezTo>
                <a:cubicBezTo>
                  <a:pt x="2990" y="11105"/>
                  <a:pt x="2979" y="11072"/>
                  <a:pt x="2952" y="11058"/>
                </a:cubicBezTo>
                <a:cubicBezTo>
                  <a:pt x="2703" y="10937"/>
                  <a:pt x="2492" y="10806"/>
                  <a:pt x="2306" y="10656"/>
                </a:cubicBezTo>
                <a:cubicBezTo>
                  <a:pt x="2296" y="10648"/>
                  <a:pt x="2284" y="10644"/>
                  <a:pt x="2272" y="10644"/>
                </a:cubicBezTo>
                <a:close/>
                <a:moveTo>
                  <a:pt x="7368" y="11087"/>
                </a:moveTo>
                <a:cubicBezTo>
                  <a:pt x="7358" y="11087"/>
                  <a:pt x="7347" y="11090"/>
                  <a:pt x="7338" y="11096"/>
                </a:cubicBezTo>
                <a:cubicBezTo>
                  <a:pt x="7119" y="11238"/>
                  <a:pt x="6892" y="11355"/>
                  <a:pt x="6661" y="11440"/>
                </a:cubicBezTo>
                <a:cubicBezTo>
                  <a:pt x="6632" y="11451"/>
                  <a:pt x="6617" y="11484"/>
                  <a:pt x="6628" y="11512"/>
                </a:cubicBezTo>
                <a:cubicBezTo>
                  <a:pt x="6636" y="11534"/>
                  <a:pt x="6658" y="11548"/>
                  <a:pt x="6680" y="11548"/>
                </a:cubicBezTo>
                <a:cubicBezTo>
                  <a:pt x="6686" y="11548"/>
                  <a:pt x="6693" y="11547"/>
                  <a:pt x="6699" y="11545"/>
                </a:cubicBezTo>
                <a:cubicBezTo>
                  <a:pt x="6939" y="11456"/>
                  <a:pt x="7174" y="11337"/>
                  <a:pt x="7399" y="11189"/>
                </a:cubicBezTo>
                <a:cubicBezTo>
                  <a:pt x="7425" y="11172"/>
                  <a:pt x="7432" y="11138"/>
                  <a:pt x="7415" y="11112"/>
                </a:cubicBezTo>
                <a:cubicBezTo>
                  <a:pt x="7404" y="11096"/>
                  <a:pt x="7386" y="11087"/>
                  <a:pt x="7368" y="11087"/>
                </a:cubicBezTo>
                <a:close/>
                <a:moveTo>
                  <a:pt x="3646" y="11340"/>
                </a:moveTo>
                <a:cubicBezTo>
                  <a:pt x="3622" y="11340"/>
                  <a:pt x="3600" y="11355"/>
                  <a:pt x="3593" y="11378"/>
                </a:cubicBezTo>
                <a:cubicBezTo>
                  <a:pt x="3583" y="11407"/>
                  <a:pt x="3599" y="11439"/>
                  <a:pt x="3628" y="11449"/>
                </a:cubicBezTo>
                <a:cubicBezTo>
                  <a:pt x="3882" y="11533"/>
                  <a:pt x="4135" y="11602"/>
                  <a:pt x="4380" y="11653"/>
                </a:cubicBezTo>
                <a:cubicBezTo>
                  <a:pt x="4384" y="11653"/>
                  <a:pt x="4389" y="11654"/>
                  <a:pt x="4392" y="11654"/>
                </a:cubicBezTo>
                <a:cubicBezTo>
                  <a:pt x="4417" y="11654"/>
                  <a:pt x="4441" y="11636"/>
                  <a:pt x="4446" y="11609"/>
                </a:cubicBezTo>
                <a:cubicBezTo>
                  <a:pt x="4453" y="11579"/>
                  <a:pt x="4433" y="11550"/>
                  <a:pt x="4404" y="11544"/>
                </a:cubicBezTo>
                <a:cubicBezTo>
                  <a:pt x="4163" y="11494"/>
                  <a:pt x="3913" y="11426"/>
                  <a:pt x="3663" y="11343"/>
                </a:cubicBezTo>
                <a:cubicBezTo>
                  <a:pt x="3657" y="11341"/>
                  <a:pt x="3651" y="11340"/>
                  <a:pt x="3646" y="11340"/>
                </a:cubicBezTo>
                <a:close/>
                <a:moveTo>
                  <a:pt x="5932" y="11621"/>
                </a:moveTo>
                <a:cubicBezTo>
                  <a:pt x="5929" y="11621"/>
                  <a:pt x="5926" y="11622"/>
                  <a:pt x="5924" y="11622"/>
                </a:cubicBezTo>
                <a:cubicBezTo>
                  <a:pt x="5757" y="11643"/>
                  <a:pt x="5584" y="11653"/>
                  <a:pt x="5409" y="11653"/>
                </a:cubicBezTo>
                <a:cubicBezTo>
                  <a:pt x="5326" y="11653"/>
                  <a:pt x="5244" y="11651"/>
                  <a:pt x="5161" y="11646"/>
                </a:cubicBezTo>
                <a:cubicBezTo>
                  <a:pt x="5160" y="11646"/>
                  <a:pt x="5158" y="11646"/>
                  <a:pt x="5157" y="11646"/>
                </a:cubicBezTo>
                <a:cubicBezTo>
                  <a:pt x="5128" y="11646"/>
                  <a:pt x="5104" y="11669"/>
                  <a:pt x="5102" y="11699"/>
                </a:cubicBezTo>
                <a:cubicBezTo>
                  <a:pt x="5101" y="11729"/>
                  <a:pt x="5125" y="11755"/>
                  <a:pt x="5155" y="11758"/>
                </a:cubicBezTo>
                <a:cubicBezTo>
                  <a:pt x="5242" y="11762"/>
                  <a:pt x="5330" y="11765"/>
                  <a:pt x="5417" y="11765"/>
                </a:cubicBezTo>
                <a:cubicBezTo>
                  <a:pt x="5595" y="11765"/>
                  <a:pt x="5770" y="11753"/>
                  <a:pt x="5938" y="11732"/>
                </a:cubicBezTo>
                <a:cubicBezTo>
                  <a:pt x="5967" y="11728"/>
                  <a:pt x="5990" y="11700"/>
                  <a:pt x="5986" y="11670"/>
                </a:cubicBezTo>
                <a:cubicBezTo>
                  <a:pt x="5982" y="11642"/>
                  <a:pt x="5959" y="11621"/>
                  <a:pt x="5932" y="11621"/>
                </a:cubicBezTo>
                <a:close/>
                <a:moveTo>
                  <a:pt x="3586" y="11626"/>
                </a:moveTo>
                <a:cubicBezTo>
                  <a:pt x="3563" y="11626"/>
                  <a:pt x="3542" y="11639"/>
                  <a:pt x="3533" y="11661"/>
                </a:cubicBezTo>
                <a:cubicBezTo>
                  <a:pt x="3441" y="11895"/>
                  <a:pt x="3333" y="12130"/>
                  <a:pt x="3213" y="12358"/>
                </a:cubicBezTo>
                <a:cubicBezTo>
                  <a:pt x="3198" y="12386"/>
                  <a:pt x="3209" y="12419"/>
                  <a:pt x="3237" y="12434"/>
                </a:cubicBezTo>
                <a:cubicBezTo>
                  <a:pt x="3244" y="12438"/>
                  <a:pt x="3254" y="12440"/>
                  <a:pt x="3263" y="12440"/>
                </a:cubicBezTo>
                <a:cubicBezTo>
                  <a:pt x="3282" y="12440"/>
                  <a:pt x="3302" y="12430"/>
                  <a:pt x="3312" y="12410"/>
                </a:cubicBezTo>
                <a:cubicBezTo>
                  <a:pt x="3434" y="12178"/>
                  <a:pt x="3542" y="11940"/>
                  <a:pt x="3636" y="11702"/>
                </a:cubicBezTo>
                <a:cubicBezTo>
                  <a:pt x="3648" y="11673"/>
                  <a:pt x="3634" y="11641"/>
                  <a:pt x="3606" y="11629"/>
                </a:cubicBezTo>
                <a:cubicBezTo>
                  <a:pt x="3599" y="11627"/>
                  <a:pt x="3592" y="11626"/>
                  <a:pt x="3586" y="11626"/>
                </a:cubicBezTo>
                <a:close/>
                <a:moveTo>
                  <a:pt x="2869" y="12994"/>
                </a:moveTo>
                <a:cubicBezTo>
                  <a:pt x="2850" y="12994"/>
                  <a:pt x="2832" y="13003"/>
                  <a:pt x="2821" y="13019"/>
                </a:cubicBezTo>
                <a:cubicBezTo>
                  <a:pt x="2683" y="13230"/>
                  <a:pt x="2530" y="13438"/>
                  <a:pt x="2367" y="13639"/>
                </a:cubicBezTo>
                <a:cubicBezTo>
                  <a:pt x="2348" y="13662"/>
                  <a:pt x="2352" y="13698"/>
                  <a:pt x="2376" y="13717"/>
                </a:cubicBezTo>
                <a:cubicBezTo>
                  <a:pt x="2387" y="13725"/>
                  <a:pt x="2398" y="13730"/>
                  <a:pt x="2411" y="13730"/>
                </a:cubicBezTo>
                <a:cubicBezTo>
                  <a:pt x="2427" y="13730"/>
                  <a:pt x="2443" y="13722"/>
                  <a:pt x="2454" y="13708"/>
                </a:cubicBezTo>
                <a:cubicBezTo>
                  <a:pt x="2618" y="13505"/>
                  <a:pt x="2773" y="13294"/>
                  <a:pt x="2914" y="13080"/>
                </a:cubicBezTo>
                <a:cubicBezTo>
                  <a:pt x="2931" y="13054"/>
                  <a:pt x="2925" y="13020"/>
                  <a:pt x="2899" y="13003"/>
                </a:cubicBezTo>
                <a:cubicBezTo>
                  <a:pt x="2890" y="12997"/>
                  <a:pt x="2879" y="12994"/>
                  <a:pt x="2869" y="12994"/>
                </a:cubicBezTo>
                <a:close/>
                <a:moveTo>
                  <a:pt x="1898" y="14197"/>
                </a:moveTo>
                <a:cubicBezTo>
                  <a:pt x="1883" y="14197"/>
                  <a:pt x="1869" y="14203"/>
                  <a:pt x="1858" y="14214"/>
                </a:cubicBezTo>
                <a:cubicBezTo>
                  <a:pt x="1680" y="14396"/>
                  <a:pt x="1492" y="14575"/>
                  <a:pt x="1299" y="14742"/>
                </a:cubicBezTo>
                <a:cubicBezTo>
                  <a:pt x="1276" y="14763"/>
                  <a:pt x="1273" y="14797"/>
                  <a:pt x="1294" y="14820"/>
                </a:cubicBezTo>
                <a:cubicBezTo>
                  <a:pt x="1304" y="14833"/>
                  <a:pt x="1319" y="14840"/>
                  <a:pt x="1335" y="14840"/>
                </a:cubicBezTo>
                <a:cubicBezTo>
                  <a:pt x="1348" y="14840"/>
                  <a:pt x="1361" y="14835"/>
                  <a:pt x="1372" y="14826"/>
                </a:cubicBezTo>
                <a:cubicBezTo>
                  <a:pt x="1567" y="14656"/>
                  <a:pt x="1758" y="14476"/>
                  <a:pt x="1937" y="14292"/>
                </a:cubicBezTo>
                <a:cubicBezTo>
                  <a:pt x="1958" y="14269"/>
                  <a:pt x="1958" y="14234"/>
                  <a:pt x="1936" y="14212"/>
                </a:cubicBezTo>
                <a:cubicBezTo>
                  <a:pt x="1925" y="14202"/>
                  <a:pt x="1912" y="14197"/>
                  <a:pt x="1898" y="14197"/>
                </a:cubicBezTo>
                <a:close/>
                <a:moveTo>
                  <a:pt x="729" y="15209"/>
                </a:moveTo>
                <a:cubicBezTo>
                  <a:pt x="718" y="15209"/>
                  <a:pt x="706" y="15213"/>
                  <a:pt x="697" y="15220"/>
                </a:cubicBezTo>
                <a:cubicBezTo>
                  <a:pt x="463" y="15388"/>
                  <a:pt x="248" y="15514"/>
                  <a:pt x="41" y="15607"/>
                </a:cubicBezTo>
                <a:cubicBezTo>
                  <a:pt x="13" y="15619"/>
                  <a:pt x="0" y="15651"/>
                  <a:pt x="13" y="15680"/>
                </a:cubicBezTo>
                <a:cubicBezTo>
                  <a:pt x="22" y="15701"/>
                  <a:pt x="43" y="15712"/>
                  <a:pt x="64" y="15712"/>
                </a:cubicBezTo>
                <a:cubicBezTo>
                  <a:pt x="72" y="15712"/>
                  <a:pt x="79" y="15711"/>
                  <a:pt x="87" y="15708"/>
                </a:cubicBezTo>
                <a:cubicBezTo>
                  <a:pt x="300" y="15613"/>
                  <a:pt x="521" y="15483"/>
                  <a:pt x="762" y="15310"/>
                </a:cubicBezTo>
                <a:cubicBezTo>
                  <a:pt x="786" y="15293"/>
                  <a:pt x="792" y="15257"/>
                  <a:pt x="775" y="15233"/>
                </a:cubicBezTo>
                <a:cubicBezTo>
                  <a:pt x="764" y="15217"/>
                  <a:pt x="746" y="15209"/>
                  <a:pt x="729" y="15209"/>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665" name="Google Shape;665;p25"/>
          <p:cNvSpPr/>
          <p:nvPr/>
        </p:nvSpPr>
        <p:spPr>
          <a:xfrm flipH="1" rot="3760599">
            <a:off x="26566248" y="1277062"/>
            <a:ext cx="3024760" cy="2049629"/>
          </a:xfrm>
          <a:custGeom>
            <a:rect b="b" l="l" r="r" t="t"/>
            <a:pathLst>
              <a:path extrusionOk="0" h="21613" w="29542">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666" name="Google Shape;666;p25"/>
          <p:cNvGrpSpPr/>
          <p:nvPr/>
        </p:nvGrpSpPr>
        <p:grpSpPr>
          <a:xfrm flipH="1" rot="10297237">
            <a:off x="2802438" y="3212743"/>
            <a:ext cx="1299063" cy="1387314"/>
            <a:chOff x="1640475" y="1197075"/>
            <a:chExt cx="55475" cy="50250"/>
          </a:xfrm>
        </p:grpSpPr>
        <p:sp>
          <p:nvSpPr>
            <p:cNvPr id="667" name="Google Shape;667;p25"/>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668" name="Google Shape;668;p25"/>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669" name="Google Shape;669;p25"/>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CUSTOM_8_1">
    <p:spTree>
      <p:nvGrpSpPr>
        <p:cNvPr id="670" name="Shape 670"/>
        <p:cNvGrpSpPr/>
        <p:nvPr/>
      </p:nvGrpSpPr>
      <p:grpSpPr>
        <a:xfrm>
          <a:off x="0" y="0"/>
          <a:ext cx="0" cy="0"/>
          <a:chOff x="0" y="0"/>
          <a:chExt cx="0" cy="0"/>
        </a:xfrm>
      </p:grpSpPr>
      <p:sp>
        <p:nvSpPr>
          <p:cNvPr id="671" name="Google Shape;671;p26"/>
          <p:cNvSpPr txBox="1"/>
          <p:nvPr>
            <p:ph type="title"/>
          </p:nvPr>
        </p:nvSpPr>
        <p:spPr>
          <a:xfrm>
            <a:off x="12480660" y="3238187"/>
            <a:ext cx="7957500" cy="2457600"/>
          </a:xfrm>
          <a:prstGeom prst="rect">
            <a:avLst/>
          </a:prstGeom>
        </p:spPr>
        <p:txBody>
          <a:bodyPr anchorCtr="0" anchor="t" bIns="341325" lIns="341325" spcFirstLastPara="1" rIns="341325" wrap="square" tIns="341325">
            <a:noAutofit/>
          </a:bodyPr>
          <a:lstStyle>
            <a:lvl1pPr lvl="0" rtl="0" algn="ctr">
              <a:spcBef>
                <a:spcPts val="0"/>
              </a:spcBef>
              <a:spcAft>
                <a:spcPts val="0"/>
              </a:spcAft>
              <a:buClr>
                <a:schemeClr val="dk1"/>
              </a:buClr>
              <a:buSzPts val="10500"/>
              <a:buNone/>
              <a:defRPr sz="7800">
                <a:solidFill>
                  <a:schemeClr val="dk1"/>
                </a:solidFill>
              </a:defRPr>
            </a:lvl1pPr>
            <a:lvl2pPr lvl="1" rtl="0">
              <a:spcBef>
                <a:spcPts val="0"/>
              </a:spcBef>
              <a:spcAft>
                <a:spcPts val="0"/>
              </a:spcAft>
              <a:buClr>
                <a:schemeClr val="dk1"/>
              </a:buClr>
              <a:buSzPts val="10500"/>
              <a:buNone/>
              <a:defRPr>
                <a:solidFill>
                  <a:schemeClr val="dk1"/>
                </a:solidFill>
              </a:defRPr>
            </a:lvl2pPr>
            <a:lvl3pPr lvl="2" rtl="0">
              <a:spcBef>
                <a:spcPts val="0"/>
              </a:spcBef>
              <a:spcAft>
                <a:spcPts val="0"/>
              </a:spcAft>
              <a:buClr>
                <a:schemeClr val="dk1"/>
              </a:buClr>
              <a:buSzPts val="10500"/>
              <a:buNone/>
              <a:defRPr>
                <a:solidFill>
                  <a:schemeClr val="dk1"/>
                </a:solidFill>
              </a:defRPr>
            </a:lvl3pPr>
            <a:lvl4pPr lvl="3" rtl="0">
              <a:spcBef>
                <a:spcPts val="0"/>
              </a:spcBef>
              <a:spcAft>
                <a:spcPts val="0"/>
              </a:spcAft>
              <a:buClr>
                <a:schemeClr val="dk1"/>
              </a:buClr>
              <a:buSzPts val="10500"/>
              <a:buNone/>
              <a:defRPr>
                <a:solidFill>
                  <a:schemeClr val="dk1"/>
                </a:solidFill>
              </a:defRPr>
            </a:lvl4pPr>
            <a:lvl5pPr lvl="4" rtl="0">
              <a:spcBef>
                <a:spcPts val="0"/>
              </a:spcBef>
              <a:spcAft>
                <a:spcPts val="0"/>
              </a:spcAft>
              <a:buClr>
                <a:schemeClr val="dk1"/>
              </a:buClr>
              <a:buSzPts val="10500"/>
              <a:buNone/>
              <a:defRPr>
                <a:solidFill>
                  <a:schemeClr val="dk1"/>
                </a:solidFill>
              </a:defRPr>
            </a:lvl5pPr>
            <a:lvl6pPr lvl="5" rtl="0">
              <a:spcBef>
                <a:spcPts val="0"/>
              </a:spcBef>
              <a:spcAft>
                <a:spcPts val="0"/>
              </a:spcAft>
              <a:buClr>
                <a:schemeClr val="dk1"/>
              </a:buClr>
              <a:buSzPts val="10500"/>
              <a:buNone/>
              <a:defRPr>
                <a:solidFill>
                  <a:schemeClr val="dk1"/>
                </a:solidFill>
              </a:defRPr>
            </a:lvl6pPr>
            <a:lvl7pPr lvl="6" rtl="0">
              <a:spcBef>
                <a:spcPts val="0"/>
              </a:spcBef>
              <a:spcAft>
                <a:spcPts val="0"/>
              </a:spcAft>
              <a:buClr>
                <a:schemeClr val="dk1"/>
              </a:buClr>
              <a:buSzPts val="10500"/>
              <a:buNone/>
              <a:defRPr>
                <a:solidFill>
                  <a:schemeClr val="dk1"/>
                </a:solidFill>
              </a:defRPr>
            </a:lvl7pPr>
            <a:lvl8pPr lvl="7" rtl="0">
              <a:spcBef>
                <a:spcPts val="0"/>
              </a:spcBef>
              <a:spcAft>
                <a:spcPts val="0"/>
              </a:spcAft>
              <a:buClr>
                <a:schemeClr val="dk1"/>
              </a:buClr>
              <a:buSzPts val="10500"/>
              <a:buNone/>
              <a:defRPr>
                <a:solidFill>
                  <a:schemeClr val="dk1"/>
                </a:solidFill>
              </a:defRPr>
            </a:lvl8pPr>
            <a:lvl9pPr lvl="8" rtl="0">
              <a:spcBef>
                <a:spcPts val="0"/>
              </a:spcBef>
              <a:spcAft>
                <a:spcPts val="0"/>
              </a:spcAft>
              <a:buClr>
                <a:schemeClr val="dk1"/>
              </a:buClr>
              <a:buSzPts val="10500"/>
              <a:buNone/>
              <a:defRPr>
                <a:solidFill>
                  <a:schemeClr val="dk1"/>
                </a:solidFill>
              </a:defRPr>
            </a:lvl9pPr>
          </a:lstStyle>
          <a:p/>
        </p:txBody>
      </p:sp>
      <p:sp>
        <p:nvSpPr>
          <p:cNvPr id="672" name="Google Shape;672;p26"/>
          <p:cNvSpPr/>
          <p:nvPr/>
        </p:nvSpPr>
        <p:spPr>
          <a:xfrm rot="6472028">
            <a:off x="22513324" y="-3892977"/>
            <a:ext cx="10674353" cy="7507094"/>
          </a:xfrm>
          <a:custGeom>
            <a:rect b="b" l="l" r="r" t="t"/>
            <a:pathLst>
              <a:path extrusionOk="0" h="17694" w="22179">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chemeClr val="dk2">
              <a:alpha val="4018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673" name="Google Shape;673;p26"/>
          <p:cNvSpPr/>
          <p:nvPr/>
        </p:nvSpPr>
        <p:spPr>
          <a:xfrm>
            <a:off x="-753570" y="17338643"/>
            <a:ext cx="9176605" cy="8362634"/>
          </a:xfrm>
          <a:custGeom>
            <a:rect b="b" l="l" r="r" t="t"/>
            <a:pathLst>
              <a:path extrusionOk="0" h="12489" w="16243">
                <a:moveTo>
                  <a:pt x="3844" y="0"/>
                </a:moveTo>
                <a:cubicBezTo>
                  <a:pt x="3285" y="0"/>
                  <a:pt x="2723" y="148"/>
                  <a:pt x="2228" y="400"/>
                </a:cubicBezTo>
                <a:cubicBezTo>
                  <a:pt x="1280" y="883"/>
                  <a:pt x="590" y="1767"/>
                  <a:pt x="156" y="2720"/>
                </a:cubicBezTo>
                <a:cubicBezTo>
                  <a:pt x="49" y="2956"/>
                  <a:pt x="1" y="3596"/>
                  <a:pt x="54" y="3596"/>
                </a:cubicBezTo>
                <a:cubicBezTo>
                  <a:pt x="57" y="3596"/>
                  <a:pt x="61" y="3593"/>
                  <a:pt x="66" y="3588"/>
                </a:cubicBezTo>
                <a:cubicBezTo>
                  <a:pt x="269" y="4868"/>
                  <a:pt x="1355" y="5759"/>
                  <a:pt x="2294" y="6557"/>
                </a:cubicBezTo>
                <a:cubicBezTo>
                  <a:pt x="3560" y="7632"/>
                  <a:pt x="4723" y="8824"/>
                  <a:pt x="5756" y="10126"/>
                </a:cubicBezTo>
                <a:cubicBezTo>
                  <a:pt x="6340" y="10862"/>
                  <a:pt x="6881" y="11633"/>
                  <a:pt x="7379" y="12430"/>
                </a:cubicBezTo>
                <a:cubicBezTo>
                  <a:pt x="7403" y="12468"/>
                  <a:pt x="7442" y="12488"/>
                  <a:pt x="7481" y="12488"/>
                </a:cubicBezTo>
                <a:cubicBezTo>
                  <a:pt x="7510" y="12488"/>
                  <a:pt x="7539" y="12478"/>
                  <a:pt x="7563" y="12456"/>
                </a:cubicBezTo>
                <a:cubicBezTo>
                  <a:pt x="9372" y="10767"/>
                  <a:pt x="11182" y="9079"/>
                  <a:pt x="12991" y="7391"/>
                </a:cubicBezTo>
                <a:cubicBezTo>
                  <a:pt x="13444" y="6969"/>
                  <a:pt x="13897" y="6547"/>
                  <a:pt x="14348" y="6125"/>
                </a:cubicBezTo>
                <a:cubicBezTo>
                  <a:pt x="14774" y="5728"/>
                  <a:pt x="15224" y="5346"/>
                  <a:pt x="15621" y="4920"/>
                </a:cubicBezTo>
                <a:cubicBezTo>
                  <a:pt x="15956" y="4561"/>
                  <a:pt x="16230" y="4130"/>
                  <a:pt x="16237" y="3625"/>
                </a:cubicBezTo>
                <a:cubicBezTo>
                  <a:pt x="16243" y="3173"/>
                  <a:pt x="16055" y="2737"/>
                  <a:pt x="15772" y="2393"/>
                </a:cubicBezTo>
                <a:cubicBezTo>
                  <a:pt x="15118" y="1597"/>
                  <a:pt x="13969" y="1326"/>
                  <a:pt x="12990" y="1230"/>
                </a:cubicBezTo>
                <a:cubicBezTo>
                  <a:pt x="12782" y="1209"/>
                  <a:pt x="12575" y="1199"/>
                  <a:pt x="12369" y="1199"/>
                </a:cubicBezTo>
                <a:cubicBezTo>
                  <a:pt x="11579" y="1199"/>
                  <a:pt x="10805" y="1344"/>
                  <a:pt x="10046" y="1589"/>
                </a:cubicBezTo>
                <a:cubicBezTo>
                  <a:pt x="9458" y="1779"/>
                  <a:pt x="8842" y="1996"/>
                  <a:pt x="8230" y="1996"/>
                </a:cubicBezTo>
                <a:cubicBezTo>
                  <a:pt x="7924" y="1996"/>
                  <a:pt x="7618" y="1942"/>
                  <a:pt x="7317" y="1801"/>
                </a:cubicBezTo>
                <a:cubicBezTo>
                  <a:pt x="6411" y="1378"/>
                  <a:pt x="5786" y="517"/>
                  <a:pt x="4835" y="170"/>
                </a:cubicBezTo>
                <a:cubicBezTo>
                  <a:pt x="4516" y="54"/>
                  <a:pt x="4181" y="0"/>
                  <a:pt x="3844" y="0"/>
                </a:cubicBezTo>
                <a:close/>
              </a:path>
            </a:pathLst>
          </a:custGeom>
          <a:solidFill>
            <a:schemeClr val="accent1">
              <a:alpha val="4972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674" name="Google Shape;674;p26"/>
          <p:cNvSpPr/>
          <p:nvPr/>
        </p:nvSpPr>
        <p:spPr>
          <a:xfrm>
            <a:off x="27894691" y="8063357"/>
            <a:ext cx="7166036" cy="15478576"/>
          </a:xfrm>
          <a:custGeom>
            <a:rect b="b" l="l" r="r" t="t"/>
            <a:pathLst>
              <a:path extrusionOk="0" h="26119" w="14332">
                <a:moveTo>
                  <a:pt x="12104" y="0"/>
                </a:moveTo>
                <a:cubicBezTo>
                  <a:pt x="11836" y="0"/>
                  <a:pt x="11579" y="100"/>
                  <a:pt x="11338" y="207"/>
                </a:cubicBezTo>
                <a:cubicBezTo>
                  <a:pt x="11049" y="335"/>
                  <a:pt x="10764" y="475"/>
                  <a:pt x="10478" y="610"/>
                </a:cubicBezTo>
                <a:cubicBezTo>
                  <a:pt x="9890" y="885"/>
                  <a:pt x="9294" y="1149"/>
                  <a:pt x="8713" y="1440"/>
                </a:cubicBezTo>
                <a:cubicBezTo>
                  <a:pt x="8495" y="1549"/>
                  <a:pt x="8298" y="1691"/>
                  <a:pt x="8201" y="1922"/>
                </a:cubicBezTo>
                <a:cubicBezTo>
                  <a:pt x="8095" y="2174"/>
                  <a:pt x="8110" y="2467"/>
                  <a:pt x="8106" y="2735"/>
                </a:cubicBezTo>
                <a:cubicBezTo>
                  <a:pt x="8097" y="3377"/>
                  <a:pt x="8121" y="4019"/>
                  <a:pt x="8176" y="4658"/>
                </a:cubicBezTo>
                <a:cubicBezTo>
                  <a:pt x="8228" y="5277"/>
                  <a:pt x="8331" y="5899"/>
                  <a:pt x="8283" y="6521"/>
                </a:cubicBezTo>
                <a:cubicBezTo>
                  <a:pt x="8242" y="7056"/>
                  <a:pt x="8055" y="7556"/>
                  <a:pt x="7761" y="8004"/>
                </a:cubicBezTo>
                <a:cubicBezTo>
                  <a:pt x="7173" y="8897"/>
                  <a:pt x="6276" y="9476"/>
                  <a:pt x="5434" y="10099"/>
                </a:cubicBezTo>
                <a:cubicBezTo>
                  <a:pt x="5008" y="10415"/>
                  <a:pt x="4600" y="10769"/>
                  <a:pt x="4338" y="11238"/>
                </a:cubicBezTo>
                <a:cubicBezTo>
                  <a:pt x="4078" y="11703"/>
                  <a:pt x="3973" y="12231"/>
                  <a:pt x="3932" y="12758"/>
                </a:cubicBezTo>
                <a:cubicBezTo>
                  <a:pt x="3854" y="13776"/>
                  <a:pt x="4023" y="14819"/>
                  <a:pt x="3717" y="15812"/>
                </a:cubicBezTo>
                <a:cubicBezTo>
                  <a:pt x="3574" y="16273"/>
                  <a:pt x="3319" y="16702"/>
                  <a:pt x="2917" y="16981"/>
                </a:cubicBezTo>
                <a:cubicBezTo>
                  <a:pt x="2489" y="17279"/>
                  <a:pt x="1977" y="17419"/>
                  <a:pt x="1536" y="17694"/>
                </a:cubicBezTo>
                <a:cubicBezTo>
                  <a:pt x="639" y="18252"/>
                  <a:pt x="327" y="19323"/>
                  <a:pt x="152" y="20304"/>
                </a:cubicBezTo>
                <a:cubicBezTo>
                  <a:pt x="48" y="20891"/>
                  <a:pt x="1" y="21500"/>
                  <a:pt x="140" y="22087"/>
                </a:cubicBezTo>
                <a:cubicBezTo>
                  <a:pt x="259" y="22589"/>
                  <a:pt x="523" y="23040"/>
                  <a:pt x="855" y="23429"/>
                </a:cubicBezTo>
                <a:cubicBezTo>
                  <a:pt x="1544" y="24236"/>
                  <a:pt x="3187" y="24329"/>
                  <a:pt x="3333" y="25366"/>
                </a:cubicBezTo>
                <a:cubicBezTo>
                  <a:pt x="3413" y="25937"/>
                  <a:pt x="4213" y="26116"/>
                  <a:pt x="4450" y="26116"/>
                </a:cubicBezTo>
                <a:cubicBezTo>
                  <a:pt x="4499" y="26116"/>
                  <a:pt x="4524" y="26108"/>
                  <a:pt x="4512" y="26094"/>
                </a:cubicBezTo>
                <a:lnTo>
                  <a:pt x="4512" y="26094"/>
                </a:lnTo>
                <a:cubicBezTo>
                  <a:pt x="5752" y="26098"/>
                  <a:pt x="6992" y="26103"/>
                  <a:pt x="8231" y="26108"/>
                </a:cubicBezTo>
                <a:cubicBezTo>
                  <a:pt x="8884" y="26110"/>
                  <a:pt x="9536" y="26113"/>
                  <a:pt x="10188" y="26115"/>
                </a:cubicBezTo>
                <a:cubicBezTo>
                  <a:pt x="10509" y="26116"/>
                  <a:pt x="10831" y="26117"/>
                  <a:pt x="11153" y="26118"/>
                </a:cubicBezTo>
                <a:cubicBezTo>
                  <a:pt x="11181" y="26118"/>
                  <a:pt x="11210" y="26118"/>
                  <a:pt x="11238" y="26118"/>
                </a:cubicBezTo>
                <a:cubicBezTo>
                  <a:pt x="11502" y="26118"/>
                  <a:pt x="11768" y="26112"/>
                  <a:pt x="12030" y="26066"/>
                </a:cubicBezTo>
                <a:cubicBezTo>
                  <a:pt x="12510" y="25980"/>
                  <a:pt x="12981" y="25708"/>
                  <a:pt x="13161" y="25232"/>
                </a:cubicBezTo>
                <a:cubicBezTo>
                  <a:pt x="13200" y="25130"/>
                  <a:pt x="13224" y="25017"/>
                  <a:pt x="13222" y="24907"/>
                </a:cubicBezTo>
                <a:cubicBezTo>
                  <a:pt x="13220" y="24778"/>
                  <a:pt x="13107" y="24687"/>
                  <a:pt x="13042" y="24582"/>
                </a:cubicBezTo>
                <a:cubicBezTo>
                  <a:pt x="12914" y="24378"/>
                  <a:pt x="12829" y="24154"/>
                  <a:pt x="12777" y="23918"/>
                </a:cubicBezTo>
                <a:cubicBezTo>
                  <a:pt x="12667" y="23424"/>
                  <a:pt x="12700" y="22903"/>
                  <a:pt x="12760" y="22402"/>
                </a:cubicBezTo>
                <a:cubicBezTo>
                  <a:pt x="12825" y="21856"/>
                  <a:pt x="12928" y="21313"/>
                  <a:pt x="12991" y="20766"/>
                </a:cubicBezTo>
                <a:cubicBezTo>
                  <a:pt x="13138" y="19498"/>
                  <a:pt x="13165" y="18220"/>
                  <a:pt x="13259" y="16947"/>
                </a:cubicBezTo>
                <a:cubicBezTo>
                  <a:pt x="13306" y="16306"/>
                  <a:pt x="13371" y="15667"/>
                  <a:pt x="13476" y="15033"/>
                </a:cubicBezTo>
                <a:cubicBezTo>
                  <a:pt x="13580" y="14418"/>
                  <a:pt x="13717" y="13809"/>
                  <a:pt x="13850" y="13199"/>
                </a:cubicBezTo>
                <a:cubicBezTo>
                  <a:pt x="14117" y="11977"/>
                  <a:pt x="14332" y="10761"/>
                  <a:pt x="14312" y="9506"/>
                </a:cubicBezTo>
                <a:cubicBezTo>
                  <a:pt x="14292" y="8213"/>
                  <a:pt x="14104" y="6931"/>
                  <a:pt x="14032" y="5641"/>
                </a:cubicBezTo>
                <a:cubicBezTo>
                  <a:pt x="13973" y="4552"/>
                  <a:pt x="14026" y="3448"/>
                  <a:pt x="13821" y="2371"/>
                </a:cubicBezTo>
                <a:cubicBezTo>
                  <a:pt x="13723" y="1854"/>
                  <a:pt x="13559" y="1346"/>
                  <a:pt x="13296" y="889"/>
                </a:cubicBezTo>
                <a:cubicBezTo>
                  <a:pt x="13046" y="456"/>
                  <a:pt x="12681" y="18"/>
                  <a:pt x="12141" y="1"/>
                </a:cubicBezTo>
                <a:cubicBezTo>
                  <a:pt x="12128" y="1"/>
                  <a:pt x="12116" y="0"/>
                  <a:pt x="12104" y="0"/>
                </a:cubicBezTo>
                <a:close/>
              </a:path>
            </a:pathLst>
          </a:custGeom>
          <a:solidFill>
            <a:schemeClr val="lt2">
              <a:alpha val="5000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675" name="Google Shape;675;p26"/>
          <p:cNvSpPr/>
          <p:nvPr/>
        </p:nvSpPr>
        <p:spPr>
          <a:xfrm flipH="1" rot="-5400000">
            <a:off x="-585371" y="-5317171"/>
            <a:ext cx="8326196" cy="13662225"/>
          </a:xfrm>
          <a:custGeom>
            <a:rect b="b" l="l" r="r" t="t"/>
            <a:pathLst>
              <a:path extrusionOk="0" h="24182" w="12435">
                <a:moveTo>
                  <a:pt x="7995" y="0"/>
                </a:moveTo>
                <a:cubicBezTo>
                  <a:pt x="6753" y="0"/>
                  <a:pt x="5507" y="123"/>
                  <a:pt x="4282" y="305"/>
                </a:cubicBezTo>
                <a:cubicBezTo>
                  <a:pt x="3647" y="400"/>
                  <a:pt x="3014" y="509"/>
                  <a:pt x="2384" y="629"/>
                </a:cubicBezTo>
                <a:cubicBezTo>
                  <a:pt x="1767" y="745"/>
                  <a:pt x="1135" y="843"/>
                  <a:pt x="528" y="997"/>
                </a:cubicBezTo>
                <a:cubicBezTo>
                  <a:pt x="284" y="1059"/>
                  <a:pt x="86" y="1199"/>
                  <a:pt x="44" y="1438"/>
                </a:cubicBezTo>
                <a:cubicBezTo>
                  <a:pt x="1" y="1675"/>
                  <a:pt x="98" y="1906"/>
                  <a:pt x="177" y="2128"/>
                </a:cubicBezTo>
                <a:cubicBezTo>
                  <a:pt x="371" y="2674"/>
                  <a:pt x="529" y="3231"/>
                  <a:pt x="657" y="3795"/>
                </a:cubicBezTo>
                <a:cubicBezTo>
                  <a:pt x="1173" y="6076"/>
                  <a:pt x="1176" y="8421"/>
                  <a:pt x="1157" y="10740"/>
                </a:cubicBezTo>
                <a:cubicBezTo>
                  <a:pt x="1137" y="13166"/>
                  <a:pt x="1119" y="15594"/>
                  <a:pt x="956" y="18015"/>
                </a:cubicBezTo>
                <a:cubicBezTo>
                  <a:pt x="873" y="19227"/>
                  <a:pt x="754" y="20438"/>
                  <a:pt x="578" y="21641"/>
                </a:cubicBezTo>
                <a:cubicBezTo>
                  <a:pt x="533" y="21947"/>
                  <a:pt x="484" y="22253"/>
                  <a:pt x="431" y="22559"/>
                </a:cubicBezTo>
                <a:cubicBezTo>
                  <a:pt x="386" y="22822"/>
                  <a:pt x="322" y="23092"/>
                  <a:pt x="343" y="23359"/>
                </a:cubicBezTo>
                <a:cubicBezTo>
                  <a:pt x="374" y="23781"/>
                  <a:pt x="660" y="24173"/>
                  <a:pt x="1161" y="24181"/>
                </a:cubicBezTo>
                <a:cubicBezTo>
                  <a:pt x="1165" y="24181"/>
                  <a:pt x="1169" y="24181"/>
                  <a:pt x="1173" y="24181"/>
                </a:cubicBezTo>
                <a:cubicBezTo>
                  <a:pt x="1371" y="24181"/>
                  <a:pt x="1540" y="24099"/>
                  <a:pt x="1654" y="23951"/>
                </a:cubicBezTo>
                <a:cubicBezTo>
                  <a:pt x="1675" y="23925"/>
                  <a:pt x="1683" y="23898"/>
                  <a:pt x="1682" y="23874"/>
                </a:cubicBezTo>
                <a:lnTo>
                  <a:pt x="1682" y="23874"/>
                </a:lnTo>
                <a:cubicBezTo>
                  <a:pt x="1847" y="23898"/>
                  <a:pt x="2014" y="23909"/>
                  <a:pt x="2180" y="23909"/>
                </a:cubicBezTo>
                <a:cubicBezTo>
                  <a:pt x="2943" y="23909"/>
                  <a:pt x="3699" y="23667"/>
                  <a:pt x="4311" y="23242"/>
                </a:cubicBezTo>
                <a:cubicBezTo>
                  <a:pt x="4708" y="22966"/>
                  <a:pt x="5045" y="22616"/>
                  <a:pt x="5275" y="22211"/>
                </a:cubicBezTo>
                <a:cubicBezTo>
                  <a:pt x="5529" y="21761"/>
                  <a:pt x="5637" y="21258"/>
                  <a:pt x="5672" y="20756"/>
                </a:cubicBezTo>
                <a:cubicBezTo>
                  <a:pt x="5745" y="19694"/>
                  <a:pt x="5474" y="18600"/>
                  <a:pt x="5753" y="17552"/>
                </a:cubicBezTo>
                <a:cubicBezTo>
                  <a:pt x="5970" y="16734"/>
                  <a:pt x="6573" y="16141"/>
                  <a:pt x="7340" y="15710"/>
                </a:cubicBezTo>
                <a:cubicBezTo>
                  <a:pt x="8075" y="15296"/>
                  <a:pt x="8888" y="15018"/>
                  <a:pt x="9665" y="14682"/>
                </a:cubicBezTo>
                <a:cubicBezTo>
                  <a:pt x="10395" y="14367"/>
                  <a:pt x="11138" y="13992"/>
                  <a:pt x="11650" y="13407"/>
                </a:cubicBezTo>
                <a:cubicBezTo>
                  <a:pt x="12358" y="12597"/>
                  <a:pt x="12435" y="11553"/>
                  <a:pt x="12147" y="10578"/>
                </a:cubicBezTo>
                <a:cubicBezTo>
                  <a:pt x="11808" y="9430"/>
                  <a:pt x="11016" y="8461"/>
                  <a:pt x="10472" y="7396"/>
                </a:cubicBezTo>
                <a:cubicBezTo>
                  <a:pt x="9923" y="6314"/>
                  <a:pt x="9632" y="5096"/>
                  <a:pt x="9791" y="3904"/>
                </a:cubicBezTo>
                <a:cubicBezTo>
                  <a:pt x="9926" y="2896"/>
                  <a:pt x="10412" y="1909"/>
                  <a:pt x="11209" y="1194"/>
                </a:cubicBezTo>
                <a:cubicBezTo>
                  <a:pt x="11406" y="1016"/>
                  <a:pt x="11621" y="858"/>
                  <a:pt x="11854" y="718"/>
                </a:cubicBezTo>
                <a:cubicBezTo>
                  <a:pt x="11960" y="654"/>
                  <a:pt x="11944" y="503"/>
                  <a:pt x="11818" y="468"/>
                </a:cubicBezTo>
                <a:cubicBezTo>
                  <a:pt x="10568" y="132"/>
                  <a:pt x="9284" y="0"/>
                  <a:pt x="7995" y="0"/>
                </a:cubicBezTo>
                <a:close/>
              </a:path>
            </a:pathLst>
          </a:custGeom>
          <a:solidFill>
            <a:schemeClr val="accent2">
              <a:alpha val="5028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676" name="Google Shape;676;p26"/>
          <p:cNvGrpSpPr/>
          <p:nvPr/>
        </p:nvGrpSpPr>
        <p:grpSpPr>
          <a:xfrm rot="8629791">
            <a:off x="5009640" y="2135740"/>
            <a:ext cx="841724" cy="822363"/>
            <a:chOff x="1640475" y="1197075"/>
            <a:chExt cx="55475" cy="50250"/>
          </a:xfrm>
        </p:grpSpPr>
        <p:sp>
          <p:nvSpPr>
            <p:cNvPr id="677" name="Google Shape;677;p26"/>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678" name="Google Shape;678;p26"/>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679" name="Google Shape;679;p26"/>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680" name="Google Shape;680;p26"/>
          <p:cNvSpPr/>
          <p:nvPr/>
        </p:nvSpPr>
        <p:spPr>
          <a:xfrm rot="9818969">
            <a:off x="-1485411" y="13920233"/>
            <a:ext cx="3619466" cy="6588639"/>
          </a:xfrm>
          <a:custGeom>
            <a:rect b="b" l="l" r="r" t="t"/>
            <a:pathLst>
              <a:path extrusionOk="0" h="22473" w="14343">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681" name="Google Shape;681;p26"/>
          <p:cNvGrpSpPr/>
          <p:nvPr/>
        </p:nvGrpSpPr>
        <p:grpSpPr>
          <a:xfrm rot="-6031509">
            <a:off x="28269774" y="1590482"/>
            <a:ext cx="1837837" cy="1427338"/>
            <a:chOff x="1640475" y="1197075"/>
            <a:chExt cx="55475" cy="50250"/>
          </a:xfrm>
        </p:grpSpPr>
        <p:sp>
          <p:nvSpPr>
            <p:cNvPr id="682" name="Google Shape;682;p26"/>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683" name="Google Shape;683;p26"/>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684" name="Google Shape;684;p26"/>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685" name="Google Shape;685;p26"/>
          <p:cNvSpPr/>
          <p:nvPr/>
        </p:nvSpPr>
        <p:spPr>
          <a:xfrm rot="-2361895">
            <a:off x="28274183" y="7121009"/>
            <a:ext cx="2221261" cy="552190"/>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686" name="Google Shape;686;p26"/>
          <p:cNvGrpSpPr/>
          <p:nvPr/>
        </p:nvGrpSpPr>
        <p:grpSpPr>
          <a:xfrm>
            <a:off x="2944611" y="7410205"/>
            <a:ext cx="1059123" cy="1137072"/>
            <a:chOff x="1640475" y="1197075"/>
            <a:chExt cx="55475" cy="50250"/>
          </a:xfrm>
        </p:grpSpPr>
        <p:sp>
          <p:nvSpPr>
            <p:cNvPr id="687" name="Google Shape;687;p26"/>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688" name="Google Shape;688;p26"/>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689" name="Google Shape;689;p26"/>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6">
  <p:cSld name="CUSTOM_8_1_1">
    <p:spTree>
      <p:nvGrpSpPr>
        <p:cNvPr id="690" name="Shape 690"/>
        <p:cNvGrpSpPr/>
        <p:nvPr/>
      </p:nvGrpSpPr>
      <p:grpSpPr>
        <a:xfrm>
          <a:off x="0" y="0"/>
          <a:ext cx="0" cy="0"/>
          <a:chOff x="0" y="0"/>
          <a:chExt cx="0" cy="0"/>
        </a:xfrm>
      </p:grpSpPr>
      <p:sp>
        <p:nvSpPr>
          <p:cNvPr id="691" name="Google Shape;691;p27"/>
          <p:cNvSpPr txBox="1"/>
          <p:nvPr>
            <p:ph type="title"/>
          </p:nvPr>
        </p:nvSpPr>
        <p:spPr>
          <a:xfrm>
            <a:off x="7977420" y="3238187"/>
            <a:ext cx="16963500" cy="2457600"/>
          </a:xfrm>
          <a:prstGeom prst="rect">
            <a:avLst/>
          </a:prstGeom>
        </p:spPr>
        <p:txBody>
          <a:bodyPr anchorCtr="0" anchor="t" bIns="341325" lIns="341325" spcFirstLastPara="1" rIns="341325" wrap="square" tIns="341325">
            <a:noAutofit/>
          </a:bodyPr>
          <a:lstStyle>
            <a:lvl1pPr lvl="0" rtl="0" algn="ctr">
              <a:spcBef>
                <a:spcPts val="0"/>
              </a:spcBef>
              <a:spcAft>
                <a:spcPts val="0"/>
              </a:spcAft>
              <a:buClr>
                <a:schemeClr val="dk1"/>
              </a:buClr>
              <a:buSzPts val="10500"/>
              <a:buNone/>
              <a:defRPr sz="7800">
                <a:solidFill>
                  <a:schemeClr val="dk1"/>
                </a:solidFill>
              </a:defRPr>
            </a:lvl1pPr>
            <a:lvl2pPr lvl="1" rtl="0">
              <a:spcBef>
                <a:spcPts val="0"/>
              </a:spcBef>
              <a:spcAft>
                <a:spcPts val="0"/>
              </a:spcAft>
              <a:buClr>
                <a:schemeClr val="dk1"/>
              </a:buClr>
              <a:buSzPts val="10500"/>
              <a:buNone/>
              <a:defRPr>
                <a:solidFill>
                  <a:schemeClr val="dk1"/>
                </a:solidFill>
              </a:defRPr>
            </a:lvl2pPr>
            <a:lvl3pPr lvl="2" rtl="0">
              <a:spcBef>
                <a:spcPts val="0"/>
              </a:spcBef>
              <a:spcAft>
                <a:spcPts val="0"/>
              </a:spcAft>
              <a:buClr>
                <a:schemeClr val="dk1"/>
              </a:buClr>
              <a:buSzPts val="10500"/>
              <a:buNone/>
              <a:defRPr>
                <a:solidFill>
                  <a:schemeClr val="dk1"/>
                </a:solidFill>
              </a:defRPr>
            </a:lvl3pPr>
            <a:lvl4pPr lvl="3" rtl="0">
              <a:spcBef>
                <a:spcPts val="0"/>
              </a:spcBef>
              <a:spcAft>
                <a:spcPts val="0"/>
              </a:spcAft>
              <a:buClr>
                <a:schemeClr val="dk1"/>
              </a:buClr>
              <a:buSzPts val="10500"/>
              <a:buNone/>
              <a:defRPr>
                <a:solidFill>
                  <a:schemeClr val="dk1"/>
                </a:solidFill>
              </a:defRPr>
            </a:lvl4pPr>
            <a:lvl5pPr lvl="4" rtl="0">
              <a:spcBef>
                <a:spcPts val="0"/>
              </a:spcBef>
              <a:spcAft>
                <a:spcPts val="0"/>
              </a:spcAft>
              <a:buClr>
                <a:schemeClr val="dk1"/>
              </a:buClr>
              <a:buSzPts val="10500"/>
              <a:buNone/>
              <a:defRPr>
                <a:solidFill>
                  <a:schemeClr val="dk1"/>
                </a:solidFill>
              </a:defRPr>
            </a:lvl5pPr>
            <a:lvl6pPr lvl="5" rtl="0">
              <a:spcBef>
                <a:spcPts val="0"/>
              </a:spcBef>
              <a:spcAft>
                <a:spcPts val="0"/>
              </a:spcAft>
              <a:buClr>
                <a:schemeClr val="dk1"/>
              </a:buClr>
              <a:buSzPts val="10500"/>
              <a:buNone/>
              <a:defRPr>
                <a:solidFill>
                  <a:schemeClr val="dk1"/>
                </a:solidFill>
              </a:defRPr>
            </a:lvl6pPr>
            <a:lvl7pPr lvl="6" rtl="0">
              <a:spcBef>
                <a:spcPts val="0"/>
              </a:spcBef>
              <a:spcAft>
                <a:spcPts val="0"/>
              </a:spcAft>
              <a:buClr>
                <a:schemeClr val="dk1"/>
              </a:buClr>
              <a:buSzPts val="10500"/>
              <a:buNone/>
              <a:defRPr>
                <a:solidFill>
                  <a:schemeClr val="dk1"/>
                </a:solidFill>
              </a:defRPr>
            </a:lvl7pPr>
            <a:lvl8pPr lvl="7" rtl="0">
              <a:spcBef>
                <a:spcPts val="0"/>
              </a:spcBef>
              <a:spcAft>
                <a:spcPts val="0"/>
              </a:spcAft>
              <a:buClr>
                <a:schemeClr val="dk1"/>
              </a:buClr>
              <a:buSzPts val="10500"/>
              <a:buNone/>
              <a:defRPr>
                <a:solidFill>
                  <a:schemeClr val="dk1"/>
                </a:solidFill>
              </a:defRPr>
            </a:lvl8pPr>
            <a:lvl9pPr lvl="8" rtl="0">
              <a:spcBef>
                <a:spcPts val="0"/>
              </a:spcBef>
              <a:spcAft>
                <a:spcPts val="0"/>
              </a:spcAft>
              <a:buClr>
                <a:schemeClr val="dk1"/>
              </a:buClr>
              <a:buSzPts val="10500"/>
              <a:buNone/>
              <a:defRPr>
                <a:solidFill>
                  <a:schemeClr val="dk1"/>
                </a:solidFill>
              </a:defRPr>
            </a:lvl9pPr>
          </a:lstStyle>
          <a:p/>
        </p:txBody>
      </p:sp>
      <p:sp>
        <p:nvSpPr>
          <p:cNvPr id="692" name="Google Shape;692;p27"/>
          <p:cNvSpPr/>
          <p:nvPr/>
        </p:nvSpPr>
        <p:spPr>
          <a:xfrm>
            <a:off x="20226693" y="-1587840"/>
            <a:ext cx="13958880" cy="5845363"/>
          </a:xfrm>
          <a:custGeom>
            <a:rect b="b" l="l" r="r" t="t"/>
            <a:pathLst>
              <a:path extrusionOk="0" h="8613" w="24377">
                <a:moveTo>
                  <a:pt x="22626" y="1"/>
                </a:moveTo>
                <a:cubicBezTo>
                  <a:pt x="22431" y="1"/>
                  <a:pt x="22241" y="55"/>
                  <a:pt x="22058" y="101"/>
                </a:cubicBezTo>
                <a:cubicBezTo>
                  <a:pt x="21511" y="238"/>
                  <a:pt x="20953" y="349"/>
                  <a:pt x="20391" y="439"/>
                </a:cubicBezTo>
                <a:cubicBezTo>
                  <a:pt x="18472" y="743"/>
                  <a:pt x="16508" y="793"/>
                  <a:pt x="14552" y="793"/>
                </a:cubicBezTo>
                <a:cubicBezTo>
                  <a:pt x="14183" y="793"/>
                  <a:pt x="13813" y="791"/>
                  <a:pt x="13445" y="789"/>
                </a:cubicBezTo>
                <a:cubicBezTo>
                  <a:pt x="11020" y="775"/>
                  <a:pt x="8592" y="763"/>
                  <a:pt x="6170" y="648"/>
                </a:cubicBezTo>
                <a:cubicBezTo>
                  <a:pt x="4959" y="590"/>
                  <a:pt x="3748" y="506"/>
                  <a:pt x="2545" y="383"/>
                </a:cubicBezTo>
                <a:cubicBezTo>
                  <a:pt x="2238" y="351"/>
                  <a:pt x="1932" y="316"/>
                  <a:pt x="1627" y="279"/>
                </a:cubicBezTo>
                <a:cubicBezTo>
                  <a:pt x="1398" y="252"/>
                  <a:pt x="1163" y="215"/>
                  <a:pt x="930" y="215"/>
                </a:cubicBezTo>
                <a:cubicBezTo>
                  <a:pt x="895" y="215"/>
                  <a:pt x="861" y="215"/>
                  <a:pt x="827" y="217"/>
                </a:cubicBezTo>
                <a:cubicBezTo>
                  <a:pt x="405" y="240"/>
                  <a:pt x="13" y="441"/>
                  <a:pt x="5" y="792"/>
                </a:cubicBezTo>
                <a:cubicBezTo>
                  <a:pt x="1" y="936"/>
                  <a:pt x="84" y="1057"/>
                  <a:pt x="235" y="1138"/>
                </a:cubicBezTo>
                <a:cubicBezTo>
                  <a:pt x="259" y="1152"/>
                  <a:pt x="283" y="1157"/>
                  <a:pt x="305" y="1157"/>
                </a:cubicBezTo>
                <a:cubicBezTo>
                  <a:pt x="307" y="1157"/>
                  <a:pt x="309" y="1157"/>
                  <a:pt x="311" y="1157"/>
                </a:cubicBezTo>
                <a:lnTo>
                  <a:pt x="311" y="1157"/>
                </a:lnTo>
                <a:cubicBezTo>
                  <a:pt x="180" y="1807"/>
                  <a:pt x="426" y="2480"/>
                  <a:pt x="944" y="3003"/>
                </a:cubicBezTo>
                <a:cubicBezTo>
                  <a:pt x="1219" y="3281"/>
                  <a:pt x="1569" y="3518"/>
                  <a:pt x="1974" y="3679"/>
                </a:cubicBezTo>
                <a:cubicBezTo>
                  <a:pt x="2424" y="3858"/>
                  <a:pt x="2928" y="3933"/>
                  <a:pt x="3430" y="3957"/>
                </a:cubicBezTo>
                <a:cubicBezTo>
                  <a:pt x="3565" y="3964"/>
                  <a:pt x="3702" y="3967"/>
                  <a:pt x="3838" y="3967"/>
                </a:cubicBezTo>
                <a:cubicBezTo>
                  <a:pt x="4389" y="3967"/>
                  <a:pt x="4946" y="3924"/>
                  <a:pt x="5497" y="3924"/>
                </a:cubicBezTo>
                <a:cubicBezTo>
                  <a:pt x="5880" y="3924"/>
                  <a:pt x="6260" y="3944"/>
                  <a:pt x="6634" y="4014"/>
                </a:cubicBezTo>
                <a:cubicBezTo>
                  <a:pt x="7452" y="4167"/>
                  <a:pt x="8044" y="4590"/>
                  <a:pt x="8476" y="5128"/>
                </a:cubicBezTo>
                <a:cubicBezTo>
                  <a:pt x="8889" y="5644"/>
                  <a:pt x="9168" y="6215"/>
                  <a:pt x="9504" y="6761"/>
                </a:cubicBezTo>
                <a:cubicBezTo>
                  <a:pt x="9818" y="7272"/>
                  <a:pt x="10194" y="7795"/>
                  <a:pt x="10779" y="8153"/>
                </a:cubicBezTo>
                <a:cubicBezTo>
                  <a:pt x="11306" y="8477"/>
                  <a:pt x="11931" y="8612"/>
                  <a:pt x="12573" y="8612"/>
                </a:cubicBezTo>
                <a:cubicBezTo>
                  <a:pt x="12917" y="8612"/>
                  <a:pt x="13266" y="8573"/>
                  <a:pt x="13607" y="8503"/>
                </a:cubicBezTo>
                <a:cubicBezTo>
                  <a:pt x="14755" y="8264"/>
                  <a:pt x="15723" y="7708"/>
                  <a:pt x="16790" y="7327"/>
                </a:cubicBezTo>
                <a:cubicBezTo>
                  <a:pt x="17672" y="7012"/>
                  <a:pt x="18645" y="6819"/>
                  <a:pt x="19621" y="6819"/>
                </a:cubicBezTo>
                <a:cubicBezTo>
                  <a:pt x="19841" y="6819"/>
                  <a:pt x="20062" y="6829"/>
                  <a:pt x="20281" y="6849"/>
                </a:cubicBezTo>
                <a:cubicBezTo>
                  <a:pt x="21290" y="6943"/>
                  <a:pt x="22275" y="7285"/>
                  <a:pt x="22992" y="7844"/>
                </a:cubicBezTo>
                <a:cubicBezTo>
                  <a:pt x="23170" y="7982"/>
                  <a:pt x="23328" y="8133"/>
                  <a:pt x="23467" y="8296"/>
                </a:cubicBezTo>
                <a:cubicBezTo>
                  <a:pt x="23495" y="8329"/>
                  <a:pt x="23541" y="8346"/>
                  <a:pt x="23587" y="8346"/>
                </a:cubicBezTo>
                <a:cubicBezTo>
                  <a:pt x="23643" y="8346"/>
                  <a:pt x="23698" y="8320"/>
                  <a:pt x="23718" y="8271"/>
                </a:cubicBezTo>
                <a:cubicBezTo>
                  <a:pt x="24376" y="6550"/>
                  <a:pt x="24252" y="4734"/>
                  <a:pt x="23880" y="2982"/>
                </a:cubicBezTo>
                <a:cubicBezTo>
                  <a:pt x="23786" y="2536"/>
                  <a:pt x="23676" y="2093"/>
                  <a:pt x="23557" y="1650"/>
                </a:cubicBezTo>
                <a:cubicBezTo>
                  <a:pt x="23441" y="1217"/>
                  <a:pt x="23343" y="773"/>
                  <a:pt x="23189" y="348"/>
                </a:cubicBezTo>
                <a:cubicBezTo>
                  <a:pt x="23127" y="176"/>
                  <a:pt x="22987" y="38"/>
                  <a:pt x="22748" y="8"/>
                </a:cubicBezTo>
                <a:cubicBezTo>
                  <a:pt x="22707" y="3"/>
                  <a:pt x="22666" y="1"/>
                  <a:pt x="22626" y="1"/>
                </a:cubicBezTo>
                <a:close/>
              </a:path>
            </a:pathLst>
          </a:custGeom>
          <a:solidFill>
            <a:schemeClr val="dk2">
              <a:alpha val="47770"/>
            </a:schemeClr>
          </a:solidFill>
          <a:ln>
            <a:noFill/>
          </a:ln>
        </p:spPr>
        <p:txBody>
          <a:bodyPr anchorCtr="0" anchor="ctr" bIns="341325" lIns="341325" spcFirstLastPara="1" rIns="341325" wrap="square" tIns="341325">
            <a:noAutofit/>
          </a:bodyPr>
          <a:lstStyle/>
          <a:p>
            <a:pPr indent="0" lvl="0" marL="0" marR="0" rtl="0" algn="l">
              <a:lnSpc>
                <a:spcPct val="100000"/>
              </a:lnSpc>
              <a:spcBef>
                <a:spcPts val="0"/>
              </a:spcBef>
              <a:spcAft>
                <a:spcPts val="0"/>
              </a:spcAft>
              <a:buNone/>
            </a:pPr>
            <a:r>
              <a:t/>
            </a:r>
            <a:endParaRPr sz="5200"/>
          </a:p>
        </p:txBody>
      </p:sp>
      <p:sp>
        <p:nvSpPr>
          <p:cNvPr id="693" name="Google Shape;693;p27"/>
          <p:cNvSpPr/>
          <p:nvPr/>
        </p:nvSpPr>
        <p:spPr>
          <a:xfrm flipH="1" rot="5400000">
            <a:off x="-2408737" y="-816557"/>
            <a:ext cx="8827428" cy="7469893"/>
          </a:xfrm>
          <a:custGeom>
            <a:rect b="b" l="l" r="r" t="t"/>
            <a:pathLst>
              <a:path extrusionOk="0" h="13045" w="13007">
                <a:moveTo>
                  <a:pt x="11086" y="1"/>
                </a:moveTo>
                <a:cubicBezTo>
                  <a:pt x="10136" y="1"/>
                  <a:pt x="9220" y="578"/>
                  <a:pt x="8514" y="1160"/>
                </a:cubicBezTo>
                <a:cubicBezTo>
                  <a:pt x="7734" y="1801"/>
                  <a:pt x="7147" y="2603"/>
                  <a:pt x="6690" y="3499"/>
                </a:cubicBezTo>
                <a:cubicBezTo>
                  <a:pt x="6269" y="4325"/>
                  <a:pt x="5846" y="5241"/>
                  <a:pt x="4914" y="5581"/>
                </a:cubicBezTo>
                <a:cubicBezTo>
                  <a:pt x="3974" y="5923"/>
                  <a:pt x="2923" y="5759"/>
                  <a:pt x="2005" y="6187"/>
                </a:cubicBezTo>
                <a:cubicBezTo>
                  <a:pt x="1188" y="6570"/>
                  <a:pt x="602" y="7349"/>
                  <a:pt x="329" y="8196"/>
                </a:cubicBezTo>
                <a:cubicBezTo>
                  <a:pt x="1" y="9208"/>
                  <a:pt x="140" y="10320"/>
                  <a:pt x="509" y="11301"/>
                </a:cubicBezTo>
                <a:cubicBezTo>
                  <a:pt x="597" y="11534"/>
                  <a:pt x="989" y="11993"/>
                  <a:pt x="1051" y="11993"/>
                </a:cubicBezTo>
                <a:cubicBezTo>
                  <a:pt x="1057" y="11993"/>
                  <a:pt x="1060" y="11988"/>
                  <a:pt x="1059" y="11977"/>
                </a:cubicBezTo>
                <a:lnTo>
                  <a:pt x="1059" y="11977"/>
                </a:lnTo>
                <a:cubicBezTo>
                  <a:pt x="1717" y="12454"/>
                  <a:pt x="2513" y="12576"/>
                  <a:pt x="3318" y="12576"/>
                </a:cubicBezTo>
                <a:cubicBezTo>
                  <a:pt x="3796" y="12576"/>
                  <a:pt x="4277" y="12533"/>
                  <a:pt x="4735" y="12495"/>
                </a:cubicBezTo>
                <a:cubicBezTo>
                  <a:pt x="5450" y="12436"/>
                  <a:pt x="6168" y="12406"/>
                  <a:pt x="6885" y="12406"/>
                </a:cubicBezTo>
                <a:cubicBezTo>
                  <a:pt x="7827" y="12406"/>
                  <a:pt x="8769" y="12458"/>
                  <a:pt x="9706" y="12564"/>
                </a:cubicBezTo>
                <a:cubicBezTo>
                  <a:pt x="10641" y="12670"/>
                  <a:pt x="11568" y="12831"/>
                  <a:pt x="12485" y="13041"/>
                </a:cubicBezTo>
                <a:cubicBezTo>
                  <a:pt x="12495" y="13043"/>
                  <a:pt x="12505" y="13045"/>
                  <a:pt x="12515" y="13045"/>
                </a:cubicBezTo>
                <a:cubicBezTo>
                  <a:pt x="12578" y="13045"/>
                  <a:pt x="12630" y="12997"/>
                  <a:pt x="12632" y="12929"/>
                </a:cubicBezTo>
                <a:lnTo>
                  <a:pt x="12879" y="5509"/>
                </a:lnTo>
                <a:cubicBezTo>
                  <a:pt x="12900" y="4891"/>
                  <a:pt x="12920" y="4272"/>
                  <a:pt x="12940" y="3654"/>
                </a:cubicBezTo>
                <a:cubicBezTo>
                  <a:pt x="12960" y="3073"/>
                  <a:pt x="13006" y="2485"/>
                  <a:pt x="12985" y="1903"/>
                </a:cubicBezTo>
                <a:cubicBezTo>
                  <a:pt x="12967" y="1412"/>
                  <a:pt x="12856" y="914"/>
                  <a:pt x="12502" y="551"/>
                </a:cubicBezTo>
                <a:cubicBezTo>
                  <a:pt x="12188" y="228"/>
                  <a:pt x="11746" y="54"/>
                  <a:pt x="11303" y="11"/>
                </a:cubicBezTo>
                <a:cubicBezTo>
                  <a:pt x="11230" y="4"/>
                  <a:pt x="11158" y="1"/>
                  <a:pt x="11086" y="1"/>
                </a:cubicBezTo>
                <a:close/>
              </a:path>
            </a:pathLst>
          </a:custGeom>
          <a:solidFill>
            <a:schemeClr val="accent1">
              <a:alpha val="59820"/>
            </a:schemeClr>
          </a:solidFill>
          <a:ln>
            <a:noFill/>
          </a:ln>
        </p:spPr>
        <p:txBody>
          <a:bodyPr anchorCtr="0" anchor="ctr" bIns="341325" lIns="341325" spcFirstLastPara="1" rIns="341325" wrap="square" tIns="341325">
            <a:noAutofit/>
          </a:bodyPr>
          <a:lstStyle/>
          <a:p>
            <a:pPr indent="0" lvl="0" marL="0" marR="0" rtl="0" algn="l">
              <a:lnSpc>
                <a:spcPct val="100000"/>
              </a:lnSpc>
              <a:spcBef>
                <a:spcPts val="0"/>
              </a:spcBef>
              <a:spcAft>
                <a:spcPts val="0"/>
              </a:spcAft>
              <a:buNone/>
            </a:pPr>
            <a:r>
              <a:t/>
            </a:r>
            <a:endParaRPr sz="5200"/>
          </a:p>
        </p:txBody>
      </p:sp>
      <p:sp>
        <p:nvSpPr>
          <p:cNvPr id="694" name="Google Shape;694;p27"/>
          <p:cNvSpPr/>
          <p:nvPr/>
        </p:nvSpPr>
        <p:spPr>
          <a:xfrm flipH="1">
            <a:off x="20506192" y="17150375"/>
            <a:ext cx="14987887" cy="9678477"/>
          </a:xfrm>
          <a:custGeom>
            <a:rect b="b" l="l" r="r" t="t"/>
            <a:pathLst>
              <a:path extrusionOk="0" h="14261" w="26174">
                <a:moveTo>
                  <a:pt x="4863" y="0"/>
                </a:moveTo>
                <a:cubicBezTo>
                  <a:pt x="4600" y="0"/>
                  <a:pt x="4337" y="25"/>
                  <a:pt x="4079" y="86"/>
                </a:cubicBezTo>
                <a:cubicBezTo>
                  <a:pt x="3577" y="206"/>
                  <a:pt x="3127" y="469"/>
                  <a:pt x="2736" y="803"/>
                </a:cubicBezTo>
                <a:cubicBezTo>
                  <a:pt x="1930" y="1492"/>
                  <a:pt x="1836" y="3135"/>
                  <a:pt x="799" y="3280"/>
                </a:cubicBezTo>
                <a:cubicBezTo>
                  <a:pt x="128" y="3374"/>
                  <a:pt x="0" y="4462"/>
                  <a:pt x="66" y="4462"/>
                </a:cubicBezTo>
                <a:cubicBezTo>
                  <a:pt x="68" y="4462"/>
                  <a:pt x="70" y="4461"/>
                  <a:pt x="72" y="4459"/>
                </a:cubicBezTo>
                <a:lnTo>
                  <a:pt x="72" y="4459"/>
                </a:lnTo>
                <a:cubicBezTo>
                  <a:pt x="67" y="5698"/>
                  <a:pt x="63" y="6939"/>
                  <a:pt x="59" y="8179"/>
                </a:cubicBezTo>
                <a:cubicBezTo>
                  <a:pt x="56" y="8831"/>
                  <a:pt x="53" y="9483"/>
                  <a:pt x="51" y="10135"/>
                </a:cubicBezTo>
                <a:cubicBezTo>
                  <a:pt x="50" y="10457"/>
                  <a:pt x="49" y="10777"/>
                  <a:pt x="48" y="11099"/>
                </a:cubicBezTo>
                <a:cubicBezTo>
                  <a:pt x="47" y="11393"/>
                  <a:pt x="48" y="11687"/>
                  <a:pt x="100" y="11976"/>
                </a:cubicBezTo>
                <a:cubicBezTo>
                  <a:pt x="186" y="12456"/>
                  <a:pt x="458" y="12928"/>
                  <a:pt x="933" y="13108"/>
                </a:cubicBezTo>
                <a:cubicBezTo>
                  <a:pt x="1033" y="13146"/>
                  <a:pt x="1145" y="13169"/>
                  <a:pt x="1252" y="13169"/>
                </a:cubicBezTo>
                <a:cubicBezTo>
                  <a:pt x="1254" y="13169"/>
                  <a:pt x="1257" y="13169"/>
                  <a:pt x="1259" y="13169"/>
                </a:cubicBezTo>
                <a:cubicBezTo>
                  <a:pt x="1388" y="13167"/>
                  <a:pt x="1479" y="13054"/>
                  <a:pt x="1583" y="12989"/>
                </a:cubicBezTo>
                <a:cubicBezTo>
                  <a:pt x="1788" y="12861"/>
                  <a:pt x="2013" y="12777"/>
                  <a:pt x="2247" y="12724"/>
                </a:cubicBezTo>
                <a:cubicBezTo>
                  <a:pt x="2483" y="12671"/>
                  <a:pt x="2724" y="12651"/>
                  <a:pt x="2966" y="12651"/>
                </a:cubicBezTo>
                <a:cubicBezTo>
                  <a:pt x="3233" y="12651"/>
                  <a:pt x="3501" y="12676"/>
                  <a:pt x="3763" y="12707"/>
                </a:cubicBezTo>
                <a:cubicBezTo>
                  <a:pt x="4310" y="12772"/>
                  <a:pt x="4853" y="12875"/>
                  <a:pt x="5400" y="12938"/>
                </a:cubicBezTo>
                <a:cubicBezTo>
                  <a:pt x="6669" y="13085"/>
                  <a:pt x="7946" y="13111"/>
                  <a:pt x="9219" y="13205"/>
                </a:cubicBezTo>
                <a:cubicBezTo>
                  <a:pt x="9860" y="13253"/>
                  <a:pt x="10500" y="13317"/>
                  <a:pt x="11134" y="13424"/>
                </a:cubicBezTo>
                <a:cubicBezTo>
                  <a:pt x="11749" y="13526"/>
                  <a:pt x="12358" y="13663"/>
                  <a:pt x="12967" y="13796"/>
                </a:cubicBezTo>
                <a:cubicBezTo>
                  <a:pt x="14136" y="14051"/>
                  <a:pt x="15300" y="14261"/>
                  <a:pt x="16498" y="14261"/>
                </a:cubicBezTo>
                <a:cubicBezTo>
                  <a:pt x="16552" y="14261"/>
                  <a:pt x="16606" y="14260"/>
                  <a:pt x="16660" y="14259"/>
                </a:cubicBezTo>
                <a:cubicBezTo>
                  <a:pt x="17953" y="14238"/>
                  <a:pt x="19236" y="14050"/>
                  <a:pt x="20525" y="13980"/>
                </a:cubicBezTo>
                <a:cubicBezTo>
                  <a:pt x="21615" y="13919"/>
                  <a:pt x="22718" y="13973"/>
                  <a:pt x="23796" y="13769"/>
                </a:cubicBezTo>
                <a:cubicBezTo>
                  <a:pt x="24313" y="13670"/>
                  <a:pt x="24820" y="13506"/>
                  <a:pt x="25277" y="13242"/>
                </a:cubicBezTo>
                <a:cubicBezTo>
                  <a:pt x="25711" y="12992"/>
                  <a:pt x="26148" y="12628"/>
                  <a:pt x="26165" y="12087"/>
                </a:cubicBezTo>
                <a:cubicBezTo>
                  <a:pt x="26174" y="11806"/>
                  <a:pt x="26071" y="11536"/>
                  <a:pt x="25960" y="11284"/>
                </a:cubicBezTo>
                <a:cubicBezTo>
                  <a:pt x="25831" y="10995"/>
                  <a:pt x="25692" y="10711"/>
                  <a:pt x="25556" y="10424"/>
                </a:cubicBezTo>
                <a:cubicBezTo>
                  <a:pt x="25280" y="9836"/>
                  <a:pt x="25017" y="9241"/>
                  <a:pt x="24726" y="8660"/>
                </a:cubicBezTo>
                <a:cubicBezTo>
                  <a:pt x="24617" y="8443"/>
                  <a:pt x="24475" y="8244"/>
                  <a:pt x="24244" y="8148"/>
                </a:cubicBezTo>
                <a:cubicBezTo>
                  <a:pt x="23992" y="8043"/>
                  <a:pt x="23700" y="8056"/>
                  <a:pt x="23431" y="8053"/>
                </a:cubicBezTo>
                <a:cubicBezTo>
                  <a:pt x="23345" y="8052"/>
                  <a:pt x="23259" y="8052"/>
                  <a:pt x="23173" y="8052"/>
                </a:cubicBezTo>
                <a:cubicBezTo>
                  <a:pt x="22618" y="8052"/>
                  <a:pt x="22062" y="8075"/>
                  <a:pt x="21508" y="8122"/>
                </a:cubicBezTo>
                <a:cubicBezTo>
                  <a:pt x="20999" y="8165"/>
                  <a:pt x="20489" y="8243"/>
                  <a:pt x="19978" y="8243"/>
                </a:cubicBezTo>
                <a:cubicBezTo>
                  <a:pt x="19867" y="8243"/>
                  <a:pt x="19756" y="8239"/>
                  <a:pt x="19645" y="8231"/>
                </a:cubicBezTo>
                <a:cubicBezTo>
                  <a:pt x="19110" y="8189"/>
                  <a:pt x="18609" y="8002"/>
                  <a:pt x="18163" y="7708"/>
                </a:cubicBezTo>
                <a:cubicBezTo>
                  <a:pt x="17269" y="7121"/>
                  <a:pt x="16691" y="6224"/>
                  <a:pt x="16067" y="5381"/>
                </a:cubicBezTo>
                <a:cubicBezTo>
                  <a:pt x="15751" y="4955"/>
                  <a:pt x="15397" y="4546"/>
                  <a:pt x="14929" y="4285"/>
                </a:cubicBezTo>
                <a:cubicBezTo>
                  <a:pt x="14463" y="4025"/>
                  <a:pt x="13935" y="3920"/>
                  <a:pt x="13408" y="3879"/>
                </a:cubicBezTo>
                <a:cubicBezTo>
                  <a:pt x="13154" y="3860"/>
                  <a:pt x="12899" y="3855"/>
                  <a:pt x="12643" y="3855"/>
                </a:cubicBezTo>
                <a:cubicBezTo>
                  <a:pt x="12450" y="3855"/>
                  <a:pt x="12257" y="3858"/>
                  <a:pt x="12064" y="3858"/>
                </a:cubicBezTo>
                <a:cubicBezTo>
                  <a:pt x="11487" y="3858"/>
                  <a:pt x="10912" y="3836"/>
                  <a:pt x="10354" y="3664"/>
                </a:cubicBezTo>
                <a:cubicBezTo>
                  <a:pt x="9893" y="3522"/>
                  <a:pt x="9465" y="3265"/>
                  <a:pt x="9185" y="2863"/>
                </a:cubicBezTo>
                <a:cubicBezTo>
                  <a:pt x="8887" y="2436"/>
                  <a:pt x="8747" y="1924"/>
                  <a:pt x="8473" y="1483"/>
                </a:cubicBezTo>
                <a:cubicBezTo>
                  <a:pt x="7915" y="585"/>
                  <a:pt x="6844" y="273"/>
                  <a:pt x="5861" y="99"/>
                </a:cubicBezTo>
                <a:cubicBezTo>
                  <a:pt x="5533" y="41"/>
                  <a:pt x="5197" y="0"/>
                  <a:pt x="4863" y="0"/>
                </a:cubicBezTo>
                <a:close/>
              </a:path>
            </a:pathLst>
          </a:custGeom>
          <a:solidFill>
            <a:schemeClr val="accent2">
              <a:alpha val="50280"/>
            </a:schemeClr>
          </a:solidFill>
          <a:ln>
            <a:noFill/>
          </a:ln>
        </p:spPr>
        <p:txBody>
          <a:bodyPr anchorCtr="0" anchor="ctr" bIns="341325" lIns="341325" spcFirstLastPara="1" rIns="341325" wrap="square" tIns="341325">
            <a:noAutofit/>
          </a:bodyPr>
          <a:lstStyle/>
          <a:p>
            <a:pPr indent="0" lvl="0" marL="0" marR="0" rtl="0" algn="l">
              <a:lnSpc>
                <a:spcPct val="100000"/>
              </a:lnSpc>
              <a:spcBef>
                <a:spcPts val="0"/>
              </a:spcBef>
              <a:spcAft>
                <a:spcPts val="0"/>
              </a:spcAft>
              <a:buNone/>
            </a:pPr>
            <a:r>
              <a:t/>
            </a:r>
            <a:endParaRPr sz="5200"/>
          </a:p>
        </p:txBody>
      </p:sp>
      <p:sp>
        <p:nvSpPr>
          <p:cNvPr id="695" name="Google Shape;695;p27"/>
          <p:cNvSpPr/>
          <p:nvPr/>
        </p:nvSpPr>
        <p:spPr>
          <a:xfrm rot="2301807">
            <a:off x="29036241" y="2558140"/>
            <a:ext cx="2883369" cy="720574"/>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696" name="Google Shape;696;p27"/>
          <p:cNvGrpSpPr/>
          <p:nvPr/>
        </p:nvGrpSpPr>
        <p:grpSpPr>
          <a:xfrm>
            <a:off x="24941152" y="1490178"/>
            <a:ext cx="798385" cy="857109"/>
            <a:chOff x="1640475" y="1197075"/>
            <a:chExt cx="55475" cy="50250"/>
          </a:xfrm>
        </p:grpSpPr>
        <p:sp>
          <p:nvSpPr>
            <p:cNvPr id="697" name="Google Shape;697;p27"/>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698" name="Google Shape;698;p27"/>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699" name="Google Shape;699;p27"/>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grpSp>
        <p:nvGrpSpPr>
          <p:cNvPr id="700" name="Google Shape;700;p27"/>
          <p:cNvGrpSpPr/>
          <p:nvPr/>
        </p:nvGrpSpPr>
        <p:grpSpPr>
          <a:xfrm rot="10407298">
            <a:off x="5999727" y="845117"/>
            <a:ext cx="799876" cy="855960"/>
            <a:chOff x="1640475" y="1197075"/>
            <a:chExt cx="55475" cy="50250"/>
          </a:xfrm>
        </p:grpSpPr>
        <p:sp>
          <p:nvSpPr>
            <p:cNvPr id="701" name="Google Shape;701;p27"/>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702" name="Google Shape;702;p27"/>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703" name="Google Shape;703;p27"/>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grpSp>
        <p:nvGrpSpPr>
          <p:cNvPr id="704" name="Google Shape;704;p27"/>
          <p:cNvGrpSpPr/>
          <p:nvPr/>
        </p:nvGrpSpPr>
        <p:grpSpPr>
          <a:xfrm rot="3429976">
            <a:off x="25821781" y="20396908"/>
            <a:ext cx="894522" cy="775312"/>
            <a:chOff x="1640475" y="1197075"/>
            <a:chExt cx="55475" cy="50250"/>
          </a:xfrm>
        </p:grpSpPr>
        <p:sp>
          <p:nvSpPr>
            <p:cNvPr id="705" name="Google Shape;705;p27"/>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706" name="Google Shape;706;p27"/>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707" name="Google Shape;707;p27"/>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708" name="Google Shape;708;p27"/>
          <p:cNvSpPr/>
          <p:nvPr/>
        </p:nvSpPr>
        <p:spPr>
          <a:xfrm flipH="1" rot="10800000">
            <a:off x="-215572" y="18161312"/>
            <a:ext cx="8278440" cy="4308181"/>
          </a:xfrm>
          <a:custGeom>
            <a:rect b="b" l="l" r="r" t="t"/>
            <a:pathLst>
              <a:path extrusionOk="0" h="6348" w="14457">
                <a:moveTo>
                  <a:pt x="0" y="1"/>
                </a:moveTo>
                <a:lnTo>
                  <a:pt x="0" y="6160"/>
                </a:lnTo>
                <a:cubicBezTo>
                  <a:pt x="307" y="6283"/>
                  <a:pt x="641" y="6348"/>
                  <a:pt x="972" y="6348"/>
                </a:cubicBezTo>
                <a:cubicBezTo>
                  <a:pt x="1431" y="6348"/>
                  <a:pt x="1886" y="6223"/>
                  <a:pt x="2259" y="5957"/>
                </a:cubicBezTo>
                <a:cubicBezTo>
                  <a:pt x="2971" y="5450"/>
                  <a:pt x="3272" y="4560"/>
                  <a:pt x="3620" y="3758"/>
                </a:cubicBezTo>
                <a:cubicBezTo>
                  <a:pt x="3967" y="2955"/>
                  <a:pt x="4504" y="2110"/>
                  <a:pt x="5362" y="1938"/>
                </a:cubicBezTo>
                <a:cubicBezTo>
                  <a:pt x="5472" y="1916"/>
                  <a:pt x="5582" y="1906"/>
                  <a:pt x="5692" y="1906"/>
                </a:cubicBezTo>
                <a:cubicBezTo>
                  <a:pt x="6160" y="1906"/>
                  <a:pt x="6628" y="2081"/>
                  <a:pt x="7080" y="2232"/>
                </a:cubicBezTo>
                <a:cubicBezTo>
                  <a:pt x="7585" y="2401"/>
                  <a:pt x="8141" y="2535"/>
                  <a:pt x="8672" y="2535"/>
                </a:cubicBezTo>
                <a:cubicBezTo>
                  <a:pt x="9138" y="2535"/>
                  <a:pt x="9586" y="2431"/>
                  <a:pt x="9965" y="2156"/>
                </a:cubicBezTo>
                <a:cubicBezTo>
                  <a:pt x="10504" y="1765"/>
                  <a:pt x="10846" y="1060"/>
                  <a:pt x="11419" y="789"/>
                </a:cubicBezTo>
                <a:lnTo>
                  <a:pt x="11420" y="789"/>
                </a:lnTo>
                <a:cubicBezTo>
                  <a:pt x="11436" y="781"/>
                  <a:pt x="11452" y="774"/>
                  <a:pt x="11469" y="767"/>
                </a:cubicBezTo>
                <a:cubicBezTo>
                  <a:pt x="11544" y="736"/>
                  <a:pt x="11623" y="712"/>
                  <a:pt x="11706" y="696"/>
                </a:cubicBezTo>
                <a:cubicBezTo>
                  <a:pt x="11777" y="683"/>
                  <a:pt x="11848" y="678"/>
                  <a:pt x="11919" y="678"/>
                </a:cubicBezTo>
                <a:cubicBezTo>
                  <a:pt x="12271" y="678"/>
                  <a:pt x="12623" y="809"/>
                  <a:pt x="12978" y="824"/>
                </a:cubicBezTo>
                <a:cubicBezTo>
                  <a:pt x="12999" y="824"/>
                  <a:pt x="13020" y="825"/>
                  <a:pt x="13041" y="825"/>
                </a:cubicBezTo>
                <a:cubicBezTo>
                  <a:pt x="13511" y="825"/>
                  <a:pt x="13977" y="611"/>
                  <a:pt x="14281" y="253"/>
                </a:cubicBezTo>
                <a:cubicBezTo>
                  <a:pt x="14348" y="175"/>
                  <a:pt x="14407" y="90"/>
                  <a:pt x="14457" y="1"/>
                </a:cubicBezTo>
                <a:close/>
              </a:path>
            </a:pathLst>
          </a:custGeom>
          <a:solidFill>
            <a:schemeClr val="lt2">
              <a:alpha val="50000"/>
            </a:schemeClr>
          </a:solidFill>
          <a:ln>
            <a:noFill/>
          </a:ln>
        </p:spPr>
        <p:txBody>
          <a:bodyPr anchorCtr="0" anchor="ctr" bIns="341325" lIns="341325" spcFirstLastPara="1" rIns="341325" wrap="square" tIns="341325">
            <a:noAutofit/>
          </a:bodyPr>
          <a:lstStyle/>
          <a:p>
            <a:pPr indent="0" lvl="0" marL="0" marR="0" rtl="0" algn="l">
              <a:lnSpc>
                <a:spcPct val="100000"/>
              </a:lnSpc>
              <a:spcBef>
                <a:spcPts val="0"/>
              </a:spcBef>
              <a:spcAft>
                <a:spcPts val="0"/>
              </a:spcAft>
              <a:buNone/>
            </a:pPr>
            <a:r>
              <a:t/>
            </a:r>
            <a:endParaRPr sz="5200"/>
          </a:p>
        </p:txBody>
      </p:sp>
      <p:sp>
        <p:nvSpPr>
          <p:cNvPr id="709" name="Google Shape;709;p27"/>
          <p:cNvSpPr/>
          <p:nvPr/>
        </p:nvSpPr>
        <p:spPr>
          <a:xfrm rot="-8559112">
            <a:off x="3189696" y="19658482"/>
            <a:ext cx="4921860" cy="4807461"/>
          </a:xfrm>
          <a:custGeom>
            <a:rect b="b" l="l" r="r" t="t"/>
            <a:pathLst>
              <a:path extrusionOk="0" h="16033" w="17601">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7">
  <p:cSld name="CUSTOM_9">
    <p:spTree>
      <p:nvGrpSpPr>
        <p:cNvPr id="710" name="Shape 710"/>
        <p:cNvGrpSpPr/>
        <p:nvPr/>
      </p:nvGrpSpPr>
      <p:grpSpPr>
        <a:xfrm>
          <a:off x="0" y="0"/>
          <a:ext cx="0" cy="0"/>
          <a:chOff x="0" y="0"/>
          <a:chExt cx="0" cy="0"/>
        </a:xfrm>
      </p:grpSpPr>
      <p:sp>
        <p:nvSpPr>
          <p:cNvPr id="711" name="Google Shape;711;p28"/>
          <p:cNvSpPr txBox="1"/>
          <p:nvPr>
            <p:ph type="title"/>
          </p:nvPr>
        </p:nvSpPr>
        <p:spPr>
          <a:xfrm>
            <a:off x="7790130" y="6545920"/>
            <a:ext cx="17338500" cy="8853900"/>
          </a:xfrm>
          <a:prstGeom prst="rect">
            <a:avLst/>
          </a:prstGeom>
        </p:spPr>
        <p:txBody>
          <a:bodyPr anchorCtr="0" anchor="ctr" bIns="341325" lIns="341325" spcFirstLastPara="1" rIns="341325" wrap="square" tIns="341325">
            <a:noAutofit/>
          </a:bodyPr>
          <a:lstStyle>
            <a:lvl1pPr lvl="0" rtl="0" algn="ctr">
              <a:spcBef>
                <a:spcPts val="0"/>
              </a:spcBef>
              <a:spcAft>
                <a:spcPts val="0"/>
              </a:spcAft>
              <a:buSzPts val="10500"/>
              <a:buNone/>
              <a:defRPr sz="16800"/>
            </a:lvl1pPr>
            <a:lvl2pPr lvl="1" rtl="0">
              <a:spcBef>
                <a:spcPts val="0"/>
              </a:spcBef>
              <a:spcAft>
                <a:spcPts val="0"/>
              </a:spcAft>
              <a:buSzPts val="10500"/>
              <a:buNone/>
              <a:defRPr/>
            </a:lvl2pPr>
            <a:lvl3pPr lvl="2" rtl="0">
              <a:spcBef>
                <a:spcPts val="0"/>
              </a:spcBef>
              <a:spcAft>
                <a:spcPts val="0"/>
              </a:spcAft>
              <a:buSzPts val="10500"/>
              <a:buNone/>
              <a:defRPr/>
            </a:lvl3pPr>
            <a:lvl4pPr lvl="3" rtl="0">
              <a:spcBef>
                <a:spcPts val="0"/>
              </a:spcBef>
              <a:spcAft>
                <a:spcPts val="0"/>
              </a:spcAft>
              <a:buSzPts val="10500"/>
              <a:buNone/>
              <a:defRPr/>
            </a:lvl4pPr>
            <a:lvl5pPr lvl="4" rtl="0">
              <a:spcBef>
                <a:spcPts val="0"/>
              </a:spcBef>
              <a:spcAft>
                <a:spcPts val="0"/>
              </a:spcAft>
              <a:buSzPts val="10500"/>
              <a:buNone/>
              <a:defRPr/>
            </a:lvl5pPr>
            <a:lvl6pPr lvl="5" rtl="0">
              <a:spcBef>
                <a:spcPts val="0"/>
              </a:spcBef>
              <a:spcAft>
                <a:spcPts val="0"/>
              </a:spcAft>
              <a:buSzPts val="10500"/>
              <a:buNone/>
              <a:defRPr/>
            </a:lvl6pPr>
            <a:lvl7pPr lvl="6" rtl="0">
              <a:spcBef>
                <a:spcPts val="0"/>
              </a:spcBef>
              <a:spcAft>
                <a:spcPts val="0"/>
              </a:spcAft>
              <a:buSzPts val="10500"/>
              <a:buNone/>
              <a:defRPr/>
            </a:lvl7pPr>
            <a:lvl8pPr lvl="7" rtl="0">
              <a:spcBef>
                <a:spcPts val="0"/>
              </a:spcBef>
              <a:spcAft>
                <a:spcPts val="0"/>
              </a:spcAft>
              <a:buSzPts val="10500"/>
              <a:buNone/>
              <a:defRPr/>
            </a:lvl8pPr>
            <a:lvl9pPr lvl="8" rtl="0">
              <a:spcBef>
                <a:spcPts val="0"/>
              </a:spcBef>
              <a:spcAft>
                <a:spcPts val="0"/>
              </a:spcAft>
              <a:buSzPts val="10500"/>
              <a:buNone/>
              <a:defRPr/>
            </a:lvl9pPr>
          </a:lstStyle>
          <a:p/>
        </p:txBody>
      </p:sp>
      <p:sp>
        <p:nvSpPr>
          <p:cNvPr id="712" name="Google Shape;712;p28"/>
          <p:cNvSpPr/>
          <p:nvPr/>
        </p:nvSpPr>
        <p:spPr>
          <a:xfrm rot="10800000">
            <a:off x="23637200" y="-941525"/>
            <a:ext cx="11334012" cy="5537898"/>
          </a:xfrm>
          <a:custGeom>
            <a:rect b="b" l="l" r="r" t="t"/>
            <a:pathLst>
              <a:path extrusionOk="0" h="7648" w="18551">
                <a:moveTo>
                  <a:pt x="8398" y="1"/>
                </a:moveTo>
                <a:cubicBezTo>
                  <a:pt x="8203" y="1"/>
                  <a:pt x="8005" y="44"/>
                  <a:pt x="7810" y="140"/>
                </a:cubicBezTo>
                <a:cubicBezTo>
                  <a:pt x="7272" y="403"/>
                  <a:pt x="6909" y="991"/>
                  <a:pt x="6614" y="1543"/>
                </a:cubicBezTo>
                <a:cubicBezTo>
                  <a:pt x="6307" y="2117"/>
                  <a:pt x="6031" y="2729"/>
                  <a:pt x="5562" y="3157"/>
                </a:cubicBezTo>
                <a:cubicBezTo>
                  <a:pt x="5343" y="3357"/>
                  <a:pt x="5078" y="3500"/>
                  <a:pt x="4796" y="3515"/>
                </a:cubicBezTo>
                <a:cubicBezTo>
                  <a:pt x="4779" y="3516"/>
                  <a:pt x="4761" y="3516"/>
                  <a:pt x="4744" y="3516"/>
                </a:cubicBezTo>
                <a:cubicBezTo>
                  <a:pt x="4475" y="3516"/>
                  <a:pt x="4218" y="3410"/>
                  <a:pt x="3979" y="3274"/>
                </a:cubicBezTo>
                <a:cubicBezTo>
                  <a:pt x="3615" y="3067"/>
                  <a:pt x="3265" y="2787"/>
                  <a:pt x="2878" y="2633"/>
                </a:cubicBezTo>
                <a:lnTo>
                  <a:pt x="2848" y="2622"/>
                </a:lnTo>
                <a:cubicBezTo>
                  <a:pt x="2713" y="2571"/>
                  <a:pt x="2573" y="2535"/>
                  <a:pt x="2426" y="2524"/>
                </a:cubicBezTo>
                <a:cubicBezTo>
                  <a:pt x="2397" y="2522"/>
                  <a:pt x="2367" y="2521"/>
                  <a:pt x="2338" y="2521"/>
                </a:cubicBezTo>
                <a:cubicBezTo>
                  <a:pt x="1819" y="2521"/>
                  <a:pt x="1364" y="2853"/>
                  <a:pt x="878" y="3039"/>
                </a:cubicBezTo>
                <a:cubicBezTo>
                  <a:pt x="860" y="2988"/>
                  <a:pt x="814" y="2962"/>
                  <a:pt x="771" y="2962"/>
                </a:cubicBezTo>
                <a:cubicBezTo>
                  <a:pt x="719" y="2962"/>
                  <a:pt x="671" y="2999"/>
                  <a:pt x="675" y="3075"/>
                </a:cubicBezTo>
                <a:cubicBezTo>
                  <a:pt x="676" y="3085"/>
                  <a:pt x="676" y="3095"/>
                  <a:pt x="677" y="3105"/>
                </a:cubicBezTo>
                <a:cubicBezTo>
                  <a:pt x="641" y="3115"/>
                  <a:pt x="663" y="3351"/>
                  <a:pt x="684" y="3351"/>
                </a:cubicBezTo>
                <a:cubicBezTo>
                  <a:pt x="684" y="3351"/>
                  <a:pt x="684" y="3351"/>
                  <a:pt x="684" y="3351"/>
                </a:cubicBezTo>
                <a:lnTo>
                  <a:pt x="684" y="3351"/>
                </a:lnTo>
                <a:cubicBezTo>
                  <a:pt x="700" y="4396"/>
                  <a:pt x="480" y="5438"/>
                  <a:pt x="40" y="6361"/>
                </a:cubicBezTo>
                <a:cubicBezTo>
                  <a:pt x="1" y="6444"/>
                  <a:pt x="42" y="6541"/>
                  <a:pt x="125" y="6547"/>
                </a:cubicBezTo>
                <a:cubicBezTo>
                  <a:pt x="520" y="6573"/>
                  <a:pt x="913" y="6601"/>
                  <a:pt x="1308" y="6628"/>
                </a:cubicBezTo>
                <a:cubicBezTo>
                  <a:pt x="2919" y="6739"/>
                  <a:pt x="4531" y="6851"/>
                  <a:pt x="6142" y="6962"/>
                </a:cubicBezTo>
                <a:cubicBezTo>
                  <a:pt x="7754" y="7074"/>
                  <a:pt x="9365" y="7184"/>
                  <a:pt x="10977" y="7295"/>
                </a:cubicBezTo>
                <a:cubicBezTo>
                  <a:pt x="12587" y="7407"/>
                  <a:pt x="14196" y="7526"/>
                  <a:pt x="15806" y="7629"/>
                </a:cubicBezTo>
                <a:cubicBezTo>
                  <a:pt x="15970" y="7639"/>
                  <a:pt x="16139" y="7648"/>
                  <a:pt x="16308" y="7648"/>
                </a:cubicBezTo>
                <a:cubicBezTo>
                  <a:pt x="16770" y="7648"/>
                  <a:pt x="17238" y="7584"/>
                  <a:pt x="17642" y="7319"/>
                </a:cubicBezTo>
                <a:cubicBezTo>
                  <a:pt x="18126" y="7004"/>
                  <a:pt x="18405" y="6441"/>
                  <a:pt x="18479" y="5822"/>
                </a:cubicBezTo>
                <a:cubicBezTo>
                  <a:pt x="18551" y="5210"/>
                  <a:pt x="18426" y="4561"/>
                  <a:pt x="18155" y="4033"/>
                </a:cubicBezTo>
                <a:cubicBezTo>
                  <a:pt x="18001" y="3734"/>
                  <a:pt x="17799" y="3450"/>
                  <a:pt x="17538" y="3266"/>
                </a:cubicBezTo>
                <a:cubicBezTo>
                  <a:pt x="17335" y="3121"/>
                  <a:pt x="17111" y="3062"/>
                  <a:pt x="16880" y="3062"/>
                </a:cubicBezTo>
                <a:cubicBezTo>
                  <a:pt x="16779" y="3062"/>
                  <a:pt x="16677" y="3073"/>
                  <a:pt x="16575" y="3094"/>
                </a:cubicBezTo>
                <a:cubicBezTo>
                  <a:pt x="16223" y="3166"/>
                  <a:pt x="15888" y="3319"/>
                  <a:pt x="15537" y="3397"/>
                </a:cubicBezTo>
                <a:cubicBezTo>
                  <a:pt x="15268" y="3457"/>
                  <a:pt x="14994" y="3485"/>
                  <a:pt x="14721" y="3485"/>
                </a:cubicBezTo>
                <a:cubicBezTo>
                  <a:pt x="14673" y="3485"/>
                  <a:pt x="14624" y="3484"/>
                  <a:pt x="14575" y="3482"/>
                </a:cubicBezTo>
                <a:cubicBezTo>
                  <a:pt x="13922" y="3460"/>
                  <a:pt x="13281" y="3278"/>
                  <a:pt x="12679" y="2996"/>
                </a:cubicBezTo>
                <a:cubicBezTo>
                  <a:pt x="12065" y="2707"/>
                  <a:pt x="11491" y="2306"/>
                  <a:pt x="10973" y="1835"/>
                </a:cubicBezTo>
                <a:cubicBezTo>
                  <a:pt x="10470" y="1378"/>
                  <a:pt x="10039" y="821"/>
                  <a:pt x="9498" y="418"/>
                </a:cubicBezTo>
                <a:cubicBezTo>
                  <a:pt x="9163" y="167"/>
                  <a:pt x="8785" y="1"/>
                  <a:pt x="8398" y="1"/>
                </a:cubicBezTo>
                <a:close/>
              </a:path>
            </a:pathLst>
          </a:custGeom>
          <a:solidFill>
            <a:schemeClr val="lt2">
              <a:alpha val="4860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713" name="Google Shape;713;p28"/>
          <p:cNvSpPr/>
          <p:nvPr/>
        </p:nvSpPr>
        <p:spPr>
          <a:xfrm rot="9291111">
            <a:off x="-3404424" y="-6344079"/>
            <a:ext cx="12666594" cy="11946039"/>
          </a:xfrm>
          <a:custGeom>
            <a:rect b="b" l="l" r="r" t="t"/>
            <a:pathLst>
              <a:path extrusionOk="0" h="17913" w="21485">
                <a:moveTo>
                  <a:pt x="16498" y="0"/>
                </a:moveTo>
                <a:cubicBezTo>
                  <a:pt x="16431" y="0"/>
                  <a:pt x="16363" y="2"/>
                  <a:pt x="16295" y="5"/>
                </a:cubicBezTo>
                <a:cubicBezTo>
                  <a:pt x="14773" y="76"/>
                  <a:pt x="13358" y="913"/>
                  <a:pt x="11838" y="913"/>
                </a:cubicBezTo>
                <a:cubicBezTo>
                  <a:pt x="11828" y="913"/>
                  <a:pt x="11819" y="913"/>
                  <a:pt x="11809" y="913"/>
                </a:cubicBezTo>
                <a:cubicBezTo>
                  <a:pt x="10328" y="903"/>
                  <a:pt x="8942" y="90"/>
                  <a:pt x="7502" y="90"/>
                </a:cubicBezTo>
                <a:cubicBezTo>
                  <a:pt x="7296" y="90"/>
                  <a:pt x="7089" y="106"/>
                  <a:pt x="6880" y="144"/>
                </a:cubicBezTo>
                <a:cubicBezTo>
                  <a:pt x="6031" y="300"/>
                  <a:pt x="5298" y="798"/>
                  <a:pt x="4738" y="1383"/>
                </a:cubicBezTo>
                <a:cubicBezTo>
                  <a:pt x="4125" y="2021"/>
                  <a:pt x="3678" y="2792"/>
                  <a:pt x="3546" y="3606"/>
                </a:cubicBezTo>
                <a:cubicBezTo>
                  <a:pt x="3331" y="4945"/>
                  <a:pt x="3958" y="6365"/>
                  <a:pt x="3330" y="7612"/>
                </a:cubicBezTo>
                <a:cubicBezTo>
                  <a:pt x="2843" y="8573"/>
                  <a:pt x="1725" y="9179"/>
                  <a:pt x="1025" y="10039"/>
                </a:cubicBezTo>
                <a:cubicBezTo>
                  <a:pt x="129" y="11143"/>
                  <a:pt x="1" y="12623"/>
                  <a:pt x="493" y="13871"/>
                </a:cubicBezTo>
                <a:cubicBezTo>
                  <a:pt x="985" y="15119"/>
                  <a:pt x="2039" y="16147"/>
                  <a:pt x="3280" y="16894"/>
                </a:cubicBezTo>
                <a:cubicBezTo>
                  <a:pt x="4303" y="17509"/>
                  <a:pt x="5501" y="17913"/>
                  <a:pt x="6745" y="17913"/>
                </a:cubicBezTo>
                <a:cubicBezTo>
                  <a:pt x="7100" y="17913"/>
                  <a:pt x="7459" y="17880"/>
                  <a:pt x="7819" y="17810"/>
                </a:cubicBezTo>
                <a:cubicBezTo>
                  <a:pt x="9799" y="17422"/>
                  <a:pt x="10027" y="16541"/>
                  <a:pt x="10831" y="15097"/>
                </a:cubicBezTo>
                <a:cubicBezTo>
                  <a:pt x="11709" y="13519"/>
                  <a:pt x="13719" y="12697"/>
                  <a:pt x="15584" y="12036"/>
                </a:cubicBezTo>
                <a:cubicBezTo>
                  <a:pt x="17450" y="11376"/>
                  <a:pt x="19474" y="10648"/>
                  <a:pt x="20504" y="9137"/>
                </a:cubicBezTo>
                <a:cubicBezTo>
                  <a:pt x="21026" y="8370"/>
                  <a:pt x="21230" y="7476"/>
                  <a:pt x="21324" y="6598"/>
                </a:cubicBezTo>
                <a:cubicBezTo>
                  <a:pt x="21484" y="5087"/>
                  <a:pt x="21327" y="3511"/>
                  <a:pt x="20489" y="2207"/>
                </a:cubicBezTo>
                <a:cubicBezTo>
                  <a:pt x="19684" y="953"/>
                  <a:pt x="18161" y="0"/>
                  <a:pt x="16498" y="0"/>
                </a:cubicBezTo>
                <a:close/>
              </a:path>
            </a:pathLst>
          </a:custGeom>
          <a:solidFill>
            <a:schemeClr val="accent1">
              <a:alpha val="4955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714" name="Google Shape;714;p28"/>
          <p:cNvSpPr/>
          <p:nvPr/>
        </p:nvSpPr>
        <p:spPr>
          <a:xfrm>
            <a:off x="27085213" y="13062996"/>
            <a:ext cx="9396133" cy="11605579"/>
          </a:xfrm>
          <a:custGeom>
            <a:rect b="b" l="l" r="r" t="t"/>
            <a:pathLst>
              <a:path extrusionOk="0" h="17059" w="16369">
                <a:moveTo>
                  <a:pt x="10538" y="1"/>
                </a:moveTo>
                <a:cubicBezTo>
                  <a:pt x="9733" y="1"/>
                  <a:pt x="8932" y="153"/>
                  <a:pt x="8209" y="515"/>
                </a:cubicBezTo>
                <a:cubicBezTo>
                  <a:pt x="7233" y="1004"/>
                  <a:pt x="6396" y="1857"/>
                  <a:pt x="6084" y="2920"/>
                </a:cubicBezTo>
                <a:cubicBezTo>
                  <a:pt x="5733" y="4112"/>
                  <a:pt x="6127" y="5357"/>
                  <a:pt x="5884" y="6560"/>
                </a:cubicBezTo>
                <a:cubicBezTo>
                  <a:pt x="5644" y="7754"/>
                  <a:pt x="4612" y="8436"/>
                  <a:pt x="3688" y="9100"/>
                </a:cubicBezTo>
                <a:cubicBezTo>
                  <a:pt x="2685" y="9819"/>
                  <a:pt x="1822" y="10680"/>
                  <a:pt x="1187" y="11745"/>
                </a:cubicBezTo>
                <a:cubicBezTo>
                  <a:pt x="569" y="12782"/>
                  <a:pt x="0" y="14113"/>
                  <a:pt x="309" y="15339"/>
                </a:cubicBezTo>
                <a:cubicBezTo>
                  <a:pt x="443" y="15869"/>
                  <a:pt x="737" y="16372"/>
                  <a:pt x="1186" y="16695"/>
                </a:cubicBezTo>
                <a:cubicBezTo>
                  <a:pt x="1565" y="16966"/>
                  <a:pt x="2011" y="17058"/>
                  <a:pt x="2463" y="17058"/>
                </a:cubicBezTo>
                <a:cubicBezTo>
                  <a:pt x="2614" y="17058"/>
                  <a:pt x="2766" y="17048"/>
                  <a:pt x="2915" y="17031"/>
                </a:cubicBezTo>
                <a:cubicBezTo>
                  <a:pt x="3625" y="16948"/>
                  <a:pt x="4330" y="16784"/>
                  <a:pt x="5032" y="16653"/>
                </a:cubicBezTo>
                <a:cubicBezTo>
                  <a:pt x="5778" y="16514"/>
                  <a:pt x="6525" y="16374"/>
                  <a:pt x="7271" y="16235"/>
                </a:cubicBezTo>
                <a:cubicBezTo>
                  <a:pt x="10255" y="15678"/>
                  <a:pt x="13240" y="15122"/>
                  <a:pt x="16225" y="14565"/>
                </a:cubicBezTo>
                <a:cubicBezTo>
                  <a:pt x="16319" y="14547"/>
                  <a:pt x="16369" y="14453"/>
                  <a:pt x="16334" y="14366"/>
                </a:cubicBezTo>
                <a:cubicBezTo>
                  <a:pt x="15910" y="13292"/>
                  <a:pt x="15542" y="12197"/>
                  <a:pt x="15242" y="11083"/>
                </a:cubicBezTo>
                <a:cubicBezTo>
                  <a:pt x="14709" y="9114"/>
                  <a:pt x="14380" y="7098"/>
                  <a:pt x="14239" y="5065"/>
                </a:cubicBezTo>
                <a:cubicBezTo>
                  <a:pt x="14136" y="3556"/>
                  <a:pt x="14047" y="1835"/>
                  <a:pt x="12931" y="701"/>
                </a:cubicBezTo>
                <a:cubicBezTo>
                  <a:pt x="13074" y="700"/>
                  <a:pt x="12339" y="230"/>
                  <a:pt x="12009" y="160"/>
                </a:cubicBezTo>
                <a:cubicBezTo>
                  <a:pt x="11529" y="58"/>
                  <a:pt x="11033" y="1"/>
                  <a:pt x="10538" y="1"/>
                </a:cubicBezTo>
                <a:close/>
              </a:path>
            </a:pathLst>
          </a:custGeom>
          <a:solidFill>
            <a:schemeClr val="accent1">
              <a:alpha val="4972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715" name="Google Shape;715;p28"/>
          <p:cNvSpPr/>
          <p:nvPr/>
        </p:nvSpPr>
        <p:spPr>
          <a:xfrm rot="10800000">
            <a:off x="-3382787" y="18333736"/>
            <a:ext cx="12623351" cy="4035434"/>
          </a:xfrm>
          <a:custGeom>
            <a:rect b="b" l="l" r="r" t="t"/>
            <a:pathLst>
              <a:path extrusionOk="0" h="6923" w="25667">
                <a:moveTo>
                  <a:pt x="95" y="1"/>
                </a:moveTo>
                <a:lnTo>
                  <a:pt x="95" y="1"/>
                </a:lnTo>
                <a:cubicBezTo>
                  <a:pt x="3" y="325"/>
                  <a:pt x="0" y="652"/>
                  <a:pt x="124" y="980"/>
                </a:cubicBezTo>
                <a:cubicBezTo>
                  <a:pt x="169" y="1098"/>
                  <a:pt x="231" y="1215"/>
                  <a:pt x="310" y="1328"/>
                </a:cubicBezTo>
                <a:cubicBezTo>
                  <a:pt x="324" y="1349"/>
                  <a:pt x="339" y="1369"/>
                  <a:pt x="355" y="1389"/>
                </a:cubicBezTo>
                <a:cubicBezTo>
                  <a:pt x="699" y="1846"/>
                  <a:pt x="1304" y="2249"/>
                  <a:pt x="2067" y="2533"/>
                </a:cubicBezTo>
                <a:cubicBezTo>
                  <a:pt x="2123" y="2554"/>
                  <a:pt x="2182" y="2574"/>
                  <a:pt x="2240" y="2594"/>
                </a:cubicBezTo>
                <a:cubicBezTo>
                  <a:pt x="2505" y="2684"/>
                  <a:pt x="2788" y="2761"/>
                  <a:pt x="3082" y="2820"/>
                </a:cubicBezTo>
                <a:cubicBezTo>
                  <a:pt x="3121" y="2828"/>
                  <a:pt x="3160" y="2836"/>
                  <a:pt x="3199" y="2843"/>
                </a:cubicBezTo>
                <a:cubicBezTo>
                  <a:pt x="3235" y="2848"/>
                  <a:pt x="3269" y="2855"/>
                  <a:pt x="3304" y="2861"/>
                </a:cubicBezTo>
                <a:cubicBezTo>
                  <a:pt x="4479" y="3062"/>
                  <a:pt x="5837" y="3029"/>
                  <a:pt x="6823" y="3420"/>
                </a:cubicBezTo>
                <a:cubicBezTo>
                  <a:pt x="7054" y="3512"/>
                  <a:pt x="7246" y="3619"/>
                  <a:pt x="7410" y="3737"/>
                </a:cubicBezTo>
                <a:cubicBezTo>
                  <a:pt x="7438" y="3757"/>
                  <a:pt x="7465" y="3777"/>
                  <a:pt x="7492" y="3798"/>
                </a:cubicBezTo>
                <a:cubicBezTo>
                  <a:pt x="7907" y="4126"/>
                  <a:pt x="8126" y="4532"/>
                  <a:pt x="8351" y="4940"/>
                </a:cubicBezTo>
                <a:cubicBezTo>
                  <a:pt x="8363" y="4960"/>
                  <a:pt x="8375" y="4981"/>
                  <a:pt x="8386" y="5002"/>
                </a:cubicBezTo>
                <a:cubicBezTo>
                  <a:pt x="8613" y="5409"/>
                  <a:pt x="8857" y="5814"/>
                  <a:pt x="9326" y="6143"/>
                </a:cubicBezTo>
                <a:cubicBezTo>
                  <a:pt x="9338" y="6152"/>
                  <a:pt x="9350" y="6161"/>
                  <a:pt x="9363" y="6170"/>
                </a:cubicBezTo>
                <a:cubicBezTo>
                  <a:pt x="9381" y="6181"/>
                  <a:pt x="9399" y="6193"/>
                  <a:pt x="9417" y="6205"/>
                </a:cubicBezTo>
                <a:cubicBezTo>
                  <a:pt x="10107" y="6649"/>
                  <a:pt x="11200" y="6895"/>
                  <a:pt x="12290" y="6920"/>
                </a:cubicBezTo>
                <a:cubicBezTo>
                  <a:pt x="12359" y="6922"/>
                  <a:pt x="12429" y="6922"/>
                  <a:pt x="12498" y="6922"/>
                </a:cubicBezTo>
                <a:cubicBezTo>
                  <a:pt x="13546" y="6922"/>
                  <a:pt x="14580" y="6739"/>
                  <a:pt x="15482" y="6457"/>
                </a:cubicBezTo>
                <a:cubicBezTo>
                  <a:pt x="15733" y="6379"/>
                  <a:pt x="15977" y="6292"/>
                  <a:pt x="16221" y="6206"/>
                </a:cubicBezTo>
                <a:cubicBezTo>
                  <a:pt x="16279" y="6185"/>
                  <a:pt x="16336" y="6163"/>
                  <a:pt x="16394" y="6143"/>
                </a:cubicBezTo>
                <a:cubicBezTo>
                  <a:pt x="17021" y="5919"/>
                  <a:pt x="17650" y="5699"/>
                  <a:pt x="18381" y="5606"/>
                </a:cubicBezTo>
                <a:cubicBezTo>
                  <a:pt x="18666" y="5570"/>
                  <a:pt x="18954" y="5554"/>
                  <a:pt x="19242" y="5554"/>
                </a:cubicBezTo>
                <a:cubicBezTo>
                  <a:pt x="20278" y="5554"/>
                  <a:pt x="21323" y="5757"/>
                  <a:pt x="22324" y="5932"/>
                </a:cubicBezTo>
                <a:cubicBezTo>
                  <a:pt x="22780" y="6013"/>
                  <a:pt x="23253" y="6086"/>
                  <a:pt x="23731" y="6144"/>
                </a:cubicBezTo>
                <a:cubicBezTo>
                  <a:pt x="23920" y="6169"/>
                  <a:pt x="24110" y="6189"/>
                  <a:pt x="24302" y="6207"/>
                </a:cubicBezTo>
                <a:cubicBezTo>
                  <a:pt x="24756" y="6249"/>
                  <a:pt x="25213" y="6274"/>
                  <a:pt x="25664" y="6275"/>
                </a:cubicBezTo>
                <a:lnTo>
                  <a:pt x="25664" y="6144"/>
                </a:lnTo>
                <a:lnTo>
                  <a:pt x="25665" y="5003"/>
                </a:lnTo>
                <a:lnTo>
                  <a:pt x="25665" y="3738"/>
                </a:lnTo>
                <a:lnTo>
                  <a:pt x="25666" y="2596"/>
                </a:lnTo>
                <a:lnTo>
                  <a:pt x="25666" y="1331"/>
                </a:lnTo>
                <a:lnTo>
                  <a:pt x="25667" y="5"/>
                </a:lnTo>
                <a:lnTo>
                  <a:pt x="3200" y="2"/>
                </a:lnTo>
                <a:lnTo>
                  <a:pt x="3083" y="2"/>
                </a:lnTo>
                <a:lnTo>
                  <a:pt x="95" y="1"/>
                </a:lnTo>
                <a:close/>
              </a:path>
            </a:pathLst>
          </a:custGeom>
          <a:solidFill>
            <a:schemeClr val="dk2">
              <a:alpha val="4916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716" name="Google Shape;716;p28"/>
          <p:cNvSpPr/>
          <p:nvPr/>
        </p:nvSpPr>
        <p:spPr>
          <a:xfrm flipH="1" rot="-9742783">
            <a:off x="24483833" y="21535100"/>
            <a:ext cx="1989040" cy="539654"/>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717" name="Google Shape;717;p28"/>
          <p:cNvGrpSpPr/>
          <p:nvPr/>
        </p:nvGrpSpPr>
        <p:grpSpPr>
          <a:xfrm rot="1057137">
            <a:off x="26562066" y="16711928"/>
            <a:ext cx="834054" cy="874999"/>
            <a:chOff x="1640475" y="1197075"/>
            <a:chExt cx="55475" cy="50250"/>
          </a:xfrm>
        </p:grpSpPr>
        <p:sp>
          <p:nvSpPr>
            <p:cNvPr id="718" name="Google Shape;718;p28"/>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719" name="Google Shape;719;p28"/>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720" name="Google Shape;720;p28"/>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grpSp>
        <p:nvGrpSpPr>
          <p:cNvPr id="721" name="Google Shape;721;p28"/>
          <p:cNvGrpSpPr/>
          <p:nvPr/>
        </p:nvGrpSpPr>
        <p:grpSpPr>
          <a:xfrm rot="-10410263">
            <a:off x="8108954" y="3010707"/>
            <a:ext cx="989826" cy="1059321"/>
            <a:chOff x="1640475" y="1197075"/>
            <a:chExt cx="55475" cy="50250"/>
          </a:xfrm>
        </p:grpSpPr>
        <p:sp>
          <p:nvSpPr>
            <p:cNvPr id="722" name="Google Shape;722;p28"/>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723" name="Google Shape;723;p28"/>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724" name="Google Shape;724;p28"/>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grpSp>
        <p:nvGrpSpPr>
          <p:cNvPr id="725" name="Google Shape;725;p28"/>
          <p:cNvGrpSpPr/>
          <p:nvPr/>
        </p:nvGrpSpPr>
        <p:grpSpPr>
          <a:xfrm rot="8975022">
            <a:off x="2815453" y="17384423"/>
            <a:ext cx="1853422" cy="1859832"/>
            <a:chOff x="1640475" y="1197075"/>
            <a:chExt cx="55475" cy="50250"/>
          </a:xfrm>
        </p:grpSpPr>
        <p:sp>
          <p:nvSpPr>
            <p:cNvPr id="726" name="Google Shape;726;p28"/>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727" name="Google Shape;727;p28"/>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728" name="Google Shape;728;p28"/>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729" name="Google Shape;729;p28"/>
          <p:cNvSpPr/>
          <p:nvPr/>
        </p:nvSpPr>
        <p:spPr>
          <a:xfrm rot="6280705">
            <a:off x="24299666" y="148030"/>
            <a:ext cx="2357387" cy="3031168"/>
          </a:xfrm>
          <a:custGeom>
            <a:rect b="b" l="l" r="r" t="t"/>
            <a:pathLst>
              <a:path extrusionOk="0" h="15713" w="10628">
                <a:moveTo>
                  <a:pt x="9154" y="0"/>
                </a:moveTo>
                <a:cubicBezTo>
                  <a:pt x="9141" y="0"/>
                  <a:pt x="9128" y="5"/>
                  <a:pt x="9118" y="14"/>
                </a:cubicBezTo>
                <a:cubicBezTo>
                  <a:pt x="9094" y="34"/>
                  <a:pt x="9092" y="69"/>
                  <a:pt x="9112" y="93"/>
                </a:cubicBezTo>
                <a:cubicBezTo>
                  <a:pt x="9278" y="281"/>
                  <a:pt x="9433" y="486"/>
                  <a:pt x="9574" y="703"/>
                </a:cubicBezTo>
                <a:cubicBezTo>
                  <a:pt x="9585" y="719"/>
                  <a:pt x="9602" y="727"/>
                  <a:pt x="9620" y="727"/>
                </a:cubicBezTo>
                <a:cubicBezTo>
                  <a:pt x="9631" y="727"/>
                  <a:pt x="9641" y="725"/>
                  <a:pt x="9651" y="719"/>
                </a:cubicBezTo>
                <a:cubicBezTo>
                  <a:pt x="9677" y="703"/>
                  <a:pt x="9684" y="668"/>
                  <a:pt x="9667" y="642"/>
                </a:cubicBezTo>
                <a:cubicBezTo>
                  <a:pt x="9524" y="421"/>
                  <a:pt x="9366" y="212"/>
                  <a:pt x="9196" y="19"/>
                </a:cubicBezTo>
                <a:cubicBezTo>
                  <a:pt x="9185" y="6"/>
                  <a:pt x="9169" y="0"/>
                  <a:pt x="9154" y="0"/>
                </a:cubicBezTo>
                <a:close/>
                <a:moveTo>
                  <a:pt x="9994" y="1294"/>
                </a:moveTo>
                <a:cubicBezTo>
                  <a:pt x="9986" y="1294"/>
                  <a:pt x="9978" y="1296"/>
                  <a:pt x="9970" y="1299"/>
                </a:cubicBezTo>
                <a:cubicBezTo>
                  <a:pt x="9943" y="1312"/>
                  <a:pt x="9931" y="1345"/>
                  <a:pt x="9944" y="1373"/>
                </a:cubicBezTo>
                <a:cubicBezTo>
                  <a:pt x="10050" y="1602"/>
                  <a:pt x="10143" y="1843"/>
                  <a:pt x="10220" y="2087"/>
                </a:cubicBezTo>
                <a:cubicBezTo>
                  <a:pt x="10228" y="2111"/>
                  <a:pt x="10250" y="2126"/>
                  <a:pt x="10274" y="2126"/>
                </a:cubicBezTo>
                <a:cubicBezTo>
                  <a:pt x="10279" y="2126"/>
                  <a:pt x="10284" y="2125"/>
                  <a:pt x="10291" y="2124"/>
                </a:cubicBezTo>
                <a:cubicBezTo>
                  <a:pt x="10320" y="2114"/>
                  <a:pt x="10336" y="2083"/>
                  <a:pt x="10327" y="2054"/>
                </a:cubicBezTo>
                <a:cubicBezTo>
                  <a:pt x="10248" y="1805"/>
                  <a:pt x="10154" y="1561"/>
                  <a:pt x="10044" y="1326"/>
                </a:cubicBezTo>
                <a:cubicBezTo>
                  <a:pt x="10035" y="1306"/>
                  <a:pt x="10015" y="1294"/>
                  <a:pt x="9994" y="1294"/>
                </a:cubicBezTo>
                <a:close/>
                <a:moveTo>
                  <a:pt x="10459" y="2766"/>
                </a:moveTo>
                <a:cubicBezTo>
                  <a:pt x="10456" y="2766"/>
                  <a:pt x="10452" y="2766"/>
                  <a:pt x="10449" y="2767"/>
                </a:cubicBezTo>
                <a:cubicBezTo>
                  <a:pt x="10418" y="2772"/>
                  <a:pt x="10399" y="2801"/>
                  <a:pt x="10404" y="2831"/>
                </a:cubicBezTo>
                <a:cubicBezTo>
                  <a:pt x="10449" y="3078"/>
                  <a:pt x="10482" y="3334"/>
                  <a:pt x="10500" y="3593"/>
                </a:cubicBezTo>
                <a:cubicBezTo>
                  <a:pt x="10502" y="3621"/>
                  <a:pt x="10526" y="3644"/>
                  <a:pt x="10556" y="3644"/>
                </a:cubicBezTo>
                <a:lnTo>
                  <a:pt x="10559" y="3644"/>
                </a:lnTo>
                <a:cubicBezTo>
                  <a:pt x="10590" y="3642"/>
                  <a:pt x="10612" y="3615"/>
                  <a:pt x="10610" y="3585"/>
                </a:cubicBezTo>
                <a:cubicBezTo>
                  <a:pt x="10592" y="3322"/>
                  <a:pt x="10559" y="3062"/>
                  <a:pt x="10513" y="2811"/>
                </a:cubicBezTo>
                <a:cubicBezTo>
                  <a:pt x="10508" y="2784"/>
                  <a:pt x="10485" y="2766"/>
                  <a:pt x="10459" y="2766"/>
                </a:cubicBezTo>
                <a:close/>
                <a:moveTo>
                  <a:pt x="10573" y="4306"/>
                </a:moveTo>
                <a:cubicBezTo>
                  <a:pt x="10546" y="4306"/>
                  <a:pt x="10516" y="4330"/>
                  <a:pt x="10515" y="4361"/>
                </a:cubicBezTo>
                <a:cubicBezTo>
                  <a:pt x="10509" y="4612"/>
                  <a:pt x="10490" y="4869"/>
                  <a:pt x="10459" y="5127"/>
                </a:cubicBezTo>
                <a:cubicBezTo>
                  <a:pt x="10455" y="5158"/>
                  <a:pt x="10477" y="5185"/>
                  <a:pt x="10508" y="5189"/>
                </a:cubicBezTo>
                <a:lnTo>
                  <a:pt x="10514" y="5189"/>
                </a:lnTo>
                <a:cubicBezTo>
                  <a:pt x="10542" y="5189"/>
                  <a:pt x="10565" y="5168"/>
                  <a:pt x="10569" y="5141"/>
                </a:cubicBezTo>
                <a:cubicBezTo>
                  <a:pt x="10600" y="4879"/>
                  <a:pt x="10620" y="4618"/>
                  <a:pt x="10626" y="4364"/>
                </a:cubicBezTo>
                <a:cubicBezTo>
                  <a:pt x="10627" y="4333"/>
                  <a:pt x="10604" y="4307"/>
                  <a:pt x="10573" y="4306"/>
                </a:cubicBezTo>
                <a:close/>
                <a:moveTo>
                  <a:pt x="10392" y="5842"/>
                </a:moveTo>
                <a:cubicBezTo>
                  <a:pt x="10366" y="5842"/>
                  <a:pt x="10342" y="5860"/>
                  <a:pt x="10337" y="5886"/>
                </a:cubicBezTo>
                <a:cubicBezTo>
                  <a:pt x="10329" y="5923"/>
                  <a:pt x="10322" y="5959"/>
                  <a:pt x="10314" y="5994"/>
                </a:cubicBezTo>
                <a:cubicBezTo>
                  <a:pt x="10268" y="6208"/>
                  <a:pt x="10215" y="6424"/>
                  <a:pt x="10156" y="6634"/>
                </a:cubicBezTo>
                <a:cubicBezTo>
                  <a:pt x="10148" y="6664"/>
                  <a:pt x="10165" y="6695"/>
                  <a:pt x="10195" y="6702"/>
                </a:cubicBezTo>
                <a:cubicBezTo>
                  <a:pt x="10200" y="6705"/>
                  <a:pt x="10204" y="6705"/>
                  <a:pt x="10210" y="6705"/>
                </a:cubicBezTo>
                <a:cubicBezTo>
                  <a:pt x="10234" y="6705"/>
                  <a:pt x="10257" y="6689"/>
                  <a:pt x="10263" y="6664"/>
                </a:cubicBezTo>
                <a:cubicBezTo>
                  <a:pt x="10323" y="6451"/>
                  <a:pt x="10377" y="6233"/>
                  <a:pt x="10423" y="6018"/>
                </a:cubicBezTo>
                <a:cubicBezTo>
                  <a:pt x="10431" y="5981"/>
                  <a:pt x="10438" y="5945"/>
                  <a:pt x="10446" y="5909"/>
                </a:cubicBezTo>
                <a:cubicBezTo>
                  <a:pt x="10452" y="5878"/>
                  <a:pt x="10432" y="5849"/>
                  <a:pt x="10402" y="5842"/>
                </a:cubicBezTo>
                <a:cubicBezTo>
                  <a:pt x="10399" y="5842"/>
                  <a:pt x="10395" y="5842"/>
                  <a:pt x="10392" y="5842"/>
                </a:cubicBezTo>
                <a:close/>
                <a:moveTo>
                  <a:pt x="2671" y="7727"/>
                </a:moveTo>
                <a:cubicBezTo>
                  <a:pt x="2645" y="7727"/>
                  <a:pt x="2616" y="7750"/>
                  <a:pt x="2615" y="7780"/>
                </a:cubicBezTo>
                <a:cubicBezTo>
                  <a:pt x="2615" y="7811"/>
                  <a:pt x="2639" y="7837"/>
                  <a:pt x="2670" y="7838"/>
                </a:cubicBezTo>
                <a:cubicBezTo>
                  <a:pt x="2904" y="7844"/>
                  <a:pt x="3138" y="7936"/>
                  <a:pt x="3346" y="8101"/>
                </a:cubicBezTo>
                <a:cubicBezTo>
                  <a:pt x="3356" y="8109"/>
                  <a:pt x="3368" y="8113"/>
                  <a:pt x="3380" y="8113"/>
                </a:cubicBezTo>
                <a:cubicBezTo>
                  <a:pt x="3396" y="8113"/>
                  <a:pt x="3413" y="8106"/>
                  <a:pt x="3424" y="8092"/>
                </a:cubicBezTo>
                <a:cubicBezTo>
                  <a:pt x="3442" y="8068"/>
                  <a:pt x="3439" y="8032"/>
                  <a:pt x="3414" y="8014"/>
                </a:cubicBezTo>
                <a:cubicBezTo>
                  <a:pt x="3188" y="7834"/>
                  <a:pt x="2931" y="7734"/>
                  <a:pt x="2673" y="7727"/>
                </a:cubicBezTo>
                <a:cubicBezTo>
                  <a:pt x="2672" y="7727"/>
                  <a:pt x="2672" y="7727"/>
                  <a:pt x="2671" y="7727"/>
                </a:cubicBezTo>
                <a:close/>
                <a:moveTo>
                  <a:pt x="9973" y="7330"/>
                </a:moveTo>
                <a:cubicBezTo>
                  <a:pt x="9950" y="7330"/>
                  <a:pt x="9929" y="7344"/>
                  <a:pt x="9921" y="7367"/>
                </a:cubicBezTo>
                <a:cubicBezTo>
                  <a:pt x="9834" y="7607"/>
                  <a:pt x="9736" y="7848"/>
                  <a:pt x="9632" y="8081"/>
                </a:cubicBezTo>
                <a:cubicBezTo>
                  <a:pt x="9619" y="8108"/>
                  <a:pt x="9632" y="8141"/>
                  <a:pt x="9659" y="8153"/>
                </a:cubicBezTo>
                <a:cubicBezTo>
                  <a:pt x="9667" y="8157"/>
                  <a:pt x="9674" y="8159"/>
                  <a:pt x="9682" y="8159"/>
                </a:cubicBezTo>
                <a:cubicBezTo>
                  <a:pt x="9703" y="8159"/>
                  <a:pt x="9724" y="8147"/>
                  <a:pt x="9733" y="8125"/>
                </a:cubicBezTo>
                <a:cubicBezTo>
                  <a:pt x="9839" y="7890"/>
                  <a:pt x="9937" y="7648"/>
                  <a:pt x="10025" y="7405"/>
                </a:cubicBezTo>
                <a:cubicBezTo>
                  <a:pt x="10035" y="7377"/>
                  <a:pt x="10021" y="7344"/>
                  <a:pt x="9992" y="7334"/>
                </a:cubicBezTo>
                <a:cubicBezTo>
                  <a:pt x="9985" y="7331"/>
                  <a:pt x="9979" y="7330"/>
                  <a:pt x="9973" y="7330"/>
                </a:cubicBezTo>
                <a:close/>
                <a:moveTo>
                  <a:pt x="1957" y="7977"/>
                </a:moveTo>
                <a:cubicBezTo>
                  <a:pt x="1944" y="7977"/>
                  <a:pt x="1932" y="7981"/>
                  <a:pt x="1922" y="7990"/>
                </a:cubicBezTo>
                <a:cubicBezTo>
                  <a:pt x="1716" y="8153"/>
                  <a:pt x="1552" y="8384"/>
                  <a:pt x="1461" y="8637"/>
                </a:cubicBezTo>
                <a:cubicBezTo>
                  <a:pt x="1452" y="8666"/>
                  <a:pt x="1467" y="8698"/>
                  <a:pt x="1496" y="8709"/>
                </a:cubicBezTo>
                <a:cubicBezTo>
                  <a:pt x="1502" y="8711"/>
                  <a:pt x="1507" y="8712"/>
                  <a:pt x="1514" y="8712"/>
                </a:cubicBezTo>
                <a:cubicBezTo>
                  <a:pt x="1537" y="8712"/>
                  <a:pt x="1559" y="8697"/>
                  <a:pt x="1566" y="8674"/>
                </a:cubicBezTo>
                <a:cubicBezTo>
                  <a:pt x="1649" y="8441"/>
                  <a:pt x="1800" y="8228"/>
                  <a:pt x="1991" y="8076"/>
                </a:cubicBezTo>
                <a:cubicBezTo>
                  <a:pt x="2015" y="8057"/>
                  <a:pt x="2019" y="8022"/>
                  <a:pt x="2000" y="7998"/>
                </a:cubicBezTo>
                <a:cubicBezTo>
                  <a:pt x="1989" y="7984"/>
                  <a:pt x="1973" y="7977"/>
                  <a:pt x="1957" y="7977"/>
                </a:cubicBezTo>
                <a:close/>
                <a:moveTo>
                  <a:pt x="3845" y="8611"/>
                </a:moveTo>
                <a:cubicBezTo>
                  <a:pt x="3837" y="8611"/>
                  <a:pt x="3830" y="8612"/>
                  <a:pt x="3822" y="8616"/>
                </a:cubicBezTo>
                <a:cubicBezTo>
                  <a:pt x="3795" y="8627"/>
                  <a:pt x="3782" y="8661"/>
                  <a:pt x="3794" y="8688"/>
                </a:cubicBezTo>
                <a:cubicBezTo>
                  <a:pt x="3888" y="8903"/>
                  <a:pt x="3943" y="9150"/>
                  <a:pt x="3960" y="9421"/>
                </a:cubicBezTo>
                <a:cubicBezTo>
                  <a:pt x="3962" y="9450"/>
                  <a:pt x="3987" y="9472"/>
                  <a:pt x="4016" y="9472"/>
                </a:cubicBezTo>
                <a:lnTo>
                  <a:pt x="4019" y="9472"/>
                </a:lnTo>
                <a:cubicBezTo>
                  <a:pt x="4050" y="9470"/>
                  <a:pt x="4073" y="9445"/>
                  <a:pt x="4071" y="9414"/>
                </a:cubicBezTo>
                <a:cubicBezTo>
                  <a:pt x="4053" y="9130"/>
                  <a:pt x="3994" y="8871"/>
                  <a:pt x="3896" y="8645"/>
                </a:cubicBezTo>
                <a:cubicBezTo>
                  <a:pt x="3887" y="8624"/>
                  <a:pt x="3866" y="8611"/>
                  <a:pt x="3845" y="8611"/>
                </a:cubicBezTo>
                <a:close/>
                <a:moveTo>
                  <a:pt x="9339" y="8741"/>
                </a:moveTo>
                <a:cubicBezTo>
                  <a:pt x="9320" y="8741"/>
                  <a:pt x="9301" y="8752"/>
                  <a:pt x="9291" y="8771"/>
                </a:cubicBezTo>
                <a:cubicBezTo>
                  <a:pt x="9196" y="8946"/>
                  <a:pt x="9094" y="9121"/>
                  <a:pt x="8990" y="9290"/>
                </a:cubicBezTo>
                <a:cubicBezTo>
                  <a:pt x="8960" y="9338"/>
                  <a:pt x="8930" y="9385"/>
                  <a:pt x="8900" y="9433"/>
                </a:cubicBezTo>
                <a:cubicBezTo>
                  <a:pt x="8883" y="9459"/>
                  <a:pt x="8890" y="9493"/>
                  <a:pt x="8916" y="9510"/>
                </a:cubicBezTo>
                <a:cubicBezTo>
                  <a:pt x="8926" y="9515"/>
                  <a:pt x="8936" y="9518"/>
                  <a:pt x="8946" y="9518"/>
                </a:cubicBezTo>
                <a:cubicBezTo>
                  <a:pt x="8964" y="9518"/>
                  <a:pt x="8982" y="9509"/>
                  <a:pt x="8993" y="9493"/>
                </a:cubicBezTo>
                <a:cubicBezTo>
                  <a:pt x="9024" y="9445"/>
                  <a:pt x="9055" y="9397"/>
                  <a:pt x="9085" y="9349"/>
                </a:cubicBezTo>
                <a:cubicBezTo>
                  <a:pt x="9190" y="9178"/>
                  <a:pt x="9293" y="9000"/>
                  <a:pt x="9389" y="8823"/>
                </a:cubicBezTo>
                <a:cubicBezTo>
                  <a:pt x="9403" y="8796"/>
                  <a:pt x="9393" y="8762"/>
                  <a:pt x="9367" y="8748"/>
                </a:cubicBezTo>
                <a:cubicBezTo>
                  <a:pt x="9358" y="8743"/>
                  <a:pt x="9349" y="8741"/>
                  <a:pt x="9339" y="8741"/>
                </a:cubicBezTo>
                <a:close/>
                <a:moveTo>
                  <a:pt x="1463" y="9364"/>
                </a:moveTo>
                <a:cubicBezTo>
                  <a:pt x="1460" y="9364"/>
                  <a:pt x="1456" y="9364"/>
                  <a:pt x="1453" y="9365"/>
                </a:cubicBezTo>
                <a:cubicBezTo>
                  <a:pt x="1422" y="9370"/>
                  <a:pt x="1403" y="9399"/>
                  <a:pt x="1408" y="9429"/>
                </a:cubicBezTo>
                <a:cubicBezTo>
                  <a:pt x="1454" y="9678"/>
                  <a:pt x="1557" y="9931"/>
                  <a:pt x="1705" y="10162"/>
                </a:cubicBezTo>
                <a:cubicBezTo>
                  <a:pt x="1716" y="10179"/>
                  <a:pt x="1734" y="10187"/>
                  <a:pt x="1752" y="10187"/>
                </a:cubicBezTo>
                <a:cubicBezTo>
                  <a:pt x="1763" y="10187"/>
                  <a:pt x="1773" y="10184"/>
                  <a:pt x="1782" y="10179"/>
                </a:cubicBezTo>
                <a:cubicBezTo>
                  <a:pt x="1808" y="10162"/>
                  <a:pt x="1815" y="10127"/>
                  <a:pt x="1799" y="10102"/>
                </a:cubicBezTo>
                <a:cubicBezTo>
                  <a:pt x="1657" y="9883"/>
                  <a:pt x="1560" y="9643"/>
                  <a:pt x="1517" y="9409"/>
                </a:cubicBezTo>
                <a:cubicBezTo>
                  <a:pt x="1512" y="9382"/>
                  <a:pt x="1489" y="9364"/>
                  <a:pt x="1463" y="9364"/>
                </a:cubicBezTo>
                <a:close/>
                <a:moveTo>
                  <a:pt x="8495" y="10036"/>
                </a:moveTo>
                <a:cubicBezTo>
                  <a:pt x="8479" y="10036"/>
                  <a:pt x="8463" y="10043"/>
                  <a:pt x="8451" y="10057"/>
                </a:cubicBezTo>
                <a:cubicBezTo>
                  <a:pt x="8285" y="10264"/>
                  <a:pt x="8112" y="10454"/>
                  <a:pt x="7934" y="10621"/>
                </a:cubicBezTo>
                <a:cubicBezTo>
                  <a:pt x="7913" y="10642"/>
                  <a:pt x="7912" y="10678"/>
                  <a:pt x="7932" y="10700"/>
                </a:cubicBezTo>
                <a:cubicBezTo>
                  <a:pt x="7944" y="10711"/>
                  <a:pt x="7958" y="10717"/>
                  <a:pt x="7973" y="10717"/>
                </a:cubicBezTo>
                <a:cubicBezTo>
                  <a:pt x="7987" y="10717"/>
                  <a:pt x="8000" y="10712"/>
                  <a:pt x="8011" y="10702"/>
                </a:cubicBezTo>
                <a:cubicBezTo>
                  <a:pt x="8191" y="10531"/>
                  <a:pt x="8368" y="10338"/>
                  <a:pt x="8539" y="10126"/>
                </a:cubicBezTo>
                <a:cubicBezTo>
                  <a:pt x="8558" y="10102"/>
                  <a:pt x="8554" y="10068"/>
                  <a:pt x="8530" y="10048"/>
                </a:cubicBezTo>
                <a:cubicBezTo>
                  <a:pt x="8520" y="10040"/>
                  <a:pt x="8507" y="10036"/>
                  <a:pt x="8495" y="10036"/>
                </a:cubicBezTo>
                <a:close/>
                <a:moveTo>
                  <a:pt x="3979" y="10133"/>
                </a:moveTo>
                <a:cubicBezTo>
                  <a:pt x="3952" y="10133"/>
                  <a:pt x="3929" y="10154"/>
                  <a:pt x="3925" y="10182"/>
                </a:cubicBezTo>
                <a:lnTo>
                  <a:pt x="3920" y="10220"/>
                </a:lnTo>
                <a:cubicBezTo>
                  <a:pt x="3884" y="10457"/>
                  <a:pt x="3835" y="10698"/>
                  <a:pt x="3773" y="10933"/>
                </a:cubicBezTo>
                <a:cubicBezTo>
                  <a:pt x="3765" y="10963"/>
                  <a:pt x="3783" y="10993"/>
                  <a:pt x="3813" y="11000"/>
                </a:cubicBezTo>
                <a:cubicBezTo>
                  <a:pt x="3817" y="11002"/>
                  <a:pt x="3822" y="11002"/>
                  <a:pt x="3827" y="11002"/>
                </a:cubicBezTo>
                <a:cubicBezTo>
                  <a:pt x="3851" y="11002"/>
                  <a:pt x="3874" y="10986"/>
                  <a:pt x="3881" y="10961"/>
                </a:cubicBezTo>
                <a:cubicBezTo>
                  <a:pt x="3944" y="10721"/>
                  <a:pt x="3994" y="10478"/>
                  <a:pt x="4030" y="10236"/>
                </a:cubicBezTo>
                <a:lnTo>
                  <a:pt x="4035" y="10197"/>
                </a:lnTo>
                <a:cubicBezTo>
                  <a:pt x="4039" y="10166"/>
                  <a:pt x="4018" y="10138"/>
                  <a:pt x="3987" y="10134"/>
                </a:cubicBezTo>
                <a:cubicBezTo>
                  <a:pt x="3984" y="10133"/>
                  <a:pt x="3982" y="10133"/>
                  <a:pt x="3979" y="10133"/>
                </a:cubicBezTo>
                <a:close/>
                <a:moveTo>
                  <a:pt x="2272" y="10644"/>
                </a:moveTo>
                <a:cubicBezTo>
                  <a:pt x="2256" y="10644"/>
                  <a:pt x="2239" y="10651"/>
                  <a:pt x="2228" y="10665"/>
                </a:cubicBezTo>
                <a:cubicBezTo>
                  <a:pt x="2209" y="10689"/>
                  <a:pt x="2214" y="10725"/>
                  <a:pt x="2237" y="10744"/>
                </a:cubicBezTo>
                <a:cubicBezTo>
                  <a:pt x="2429" y="10898"/>
                  <a:pt x="2647" y="11033"/>
                  <a:pt x="2903" y="11158"/>
                </a:cubicBezTo>
                <a:cubicBezTo>
                  <a:pt x="2911" y="11163"/>
                  <a:pt x="2920" y="11164"/>
                  <a:pt x="2927" y="11164"/>
                </a:cubicBezTo>
                <a:cubicBezTo>
                  <a:pt x="2947" y="11164"/>
                  <a:pt x="2968" y="11153"/>
                  <a:pt x="2977" y="11133"/>
                </a:cubicBezTo>
                <a:cubicBezTo>
                  <a:pt x="2990" y="11105"/>
                  <a:pt x="2979" y="11072"/>
                  <a:pt x="2952" y="11058"/>
                </a:cubicBezTo>
                <a:cubicBezTo>
                  <a:pt x="2703" y="10937"/>
                  <a:pt x="2492" y="10806"/>
                  <a:pt x="2306" y="10656"/>
                </a:cubicBezTo>
                <a:cubicBezTo>
                  <a:pt x="2296" y="10648"/>
                  <a:pt x="2284" y="10644"/>
                  <a:pt x="2272" y="10644"/>
                </a:cubicBezTo>
                <a:close/>
                <a:moveTo>
                  <a:pt x="7368" y="11087"/>
                </a:moveTo>
                <a:cubicBezTo>
                  <a:pt x="7358" y="11087"/>
                  <a:pt x="7347" y="11090"/>
                  <a:pt x="7338" y="11096"/>
                </a:cubicBezTo>
                <a:cubicBezTo>
                  <a:pt x="7119" y="11238"/>
                  <a:pt x="6892" y="11355"/>
                  <a:pt x="6661" y="11440"/>
                </a:cubicBezTo>
                <a:cubicBezTo>
                  <a:pt x="6632" y="11451"/>
                  <a:pt x="6617" y="11484"/>
                  <a:pt x="6628" y="11512"/>
                </a:cubicBezTo>
                <a:cubicBezTo>
                  <a:pt x="6636" y="11534"/>
                  <a:pt x="6658" y="11548"/>
                  <a:pt x="6680" y="11548"/>
                </a:cubicBezTo>
                <a:cubicBezTo>
                  <a:pt x="6686" y="11548"/>
                  <a:pt x="6693" y="11547"/>
                  <a:pt x="6699" y="11545"/>
                </a:cubicBezTo>
                <a:cubicBezTo>
                  <a:pt x="6939" y="11456"/>
                  <a:pt x="7174" y="11337"/>
                  <a:pt x="7399" y="11189"/>
                </a:cubicBezTo>
                <a:cubicBezTo>
                  <a:pt x="7425" y="11172"/>
                  <a:pt x="7432" y="11138"/>
                  <a:pt x="7415" y="11112"/>
                </a:cubicBezTo>
                <a:cubicBezTo>
                  <a:pt x="7404" y="11096"/>
                  <a:pt x="7386" y="11087"/>
                  <a:pt x="7368" y="11087"/>
                </a:cubicBezTo>
                <a:close/>
                <a:moveTo>
                  <a:pt x="3646" y="11340"/>
                </a:moveTo>
                <a:cubicBezTo>
                  <a:pt x="3622" y="11340"/>
                  <a:pt x="3600" y="11355"/>
                  <a:pt x="3593" y="11378"/>
                </a:cubicBezTo>
                <a:cubicBezTo>
                  <a:pt x="3583" y="11407"/>
                  <a:pt x="3599" y="11439"/>
                  <a:pt x="3628" y="11449"/>
                </a:cubicBezTo>
                <a:cubicBezTo>
                  <a:pt x="3882" y="11533"/>
                  <a:pt x="4135" y="11602"/>
                  <a:pt x="4380" y="11653"/>
                </a:cubicBezTo>
                <a:cubicBezTo>
                  <a:pt x="4384" y="11653"/>
                  <a:pt x="4389" y="11654"/>
                  <a:pt x="4392" y="11654"/>
                </a:cubicBezTo>
                <a:cubicBezTo>
                  <a:pt x="4417" y="11654"/>
                  <a:pt x="4441" y="11636"/>
                  <a:pt x="4446" y="11609"/>
                </a:cubicBezTo>
                <a:cubicBezTo>
                  <a:pt x="4453" y="11579"/>
                  <a:pt x="4433" y="11550"/>
                  <a:pt x="4404" y="11544"/>
                </a:cubicBezTo>
                <a:cubicBezTo>
                  <a:pt x="4163" y="11494"/>
                  <a:pt x="3913" y="11426"/>
                  <a:pt x="3663" y="11343"/>
                </a:cubicBezTo>
                <a:cubicBezTo>
                  <a:pt x="3657" y="11341"/>
                  <a:pt x="3651" y="11340"/>
                  <a:pt x="3646" y="11340"/>
                </a:cubicBezTo>
                <a:close/>
                <a:moveTo>
                  <a:pt x="5932" y="11621"/>
                </a:moveTo>
                <a:cubicBezTo>
                  <a:pt x="5929" y="11621"/>
                  <a:pt x="5926" y="11622"/>
                  <a:pt x="5924" y="11622"/>
                </a:cubicBezTo>
                <a:cubicBezTo>
                  <a:pt x="5757" y="11643"/>
                  <a:pt x="5584" y="11653"/>
                  <a:pt x="5409" y="11653"/>
                </a:cubicBezTo>
                <a:cubicBezTo>
                  <a:pt x="5326" y="11653"/>
                  <a:pt x="5244" y="11651"/>
                  <a:pt x="5161" y="11646"/>
                </a:cubicBezTo>
                <a:cubicBezTo>
                  <a:pt x="5160" y="11646"/>
                  <a:pt x="5158" y="11646"/>
                  <a:pt x="5157" y="11646"/>
                </a:cubicBezTo>
                <a:cubicBezTo>
                  <a:pt x="5128" y="11646"/>
                  <a:pt x="5104" y="11669"/>
                  <a:pt x="5102" y="11699"/>
                </a:cubicBezTo>
                <a:cubicBezTo>
                  <a:pt x="5101" y="11729"/>
                  <a:pt x="5125" y="11755"/>
                  <a:pt x="5155" y="11758"/>
                </a:cubicBezTo>
                <a:cubicBezTo>
                  <a:pt x="5242" y="11762"/>
                  <a:pt x="5330" y="11765"/>
                  <a:pt x="5417" y="11765"/>
                </a:cubicBezTo>
                <a:cubicBezTo>
                  <a:pt x="5595" y="11765"/>
                  <a:pt x="5770" y="11753"/>
                  <a:pt x="5938" y="11732"/>
                </a:cubicBezTo>
                <a:cubicBezTo>
                  <a:pt x="5967" y="11728"/>
                  <a:pt x="5990" y="11700"/>
                  <a:pt x="5986" y="11670"/>
                </a:cubicBezTo>
                <a:cubicBezTo>
                  <a:pt x="5982" y="11642"/>
                  <a:pt x="5959" y="11621"/>
                  <a:pt x="5932" y="11621"/>
                </a:cubicBezTo>
                <a:close/>
                <a:moveTo>
                  <a:pt x="3586" y="11626"/>
                </a:moveTo>
                <a:cubicBezTo>
                  <a:pt x="3563" y="11626"/>
                  <a:pt x="3542" y="11639"/>
                  <a:pt x="3533" y="11661"/>
                </a:cubicBezTo>
                <a:cubicBezTo>
                  <a:pt x="3441" y="11895"/>
                  <a:pt x="3333" y="12130"/>
                  <a:pt x="3213" y="12358"/>
                </a:cubicBezTo>
                <a:cubicBezTo>
                  <a:pt x="3198" y="12386"/>
                  <a:pt x="3209" y="12419"/>
                  <a:pt x="3237" y="12434"/>
                </a:cubicBezTo>
                <a:cubicBezTo>
                  <a:pt x="3244" y="12438"/>
                  <a:pt x="3254" y="12440"/>
                  <a:pt x="3263" y="12440"/>
                </a:cubicBezTo>
                <a:cubicBezTo>
                  <a:pt x="3282" y="12440"/>
                  <a:pt x="3302" y="12430"/>
                  <a:pt x="3312" y="12410"/>
                </a:cubicBezTo>
                <a:cubicBezTo>
                  <a:pt x="3434" y="12178"/>
                  <a:pt x="3542" y="11940"/>
                  <a:pt x="3636" y="11702"/>
                </a:cubicBezTo>
                <a:cubicBezTo>
                  <a:pt x="3648" y="11673"/>
                  <a:pt x="3634" y="11641"/>
                  <a:pt x="3606" y="11629"/>
                </a:cubicBezTo>
                <a:cubicBezTo>
                  <a:pt x="3599" y="11627"/>
                  <a:pt x="3592" y="11626"/>
                  <a:pt x="3586" y="11626"/>
                </a:cubicBezTo>
                <a:close/>
                <a:moveTo>
                  <a:pt x="2869" y="12994"/>
                </a:moveTo>
                <a:cubicBezTo>
                  <a:pt x="2850" y="12994"/>
                  <a:pt x="2832" y="13003"/>
                  <a:pt x="2821" y="13019"/>
                </a:cubicBezTo>
                <a:cubicBezTo>
                  <a:pt x="2683" y="13230"/>
                  <a:pt x="2530" y="13438"/>
                  <a:pt x="2367" y="13639"/>
                </a:cubicBezTo>
                <a:cubicBezTo>
                  <a:pt x="2348" y="13662"/>
                  <a:pt x="2352" y="13698"/>
                  <a:pt x="2376" y="13717"/>
                </a:cubicBezTo>
                <a:cubicBezTo>
                  <a:pt x="2387" y="13725"/>
                  <a:pt x="2398" y="13730"/>
                  <a:pt x="2411" y="13730"/>
                </a:cubicBezTo>
                <a:cubicBezTo>
                  <a:pt x="2427" y="13730"/>
                  <a:pt x="2443" y="13722"/>
                  <a:pt x="2454" y="13708"/>
                </a:cubicBezTo>
                <a:cubicBezTo>
                  <a:pt x="2618" y="13505"/>
                  <a:pt x="2773" y="13294"/>
                  <a:pt x="2914" y="13080"/>
                </a:cubicBezTo>
                <a:cubicBezTo>
                  <a:pt x="2931" y="13054"/>
                  <a:pt x="2925" y="13020"/>
                  <a:pt x="2899" y="13003"/>
                </a:cubicBezTo>
                <a:cubicBezTo>
                  <a:pt x="2890" y="12997"/>
                  <a:pt x="2879" y="12994"/>
                  <a:pt x="2869" y="12994"/>
                </a:cubicBezTo>
                <a:close/>
                <a:moveTo>
                  <a:pt x="1898" y="14197"/>
                </a:moveTo>
                <a:cubicBezTo>
                  <a:pt x="1883" y="14197"/>
                  <a:pt x="1869" y="14203"/>
                  <a:pt x="1858" y="14214"/>
                </a:cubicBezTo>
                <a:cubicBezTo>
                  <a:pt x="1680" y="14396"/>
                  <a:pt x="1492" y="14575"/>
                  <a:pt x="1299" y="14742"/>
                </a:cubicBezTo>
                <a:cubicBezTo>
                  <a:pt x="1276" y="14763"/>
                  <a:pt x="1273" y="14797"/>
                  <a:pt x="1294" y="14820"/>
                </a:cubicBezTo>
                <a:cubicBezTo>
                  <a:pt x="1304" y="14833"/>
                  <a:pt x="1319" y="14840"/>
                  <a:pt x="1335" y="14840"/>
                </a:cubicBezTo>
                <a:cubicBezTo>
                  <a:pt x="1348" y="14840"/>
                  <a:pt x="1361" y="14835"/>
                  <a:pt x="1372" y="14826"/>
                </a:cubicBezTo>
                <a:cubicBezTo>
                  <a:pt x="1567" y="14656"/>
                  <a:pt x="1758" y="14476"/>
                  <a:pt x="1937" y="14292"/>
                </a:cubicBezTo>
                <a:cubicBezTo>
                  <a:pt x="1958" y="14269"/>
                  <a:pt x="1958" y="14234"/>
                  <a:pt x="1936" y="14212"/>
                </a:cubicBezTo>
                <a:cubicBezTo>
                  <a:pt x="1925" y="14202"/>
                  <a:pt x="1912" y="14197"/>
                  <a:pt x="1898" y="14197"/>
                </a:cubicBezTo>
                <a:close/>
                <a:moveTo>
                  <a:pt x="729" y="15209"/>
                </a:moveTo>
                <a:cubicBezTo>
                  <a:pt x="718" y="15209"/>
                  <a:pt x="706" y="15213"/>
                  <a:pt x="697" y="15220"/>
                </a:cubicBezTo>
                <a:cubicBezTo>
                  <a:pt x="463" y="15388"/>
                  <a:pt x="248" y="15514"/>
                  <a:pt x="41" y="15607"/>
                </a:cubicBezTo>
                <a:cubicBezTo>
                  <a:pt x="13" y="15619"/>
                  <a:pt x="0" y="15651"/>
                  <a:pt x="13" y="15680"/>
                </a:cubicBezTo>
                <a:cubicBezTo>
                  <a:pt x="22" y="15701"/>
                  <a:pt x="43" y="15712"/>
                  <a:pt x="64" y="15712"/>
                </a:cubicBezTo>
                <a:cubicBezTo>
                  <a:pt x="72" y="15712"/>
                  <a:pt x="79" y="15711"/>
                  <a:pt x="87" y="15708"/>
                </a:cubicBezTo>
                <a:cubicBezTo>
                  <a:pt x="300" y="15613"/>
                  <a:pt x="521" y="15483"/>
                  <a:pt x="762" y="15310"/>
                </a:cubicBezTo>
                <a:cubicBezTo>
                  <a:pt x="786" y="15293"/>
                  <a:pt x="792" y="15257"/>
                  <a:pt x="775" y="15233"/>
                </a:cubicBezTo>
                <a:cubicBezTo>
                  <a:pt x="764" y="15217"/>
                  <a:pt x="746" y="15209"/>
                  <a:pt x="729" y="15209"/>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730" name="Google Shape;730;p28"/>
          <p:cNvSpPr/>
          <p:nvPr/>
        </p:nvSpPr>
        <p:spPr>
          <a:xfrm flipH="1" rot="8148962">
            <a:off x="10841451" y="-210203"/>
            <a:ext cx="3288782" cy="796306"/>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8">
  <p:cSld name="TITLE_AND_BODY_1">
    <p:spTree>
      <p:nvGrpSpPr>
        <p:cNvPr id="731" name="Shape 731"/>
        <p:cNvGrpSpPr/>
        <p:nvPr/>
      </p:nvGrpSpPr>
      <p:grpSpPr>
        <a:xfrm>
          <a:off x="0" y="0"/>
          <a:ext cx="0" cy="0"/>
          <a:chOff x="0" y="0"/>
          <a:chExt cx="0" cy="0"/>
        </a:xfrm>
      </p:grpSpPr>
      <p:sp>
        <p:nvSpPr>
          <p:cNvPr id="732" name="Google Shape;732;p29"/>
          <p:cNvSpPr/>
          <p:nvPr/>
        </p:nvSpPr>
        <p:spPr>
          <a:xfrm>
            <a:off x="-1478366" y="-622096"/>
            <a:ext cx="15111842" cy="4829266"/>
          </a:xfrm>
          <a:custGeom>
            <a:rect b="b" l="l" r="r" t="t"/>
            <a:pathLst>
              <a:path extrusionOk="0" h="6921" w="25668">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chemeClr val="dk2">
              <a:alpha val="4916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733" name="Google Shape;733;p29"/>
          <p:cNvSpPr/>
          <p:nvPr/>
        </p:nvSpPr>
        <p:spPr>
          <a:xfrm rot="-6558291">
            <a:off x="7041089" y="1228923"/>
            <a:ext cx="4993294" cy="4036874"/>
          </a:xfrm>
          <a:custGeom>
            <a:rect b="b" l="l" r="r" t="t"/>
            <a:pathLst>
              <a:path extrusionOk="0" h="16033" w="17601">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734" name="Google Shape;734;p29"/>
          <p:cNvSpPr/>
          <p:nvPr/>
        </p:nvSpPr>
        <p:spPr>
          <a:xfrm>
            <a:off x="-2061810" y="12209186"/>
            <a:ext cx="9637126" cy="11902561"/>
          </a:xfrm>
          <a:custGeom>
            <a:rect b="b" l="l" r="r" t="t"/>
            <a:pathLst>
              <a:path extrusionOk="0" h="17058" w="16369">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chemeClr val="accent1">
              <a:alpha val="4972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735" name="Google Shape;735;p29"/>
          <p:cNvSpPr/>
          <p:nvPr/>
        </p:nvSpPr>
        <p:spPr>
          <a:xfrm>
            <a:off x="23741013" y="17753661"/>
            <a:ext cx="10922351" cy="5335847"/>
          </a:xfrm>
          <a:custGeom>
            <a:rect b="b" l="l" r="r" t="t"/>
            <a:pathLst>
              <a:path extrusionOk="0" h="7647" w="18552">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chemeClr val="lt2">
              <a:alpha val="4860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736" name="Google Shape;736;p29"/>
          <p:cNvSpPr/>
          <p:nvPr/>
        </p:nvSpPr>
        <p:spPr>
          <a:xfrm>
            <a:off x="21698665" y="-1584320"/>
            <a:ext cx="13057720" cy="12346342"/>
          </a:xfrm>
          <a:custGeom>
            <a:rect b="b" l="l" r="r" t="t"/>
            <a:pathLst>
              <a:path extrusionOk="0" h="17694" w="22179">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chemeClr val="accent2">
              <a:alpha val="5028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737" name="Google Shape;737;p29"/>
          <p:cNvSpPr txBox="1"/>
          <p:nvPr>
            <p:ph type="title"/>
          </p:nvPr>
        </p:nvSpPr>
        <p:spPr>
          <a:xfrm>
            <a:off x="7506990" y="2873451"/>
            <a:ext cx="17904300" cy="2443500"/>
          </a:xfrm>
          <a:prstGeom prst="rect">
            <a:avLst/>
          </a:prstGeom>
        </p:spPr>
        <p:txBody>
          <a:bodyPr anchorCtr="0" anchor="t" bIns="341325" lIns="341325" spcFirstLastPara="1" rIns="341325" wrap="square" tIns="341325">
            <a:noAutofit/>
          </a:bodyPr>
          <a:lstStyle>
            <a:lvl1pPr lvl="0" rtl="0" algn="ctr">
              <a:spcBef>
                <a:spcPts val="0"/>
              </a:spcBef>
              <a:spcAft>
                <a:spcPts val="0"/>
              </a:spcAft>
              <a:buClr>
                <a:schemeClr val="dk1"/>
              </a:buClr>
              <a:buSzPts val="10500"/>
              <a:buNone/>
              <a:defRPr>
                <a:solidFill>
                  <a:schemeClr val="dk1"/>
                </a:solidFill>
              </a:defRPr>
            </a:lvl1pPr>
            <a:lvl2pPr lvl="1" rtl="0">
              <a:spcBef>
                <a:spcPts val="0"/>
              </a:spcBef>
              <a:spcAft>
                <a:spcPts val="0"/>
              </a:spcAft>
              <a:buSzPts val="10500"/>
              <a:buNone/>
              <a:defRPr/>
            </a:lvl2pPr>
            <a:lvl3pPr lvl="2" rtl="0">
              <a:spcBef>
                <a:spcPts val="0"/>
              </a:spcBef>
              <a:spcAft>
                <a:spcPts val="0"/>
              </a:spcAft>
              <a:buSzPts val="10500"/>
              <a:buNone/>
              <a:defRPr/>
            </a:lvl3pPr>
            <a:lvl4pPr lvl="3" rtl="0">
              <a:spcBef>
                <a:spcPts val="0"/>
              </a:spcBef>
              <a:spcAft>
                <a:spcPts val="0"/>
              </a:spcAft>
              <a:buSzPts val="10500"/>
              <a:buNone/>
              <a:defRPr/>
            </a:lvl4pPr>
            <a:lvl5pPr lvl="4" rtl="0">
              <a:spcBef>
                <a:spcPts val="0"/>
              </a:spcBef>
              <a:spcAft>
                <a:spcPts val="0"/>
              </a:spcAft>
              <a:buSzPts val="10500"/>
              <a:buNone/>
              <a:defRPr/>
            </a:lvl5pPr>
            <a:lvl6pPr lvl="5" rtl="0">
              <a:spcBef>
                <a:spcPts val="0"/>
              </a:spcBef>
              <a:spcAft>
                <a:spcPts val="0"/>
              </a:spcAft>
              <a:buSzPts val="10500"/>
              <a:buNone/>
              <a:defRPr/>
            </a:lvl6pPr>
            <a:lvl7pPr lvl="6" rtl="0">
              <a:spcBef>
                <a:spcPts val="0"/>
              </a:spcBef>
              <a:spcAft>
                <a:spcPts val="0"/>
              </a:spcAft>
              <a:buSzPts val="10500"/>
              <a:buNone/>
              <a:defRPr/>
            </a:lvl7pPr>
            <a:lvl8pPr lvl="7" rtl="0">
              <a:spcBef>
                <a:spcPts val="0"/>
              </a:spcBef>
              <a:spcAft>
                <a:spcPts val="0"/>
              </a:spcAft>
              <a:buSzPts val="10500"/>
              <a:buNone/>
              <a:defRPr/>
            </a:lvl8pPr>
            <a:lvl9pPr lvl="8" rtl="0">
              <a:spcBef>
                <a:spcPts val="0"/>
              </a:spcBef>
              <a:spcAft>
                <a:spcPts val="0"/>
              </a:spcAft>
              <a:buSzPts val="10500"/>
              <a:buNone/>
              <a:defRPr/>
            </a:lvl9pPr>
          </a:lstStyle>
          <a:p/>
        </p:txBody>
      </p:sp>
      <p:grpSp>
        <p:nvGrpSpPr>
          <p:cNvPr id="738" name="Google Shape;738;p29"/>
          <p:cNvGrpSpPr/>
          <p:nvPr/>
        </p:nvGrpSpPr>
        <p:grpSpPr>
          <a:xfrm rot="2063016">
            <a:off x="31177710" y="17537969"/>
            <a:ext cx="837797" cy="825667"/>
            <a:chOff x="1640475" y="1197075"/>
            <a:chExt cx="55475" cy="50250"/>
          </a:xfrm>
        </p:grpSpPr>
        <p:sp>
          <p:nvSpPr>
            <p:cNvPr id="739" name="Google Shape;739;p29"/>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740" name="Google Shape;740;p29"/>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741" name="Google Shape;741;p29"/>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grpSp>
        <p:nvGrpSpPr>
          <p:cNvPr id="742" name="Google Shape;742;p29"/>
          <p:cNvGrpSpPr/>
          <p:nvPr/>
        </p:nvGrpSpPr>
        <p:grpSpPr>
          <a:xfrm rot="-9742920">
            <a:off x="2398024" y="19740445"/>
            <a:ext cx="787817" cy="826492"/>
            <a:chOff x="1640475" y="1197075"/>
            <a:chExt cx="55475" cy="50250"/>
          </a:xfrm>
        </p:grpSpPr>
        <p:sp>
          <p:nvSpPr>
            <p:cNvPr id="743" name="Google Shape;743;p29"/>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744" name="Google Shape;744;p29"/>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745" name="Google Shape;745;p29"/>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grpSp>
        <p:nvGrpSpPr>
          <p:cNvPr id="746" name="Google Shape;746;p29"/>
          <p:cNvGrpSpPr/>
          <p:nvPr/>
        </p:nvGrpSpPr>
        <p:grpSpPr>
          <a:xfrm rot="-5400000">
            <a:off x="30570862" y="10949512"/>
            <a:ext cx="1044578" cy="798387"/>
            <a:chOff x="1640475" y="1197075"/>
            <a:chExt cx="55475" cy="50250"/>
          </a:xfrm>
        </p:grpSpPr>
        <p:sp>
          <p:nvSpPr>
            <p:cNvPr id="747" name="Google Shape;747;p29"/>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748" name="Google Shape;748;p29"/>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749" name="Google Shape;749;p29"/>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750" name="Google Shape;750;p29"/>
          <p:cNvSpPr/>
          <p:nvPr/>
        </p:nvSpPr>
        <p:spPr>
          <a:xfrm rot="1071881">
            <a:off x="30126291" y="979332"/>
            <a:ext cx="1933644" cy="524294"/>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751" name="Google Shape;751;p29"/>
          <p:cNvGrpSpPr/>
          <p:nvPr/>
        </p:nvGrpSpPr>
        <p:grpSpPr>
          <a:xfrm rot="-5400000">
            <a:off x="1056478" y="4259190"/>
            <a:ext cx="946232" cy="723188"/>
            <a:chOff x="1640475" y="1197075"/>
            <a:chExt cx="55475" cy="50250"/>
          </a:xfrm>
        </p:grpSpPr>
        <p:sp>
          <p:nvSpPr>
            <p:cNvPr id="752" name="Google Shape;752;p29"/>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753" name="Google Shape;753;p29"/>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754" name="Google Shape;754;p29"/>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755" name="Google Shape;755;p29"/>
          <p:cNvSpPr/>
          <p:nvPr/>
        </p:nvSpPr>
        <p:spPr>
          <a:xfrm>
            <a:off x="30730770" y="18918658"/>
            <a:ext cx="2194587" cy="4075310"/>
          </a:xfrm>
          <a:custGeom>
            <a:rect b="b" l="l" r="r" t="t"/>
            <a:pathLst>
              <a:path extrusionOk="0" h="22473" w="14343">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756" name="Google Shape;756;p29"/>
          <p:cNvSpPr/>
          <p:nvPr/>
        </p:nvSpPr>
        <p:spPr>
          <a:xfrm rot="-767873">
            <a:off x="5316300" y="20037534"/>
            <a:ext cx="3724755" cy="1021607"/>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USTOM_7">
    <p:spTree>
      <p:nvGrpSpPr>
        <p:cNvPr id="757" name="Shape 757"/>
        <p:cNvGrpSpPr/>
        <p:nvPr/>
      </p:nvGrpSpPr>
      <p:grpSpPr>
        <a:xfrm>
          <a:off x="0" y="0"/>
          <a:ext cx="0" cy="0"/>
          <a:chOff x="0" y="0"/>
          <a:chExt cx="0" cy="0"/>
        </a:xfrm>
      </p:grpSpPr>
      <p:sp>
        <p:nvSpPr>
          <p:cNvPr id="758" name="Google Shape;758;p30"/>
          <p:cNvSpPr txBox="1"/>
          <p:nvPr>
            <p:ph type="title"/>
          </p:nvPr>
        </p:nvSpPr>
        <p:spPr>
          <a:xfrm>
            <a:off x="2958030" y="3240760"/>
            <a:ext cx="10372500" cy="3088500"/>
          </a:xfrm>
          <a:prstGeom prst="rect">
            <a:avLst/>
          </a:prstGeom>
        </p:spPr>
        <p:txBody>
          <a:bodyPr anchorCtr="0" anchor="t" bIns="341325" lIns="341325" spcFirstLastPara="1" rIns="341325" wrap="square" tIns="341325">
            <a:noAutofit/>
          </a:bodyPr>
          <a:lstStyle>
            <a:lvl1pPr lvl="0" rtl="0" algn="ctr">
              <a:spcBef>
                <a:spcPts val="0"/>
              </a:spcBef>
              <a:spcAft>
                <a:spcPts val="0"/>
              </a:spcAft>
              <a:buClr>
                <a:schemeClr val="dk1"/>
              </a:buClr>
              <a:buSzPts val="10500"/>
              <a:buNone/>
              <a:defRPr sz="7800">
                <a:solidFill>
                  <a:schemeClr val="dk1"/>
                </a:solidFill>
              </a:defRPr>
            </a:lvl1pPr>
            <a:lvl2pPr lvl="1" rtl="0">
              <a:spcBef>
                <a:spcPts val="0"/>
              </a:spcBef>
              <a:spcAft>
                <a:spcPts val="0"/>
              </a:spcAft>
              <a:buClr>
                <a:schemeClr val="dk1"/>
              </a:buClr>
              <a:buSzPts val="10500"/>
              <a:buNone/>
              <a:defRPr>
                <a:solidFill>
                  <a:schemeClr val="dk1"/>
                </a:solidFill>
              </a:defRPr>
            </a:lvl2pPr>
            <a:lvl3pPr lvl="2" rtl="0">
              <a:spcBef>
                <a:spcPts val="0"/>
              </a:spcBef>
              <a:spcAft>
                <a:spcPts val="0"/>
              </a:spcAft>
              <a:buClr>
                <a:schemeClr val="dk1"/>
              </a:buClr>
              <a:buSzPts val="10500"/>
              <a:buNone/>
              <a:defRPr>
                <a:solidFill>
                  <a:schemeClr val="dk1"/>
                </a:solidFill>
              </a:defRPr>
            </a:lvl3pPr>
            <a:lvl4pPr lvl="3" rtl="0">
              <a:spcBef>
                <a:spcPts val="0"/>
              </a:spcBef>
              <a:spcAft>
                <a:spcPts val="0"/>
              </a:spcAft>
              <a:buClr>
                <a:schemeClr val="dk1"/>
              </a:buClr>
              <a:buSzPts val="10500"/>
              <a:buNone/>
              <a:defRPr>
                <a:solidFill>
                  <a:schemeClr val="dk1"/>
                </a:solidFill>
              </a:defRPr>
            </a:lvl4pPr>
            <a:lvl5pPr lvl="4" rtl="0">
              <a:spcBef>
                <a:spcPts val="0"/>
              </a:spcBef>
              <a:spcAft>
                <a:spcPts val="0"/>
              </a:spcAft>
              <a:buClr>
                <a:schemeClr val="dk1"/>
              </a:buClr>
              <a:buSzPts val="10500"/>
              <a:buNone/>
              <a:defRPr>
                <a:solidFill>
                  <a:schemeClr val="dk1"/>
                </a:solidFill>
              </a:defRPr>
            </a:lvl5pPr>
            <a:lvl6pPr lvl="5" rtl="0">
              <a:spcBef>
                <a:spcPts val="0"/>
              </a:spcBef>
              <a:spcAft>
                <a:spcPts val="0"/>
              </a:spcAft>
              <a:buClr>
                <a:schemeClr val="dk1"/>
              </a:buClr>
              <a:buSzPts val="10500"/>
              <a:buNone/>
              <a:defRPr>
                <a:solidFill>
                  <a:schemeClr val="dk1"/>
                </a:solidFill>
              </a:defRPr>
            </a:lvl6pPr>
            <a:lvl7pPr lvl="6" rtl="0">
              <a:spcBef>
                <a:spcPts val="0"/>
              </a:spcBef>
              <a:spcAft>
                <a:spcPts val="0"/>
              </a:spcAft>
              <a:buClr>
                <a:schemeClr val="dk1"/>
              </a:buClr>
              <a:buSzPts val="10500"/>
              <a:buNone/>
              <a:defRPr>
                <a:solidFill>
                  <a:schemeClr val="dk1"/>
                </a:solidFill>
              </a:defRPr>
            </a:lvl7pPr>
            <a:lvl8pPr lvl="7" rtl="0">
              <a:spcBef>
                <a:spcPts val="0"/>
              </a:spcBef>
              <a:spcAft>
                <a:spcPts val="0"/>
              </a:spcAft>
              <a:buClr>
                <a:schemeClr val="dk1"/>
              </a:buClr>
              <a:buSzPts val="10500"/>
              <a:buNone/>
              <a:defRPr>
                <a:solidFill>
                  <a:schemeClr val="dk1"/>
                </a:solidFill>
              </a:defRPr>
            </a:lvl8pPr>
            <a:lvl9pPr lvl="8" rtl="0">
              <a:spcBef>
                <a:spcPts val="0"/>
              </a:spcBef>
              <a:spcAft>
                <a:spcPts val="0"/>
              </a:spcAft>
              <a:buClr>
                <a:schemeClr val="dk1"/>
              </a:buClr>
              <a:buSzPts val="10500"/>
              <a:buNone/>
              <a:defRPr>
                <a:solidFill>
                  <a:schemeClr val="dk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9" name="Shape 99"/>
        <p:cNvGrpSpPr/>
        <p:nvPr/>
      </p:nvGrpSpPr>
      <p:grpSpPr>
        <a:xfrm>
          <a:off x="0" y="0"/>
          <a:ext cx="0" cy="0"/>
          <a:chOff x="0" y="0"/>
          <a:chExt cx="0" cy="0"/>
        </a:xfrm>
      </p:grpSpPr>
      <p:sp>
        <p:nvSpPr>
          <p:cNvPr id="100" name="Google Shape;100;p4"/>
          <p:cNvSpPr/>
          <p:nvPr/>
        </p:nvSpPr>
        <p:spPr>
          <a:xfrm>
            <a:off x="-1478366" y="-622096"/>
            <a:ext cx="15111842" cy="4829266"/>
          </a:xfrm>
          <a:custGeom>
            <a:rect b="b" l="l" r="r" t="t"/>
            <a:pathLst>
              <a:path extrusionOk="0" h="6921" w="25668">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chemeClr val="dk2">
              <a:alpha val="4916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01" name="Google Shape;101;p4"/>
          <p:cNvSpPr/>
          <p:nvPr/>
        </p:nvSpPr>
        <p:spPr>
          <a:xfrm rot="-6558291">
            <a:off x="7041089" y="1228923"/>
            <a:ext cx="4993294" cy="4036874"/>
          </a:xfrm>
          <a:custGeom>
            <a:rect b="b" l="l" r="r" t="t"/>
            <a:pathLst>
              <a:path extrusionOk="0" h="16033" w="17601">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02" name="Google Shape;102;p4"/>
          <p:cNvSpPr/>
          <p:nvPr/>
        </p:nvSpPr>
        <p:spPr>
          <a:xfrm>
            <a:off x="-2061810" y="12209186"/>
            <a:ext cx="9637126" cy="11902561"/>
          </a:xfrm>
          <a:custGeom>
            <a:rect b="b" l="l" r="r" t="t"/>
            <a:pathLst>
              <a:path extrusionOk="0" h="17058" w="16369">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chemeClr val="accent1">
              <a:alpha val="4972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03" name="Google Shape;103;p4"/>
          <p:cNvSpPr/>
          <p:nvPr/>
        </p:nvSpPr>
        <p:spPr>
          <a:xfrm>
            <a:off x="23741013" y="17753661"/>
            <a:ext cx="10922351" cy="5335847"/>
          </a:xfrm>
          <a:custGeom>
            <a:rect b="b" l="l" r="r" t="t"/>
            <a:pathLst>
              <a:path extrusionOk="0" h="7647" w="18552">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chemeClr val="lt2">
              <a:alpha val="4860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04" name="Google Shape;104;p4"/>
          <p:cNvSpPr/>
          <p:nvPr/>
        </p:nvSpPr>
        <p:spPr>
          <a:xfrm>
            <a:off x="21698665" y="-1584320"/>
            <a:ext cx="13057720" cy="12346342"/>
          </a:xfrm>
          <a:custGeom>
            <a:rect b="b" l="l" r="r" t="t"/>
            <a:pathLst>
              <a:path extrusionOk="0" h="17694" w="22179">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chemeClr val="accent2">
              <a:alpha val="5028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05" name="Google Shape;105;p4"/>
          <p:cNvSpPr txBox="1"/>
          <p:nvPr>
            <p:ph type="title"/>
          </p:nvPr>
        </p:nvSpPr>
        <p:spPr>
          <a:xfrm>
            <a:off x="7506990" y="2873451"/>
            <a:ext cx="17904300" cy="2443500"/>
          </a:xfrm>
          <a:prstGeom prst="rect">
            <a:avLst/>
          </a:prstGeom>
        </p:spPr>
        <p:txBody>
          <a:bodyPr anchorCtr="0" anchor="t" bIns="341325" lIns="341325" spcFirstLastPara="1" rIns="341325" wrap="square" tIns="341325">
            <a:noAutofit/>
          </a:bodyPr>
          <a:lstStyle>
            <a:lvl1pPr lvl="0" algn="ctr">
              <a:spcBef>
                <a:spcPts val="0"/>
              </a:spcBef>
              <a:spcAft>
                <a:spcPts val="0"/>
              </a:spcAft>
              <a:buClr>
                <a:schemeClr val="dk1"/>
              </a:buClr>
              <a:buSzPts val="10500"/>
              <a:buNone/>
              <a:defRPr>
                <a:solidFill>
                  <a:schemeClr val="dk1"/>
                </a:solidFill>
              </a:defRPr>
            </a:lvl1pPr>
            <a:lvl2pPr lvl="1">
              <a:spcBef>
                <a:spcPts val="0"/>
              </a:spcBef>
              <a:spcAft>
                <a:spcPts val="0"/>
              </a:spcAft>
              <a:buSzPts val="10500"/>
              <a:buNone/>
              <a:defRPr/>
            </a:lvl2pPr>
            <a:lvl3pPr lvl="2">
              <a:spcBef>
                <a:spcPts val="0"/>
              </a:spcBef>
              <a:spcAft>
                <a:spcPts val="0"/>
              </a:spcAft>
              <a:buSzPts val="10500"/>
              <a:buNone/>
              <a:defRPr/>
            </a:lvl3pPr>
            <a:lvl4pPr lvl="3">
              <a:spcBef>
                <a:spcPts val="0"/>
              </a:spcBef>
              <a:spcAft>
                <a:spcPts val="0"/>
              </a:spcAft>
              <a:buSzPts val="10500"/>
              <a:buNone/>
              <a:defRPr/>
            </a:lvl4pPr>
            <a:lvl5pPr lvl="4">
              <a:spcBef>
                <a:spcPts val="0"/>
              </a:spcBef>
              <a:spcAft>
                <a:spcPts val="0"/>
              </a:spcAft>
              <a:buSzPts val="10500"/>
              <a:buNone/>
              <a:defRPr/>
            </a:lvl5pPr>
            <a:lvl6pPr lvl="5">
              <a:spcBef>
                <a:spcPts val="0"/>
              </a:spcBef>
              <a:spcAft>
                <a:spcPts val="0"/>
              </a:spcAft>
              <a:buSzPts val="10500"/>
              <a:buNone/>
              <a:defRPr/>
            </a:lvl6pPr>
            <a:lvl7pPr lvl="6">
              <a:spcBef>
                <a:spcPts val="0"/>
              </a:spcBef>
              <a:spcAft>
                <a:spcPts val="0"/>
              </a:spcAft>
              <a:buSzPts val="10500"/>
              <a:buNone/>
              <a:defRPr/>
            </a:lvl7pPr>
            <a:lvl8pPr lvl="7">
              <a:spcBef>
                <a:spcPts val="0"/>
              </a:spcBef>
              <a:spcAft>
                <a:spcPts val="0"/>
              </a:spcAft>
              <a:buSzPts val="10500"/>
              <a:buNone/>
              <a:defRPr/>
            </a:lvl8pPr>
            <a:lvl9pPr lvl="8">
              <a:spcBef>
                <a:spcPts val="0"/>
              </a:spcBef>
              <a:spcAft>
                <a:spcPts val="0"/>
              </a:spcAft>
              <a:buSzPts val="10500"/>
              <a:buNone/>
              <a:defRPr/>
            </a:lvl9pPr>
          </a:lstStyle>
          <a:p/>
        </p:txBody>
      </p:sp>
      <p:sp>
        <p:nvSpPr>
          <p:cNvPr id="106" name="Google Shape;106;p4"/>
          <p:cNvSpPr txBox="1"/>
          <p:nvPr>
            <p:ph idx="1" type="body"/>
          </p:nvPr>
        </p:nvSpPr>
        <p:spPr>
          <a:xfrm>
            <a:off x="2567610" y="6673579"/>
            <a:ext cx="27783000" cy="12985500"/>
          </a:xfrm>
          <a:prstGeom prst="rect">
            <a:avLst/>
          </a:prstGeom>
        </p:spPr>
        <p:txBody>
          <a:bodyPr anchorCtr="0" anchor="t" bIns="341325" lIns="341325" spcFirstLastPara="1" rIns="341325" wrap="square" tIns="341325">
            <a:noAutofit/>
          </a:bodyPr>
          <a:lstStyle>
            <a:lvl1pPr indent="-558800" lvl="0" marL="457200" rtl="0">
              <a:lnSpc>
                <a:spcPct val="100000"/>
              </a:lnSpc>
              <a:spcBef>
                <a:spcPts val="0"/>
              </a:spcBef>
              <a:spcAft>
                <a:spcPts val="0"/>
              </a:spcAft>
              <a:buSzPts val="5200"/>
              <a:buFont typeface="Gloria Hallelujah"/>
              <a:buChar char="●"/>
              <a:defRPr sz="4100">
                <a:latin typeface="Raleway"/>
                <a:ea typeface="Raleway"/>
                <a:cs typeface="Raleway"/>
                <a:sym typeface="Raleway"/>
              </a:defRPr>
            </a:lvl1pPr>
            <a:lvl2pPr indent="-558800" lvl="1" marL="914400" rtl="0">
              <a:lnSpc>
                <a:spcPct val="100000"/>
              </a:lnSpc>
              <a:spcBef>
                <a:spcPts val="0"/>
              </a:spcBef>
              <a:spcAft>
                <a:spcPts val="0"/>
              </a:spcAft>
              <a:buSzPts val="5200"/>
              <a:buFont typeface="Arial"/>
              <a:buChar char="○"/>
              <a:defRPr sz="4500">
                <a:latin typeface="Raleway SemiBold"/>
                <a:ea typeface="Raleway SemiBold"/>
                <a:cs typeface="Raleway SemiBold"/>
                <a:sym typeface="Raleway SemiBold"/>
              </a:defRPr>
            </a:lvl2pPr>
            <a:lvl3pPr indent="-558800" lvl="2" marL="1371600" rtl="0">
              <a:lnSpc>
                <a:spcPct val="100000"/>
              </a:lnSpc>
              <a:spcBef>
                <a:spcPts val="0"/>
              </a:spcBef>
              <a:spcAft>
                <a:spcPts val="0"/>
              </a:spcAft>
              <a:buSzPts val="5200"/>
              <a:buFont typeface="Arial"/>
              <a:buChar char="■"/>
              <a:defRPr sz="4500">
                <a:latin typeface="Raleway SemiBold"/>
                <a:ea typeface="Raleway SemiBold"/>
                <a:cs typeface="Raleway SemiBold"/>
                <a:sym typeface="Raleway SemiBold"/>
              </a:defRPr>
            </a:lvl3pPr>
            <a:lvl4pPr indent="-558800" lvl="3" marL="1828800" rtl="0">
              <a:lnSpc>
                <a:spcPct val="100000"/>
              </a:lnSpc>
              <a:spcBef>
                <a:spcPts val="0"/>
              </a:spcBef>
              <a:spcAft>
                <a:spcPts val="0"/>
              </a:spcAft>
              <a:buSzPts val="5200"/>
              <a:buFont typeface="Arial"/>
              <a:buChar char="●"/>
              <a:defRPr sz="4500">
                <a:latin typeface="Raleway SemiBold"/>
                <a:ea typeface="Raleway SemiBold"/>
                <a:cs typeface="Raleway SemiBold"/>
                <a:sym typeface="Raleway SemiBold"/>
              </a:defRPr>
            </a:lvl4pPr>
            <a:lvl5pPr indent="-558800" lvl="4" marL="2286000" rtl="0">
              <a:lnSpc>
                <a:spcPct val="100000"/>
              </a:lnSpc>
              <a:spcBef>
                <a:spcPts val="0"/>
              </a:spcBef>
              <a:spcAft>
                <a:spcPts val="0"/>
              </a:spcAft>
              <a:buSzPts val="5200"/>
              <a:buFont typeface="Arial"/>
              <a:buChar char="○"/>
              <a:defRPr sz="4500">
                <a:latin typeface="Raleway SemiBold"/>
                <a:ea typeface="Raleway SemiBold"/>
                <a:cs typeface="Raleway SemiBold"/>
                <a:sym typeface="Raleway SemiBold"/>
              </a:defRPr>
            </a:lvl5pPr>
            <a:lvl6pPr indent="-558800" lvl="5" marL="2743200" rtl="0">
              <a:lnSpc>
                <a:spcPct val="100000"/>
              </a:lnSpc>
              <a:spcBef>
                <a:spcPts val="0"/>
              </a:spcBef>
              <a:spcAft>
                <a:spcPts val="0"/>
              </a:spcAft>
              <a:buSzPts val="5200"/>
              <a:buFont typeface="Arial"/>
              <a:buChar char="■"/>
              <a:defRPr sz="4500">
                <a:latin typeface="Raleway SemiBold"/>
                <a:ea typeface="Raleway SemiBold"/>
                <a:cs typeface="Raleway SemiBold"/>
                <a:sym typeface="Raleway SemiBold"/>
              </a:defRPr>
            </a:lvl6pPr>
            <a:lvl7pPr indent="-558800" lvl="6" marL="3200400" rtl="0">
              <a:lnSpc>
                <a:spcPct val="100000"/>
              </a:lnSpc>
              <a:spcBef>
                <a:spcPts val="0"/>
              </a:spcBef>
              <a:spcAft>
                <a:spcPts val="0"/>
              </a:spcAft>
              <a:buSzPts val="5200"/>
              <a:buFont typeface="Arial"/>
              <a:buChar char="●"/>
              <a:defRPr sz="4500">
                <a:latin typeface="Raleway SemiBold"/>
                <a:ea typeface="Raleway SemiBold"/>
                <a:cs typeface="Raleway SemiBold"/>
                <a:sym typeface="Raleway SemiBold"/>
              </a:defRPr>
            </a:lvl7pPr>
            <a:lvl8pPr indent="-558800" lvl="7" marL="3657600" rtl="0">
              <a:lnSpc>
                <a:spcPct val="100000"/>
              </a:lnSpc>
              <a:spcBef>
                <a:spcPts val="0"/>
              </a:spcBef>
              <a:spcAft>
                <a:spcPts val="0"/>
              </a:spcAft>
              <a:buSzPts val="5200"/>
              <a:buFont typeface="Arial"/>
              <a:buChar char="○"/>
              <a:defRPr sz="4500">
                <a:latin typeface="Raleway SemiBold"/>
                <a:ea typeface="Raleway SemiBold"/>
                <a:cs typeface="Raleway SemiBold"/>
                <a:sym typeface="Raleway SemiBold"/>
              </a:defRPr>
            </a:lvl8pPr>
            <a:lvl9pPr indent="-558800" lvl="8" marL="4114800" rtl="0">
              <a:lnSpc>
                <a:spcPct val="100000"/>
              </a:lnSpc>
              <a:spcBef>
                <a:spcPts val="0"/>
              </a:spcBef>
              <a:spcAft>
                <a:spcPts val="0"/>
              </a:spcAft>
              <a:buSzPts val="5200"/>
              <a:buFont typeface="Arial"/>
              <a:buChar char="■"/>
              <a:defRPr sz="4500">
                <a:latin typeface="Raleway SemiBold"/>
                <a:ea typeface="Raleway SemiBold"/>
                <a:cs typeface="Raleway SemiBold"/>
                <a:sym typeface="Raleway SemiBold"/>
              </a:defRPr>
            </a:lvl9pPr>
          </a:lstStyle>
          <a:p/>
        </p:txBody>
      </p:sp>
      <p:grpSp>
        <p:nvGrpSpPr>
          <p:cNvPr id="107" name="Google Shape;107;p4"/>
          <p:cNvGrpSpPr/>
          <p:nvPr/>
        </p:nvGrpSpPr>
        <p:grpSpPr>
          <a:xfrm rot="2063016">
            <a:off x="31177710" y="17537969"/>
            <a:ext cx="837797" cy="825667"/>
            <a:chOff x="1640475" y="1197075"/>
            <a:chExt cx="55475" cy="50250"/>
          </a:xfrm>
        </p:grpSpPr>
        <p:sp>
          <p:nvSpPr>
            <p:cNvPr id="108" name="Google Shape;108;p4"/>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09" name="Google Shape;109;p4"/>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10" name="Google Shape;110;p4"/>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grpSp>
        <p:nvGrpSpPr>
          <p:cNvPr id="111" name="Google Shape;111;p4"/>
          <p:cNvGrpSpPr/>
          <p:nvPr/>
        </p:nvGrpSpPr>
        <p:grpSpPr>
          <a:xfrm rot="-9742920">
            <a:off x="2398024" y="19740445"/>
            <a:ext cx="787817" cy="826492"/>
            <a:chOff x="1640475" y="1197075"/>
            <a:chExt cx="55475" cy="50250"/>
          </a:xfrm>
        </p:grpSpPr>
        <p:sp>
          <p:nvSpPr>
            <p:cNvPr id="112" name="Google Shape;112;p4"/>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13" name="Google Shape;113;p4"/>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14" name="Google Shape;114;p4"/>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grpSp>
        <p:nvGrpSpPr>
          <p:cNvPr id="115" name="Google Shape;115;p4"/>
          <p:cNvGrpSpPr/>
          <p:nvPr/>
        </p:nvGrpSpPr>
        <p:grpSpPr>
          <a:xfrm rot="-5400000">
            <a:off x="30570862" y="10949512"/>
            <a:ext cx="1044578" cy="798387"/>
            <a:chOff x="1640475" y="1197075"/>
            <a:chExt cx="55475" cy="50250"/>
          </a:xfrm>
        </p:grpSpPr>
        <p:sp>
          <p:nvSpPr>
            <p:cNvPr id="116" name="Google Shape;116;p4"/>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17" name="Google Shape;117;p4"/>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18" name="Google Shape;118;p4"/>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119" name="Google Shape;119;p4"/>
          <p:cNvSpPr/>
          <p:nvPr/>
        </p:nvSpPr>
        <p:spPr>
          <a:xfrm rot="1071881">
            <a:off x="30126291" y="979332"/>
            <a:ext cx="1933644" cy="524294"/>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120" name="Google Shape;120;p4"/>
          <p:cNvGrpSpPr/>
          <p:nvPr/>
        </p:nvGrpSpPr>
        <p:grpSpPr>
          <a:xfrm rot="-5400000">
            <a:off x="1056478" y="4259190"/>
            <a:ext cx="946232" cy="723188"/>
            <a:chOff x="1640475" y="1197075"/>
            <a:chExt cx="55475" cy="50250"/>
          </a:xfrm>
        </p:grpSpPr>
        <p:sp>
          <p:nvSpPr>
            <p:cNvPr id="121" name="Google Shape;121;p4"/>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22" name="Google Shape;122;p4"/>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23" name="Google Shape;123;p4"/>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124" name="Google Shape;124;p4"/>
          <p:cNvSpPr/>
          <p:nvPr/>
        </p:nvSpPr>
        <p:spPr>
          <a:xfrm>
            <a:off x="30730770" y="18918658"/>
            <a:ext cx="2194587" cy="4075310"/>
          </a:xfrm>
          <a:custGeom>
            <a:rect b="b" l="l" r="r" t="t"/>
            <a:pathLst>
              <a:path extrusionOk="0" h="22473" w="14343">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25" name="Google Shape;125;p4"/>
          <p:cNvSpPr/>
          <p:nvPr/>
        </p:nvSpPr>
        <p:spPr>
          <a:xfrm rot="-767873">
            <a:off x="5316300" y="20037534"/>
            <a:ext cx="3724755" cy="1021607"/>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10">
    <p:spTree>
      <p:nvGrpSpPr>
        <p:cNvPr id="759" name="Shape 759"/>
        <p:cNvGrpSpPr/>
        <p:nvPr/>
      </p:nvGrpSpPr>
      <p:grpSpPr>
        <a:xfrm>
          <a:off x="0" y="0"/>
          <a:ext cx="0" cy="0"/>
          <a:chOff x="0" y="0"/>
          <a:chExt cx="0" cy="0"/>
        </a:xfrm>
      </p:grpSpPr>
      <p:sp>
        <p:nvSpPr>
          <p:cNvPr id="760" name="Google Shape;760;p31"/>
          <p:cNvSpPr txBox="1"/>
          <p:nvPr>
            <p:ph type="title"/>
          </p:nvPr>
        </p:nvSpPr>
        <p:spPr>
          <a:xfrm>
            <a:off x="12433140" y="3238187"/>
            <a:ext cx="8051400" cy="1962300"/>
          </a:xfrm>
          <a:prstGeom prst="rect">
            <a:avLst/>
          </a:prstGeom>
        </p:spPr>
        <p:txBody>
          <a:bodyPr anchorCtr="0" anchor="t" bIns="341325" lIns="341325" spcFirstLastPara="1" rIns="341325" wrap="square" tIns="341325">
            <a:noAutofit/>
          </a:bodyPr>
          <a:lstStyle>
            <a:lvl1pPr lvl="0" rtl="0" algn="ctr">
              <a:spcBef>
                <a:spcPts val="0"/>
              </a:spcBef>
              <a:spcAft>
                <a:spcPts val="0"/>
              </a:spcAft>
              <a:buClr>
                <a:schemeClr val="dk1"/>
              </a:buClr>
              <a:buSzPts val="10500"/>
              <a:buNone/>
              <a:defRPr sz="7800">
                <a:solidFill>
                  <a:schemeClr val="dk1"/>
                </a:solidFill>
              </a:defRPr>
            </a:lvl1pPr>
            <a:lvl2pPr lvl="1" rtl="0">
              <a:spcBef>
                <a:spcPts val="0"/>
              </a:spcBef>
              <a:spcAft>
                <a:spcPts val="0"/>
              </a:spcAft>
              <a:buClr>
                <a:schemeClr val="dk1"/>
              </a:buClr>
              <a:buSzPts val="10500"/>
              <a:buNone/>
              <a:defRPr>
                <a:solidFill>
                  <a:schemeClr val="dk1"/>
                </a:solidFill>
              </a:defRPr>
            </a:lvl2pPr>
            <a:lvl3pPr lvl="2" rtl="0">
              <a:spcBef>
                <a:spcPts val="0"/>
              </a:spcBef>
              <a:spcAft>
                <a:spcPts val="0"/>
              </a:spcAft>
              <a:buClr>
                <a:schemeClr val="dk1"/>
              </a:buClr>
              <a:buSzPts val="10500"/>
              <a:buNone/>
              <a:defRPr>
                <a:solidFill>
                  <a:schemeClr val="dk1"/>
                </a:solidFill>
              </a:defRPr>
            </a:lvl3pPr>
            <a:lvl4pPr lvl="3" rtl="0">
              <a:spcBef>
                <a:spcPts val="0"/>
              </a:spcBef>
              <a:spcAft>
                <a:spcPts val="0"/>
              </a:spcAft>
              <a:buClr>
                <a:schemeClr val="dk1"/>
              </a:buClr>
              <a:buSzPts val="10500"/>
              <a:buNone/>
              <a:defRPr>
                <a:solidFill>
                  <a:schemeClr val="dk1"/>
                </a:solidFill>
              </a:defRPr>
            </a:lvl4pPr>
            <a:lvl5pPr lvl="4" rtl="0">
              <a:spcBef>
                <a:spcPts val="0"/>
              </a:spcBef>
              <a:spcAft>
                <a:spcPts val="0"/>
              </a:spcAft>
              <a:buClr>
                <a:schemeClr val="dk1"/>
              </a:buClr>
              <a:buSzPts val="10500"/>
              <a:buNone/>
              <a:defRPr>
                <a:solidFill>
                  <a:schemeClr val="dk1"/>
                </a:solidFill>
              </a:defRPr>
            </a:lvl5pPr>
            <a:lvl6pPr lvl="5" rtl="0">
              <a:spcBef>
                <a:spcPts val="0"/>
              </a:spcBef>
              <a:spcAft>
                <a:spcPts val="0"/>
              </a:spcAft>
              <a:buClr>
                <a:schemeClr val="dk1"/>
              </a:buClr>
              <a:buSzPts val="10500"/>
              <a:buNone/>
              <a:defRPr>
                <a:solidFill>
                  <a:schemeClr val="dk1"/>
                </a:solidFill>
              </a:defRPr>
            </a:lvl6pPr>
            <a:lvl7pPr lvl="6" rtl="0">
              <a:spcBef>
                <a:spcPts val="0"/>
              </a:spcBef>
              <a:spcAft>
                <a:spcPts val="0"/>
              </a:spcAft>
              <a:buClr>
                <a:schemeClr val="dk1"/>
              </a:buClr>
              <a:buSzPts val="10500"/>
              <a:buNone/>
              <a:defRPr>
                <a:solidFill>
                  <a:schemeClr val="dk1"/>
                </a:solidFill>
              </a:defRPr>
            </a:lvl7pPr>
            <a:lvl8pPr lvl="7" rtl="0">
              <a:spcBef>
                <a:spcPts val="0"/>
              </a:spcBef>
              <a:spcAft>
                <a:spcPts val="0"/>
              </a:spcAft>
              <a:buClr>
                <a:schemeClr val="dk1"/>
              </a:buClr>
              <a:buSzPts val="10500"/>
              <a:buNone/>
              <a:defRPr>
                <a:solidFill>
                  <a:schemeClr val="dk1"/>
                </a:solidFill>
              </a:defRPr>
            </a:lvl8pPr>
            <a:lvl9pPr lvl="8" rtl="0">
              <a:spcBef>
                <a:spcPts val="0"/>
              </a:spcBef>
              <a:spcAft>
                <a:spcPts val="0"/>
              </a:spcAft>
              <a:buClr>
                <a:schemeClr val="dk1"/>
              </a:buClr>
              <a:buSzPts val="10500"/>
              <a:buNone/>
              <a:defRPr>
                <a:solidFill>
                  <a:schemeClr val="dk1"/>
                </a:solidFill>
              </a:defRPr>
            </a:lvl9pPr>
          </a:lstStyle>
          <a:p/>
        </p:txBody>
      </p:sp>
      <p:sp>
        <p:nvSpPr>
          <p:cNvPr id="761" name="Google Shape;761;p31"/>
          <p:cNvSpPr txBox="1"/>
          <p:nvPr>
            <p:ph idx="2" type="title"/>
          </p:nvPr>
        </p:nvSpPr>
        <p:spPr>
          <a:xfrm>
            <a:off x="18570735" y="11457391"/>
            <a:ext cx="10752300" cy="1287600"/>
          </a:xfrm>
          <a:prstGeom prst="rect">
            <a:avLst/>
          </a:prstGeom>
        </p:spPr>
        <p:txBody>
          <a:bodyPr anchorCtr="0" anchor="ctr" bIns="341325" lIns="341325" spcFirstLastPara="1" rIns="341325" wrap="square" tIns="341325">
            <a:noAutofit/>
          </a:bodyPr>
          <a:lstStyle>
            <a:lvl1pPr lvl="0" rtl="0" algn="ctr">
              <a:spcBef>
                <a:spcPts val="0"/>
              </a:spcBef>
              <a:spcAft>
                <a:spcPts val="0"/>
              </a:spcAft>
              <a:buSzPts val="9300"/>
              <a:buNone/>
              <a:defRPr sz="6700"/>
            </a:lvl1pPr>
            <a:lvl2pPr lvl="1" rtl="0" algn="ctr">
              <a:spcBef>
                <a:spcPts val="0"/>
              </a:spcBef>
              <a:spcAft>
                <a:spcPts val="0"/>
              </a:spcAft>
              <a:buSzPts val="9300"/>
              <a:buNone/>
              <a:defRPr sz="9300"/>
            </a:lvl2pPr>
            <a:lvl3pPr lvl="2" rtl="0" algn="ctr">
              <a:spcBef>
                <a:spcPts val="0"/>
              </a:spcBef>
              <a:spcAft>
                <a:spcPts val="0"/>
              </a:spcAft>
              <a:buSzPts val="9300"/>
              <a:buNone/>
              <a:defRPr sz="9300"/>
            </a:lvl3pPr>
            <a:lvl4pPr lvl="3" rtl="0" algn="ctr">
              <a:spcBef>
                <a:spcPts val="0"/>
              </a:spcBef>
              <a:spcAft>
                <a:spcPts val="0"/>
              </a:spcAft>
              <a:buSzPts val="9300"/>
              <a:buNone/>
              <a:defRPr sz="9300"/>
            </a:lvl4pPr>
            <a:lvl5pPr lvl="4" rtl="0" algn="ctr">
              <a:spcBef>
                <a:spcPts val="0"/>
              </a:spcBef>
              <a:spcAft>
                <a:spcPts val="0"/>
              </a:spcAft>
              <a:buSzPts val="9300"/>
              <a:buNone/>
              <a:defRPr sz="9300"/>
            </a:lvl5pPr>
            <a:lvl6pPr lvl="5" rtl="0" algn="ctr">
              <a:spcBef>
                <a:spcPts val="0"/>
              </a:spcBef>
              <a:spcAft>
                <a:spcPts val="0"/>
              </a:spcAft>
              <a:buSzPts val="9300"/>
              <a:buNone/>
              <a:defRPr sz="9300"/>
            </a:lvl6pPr>
            <a:lvl7pPr lvl="6" rtl="0" algn="ctr">
              <a:spcBef>
                <a:spcPts val="0"/>
              </a:spcBef>
              <a:spcAft>
                <a:spcPts val="0"/>
              </a:spcAft>
              <a:buSzPts val="9300"/>
              <a:buNone/>
              <a:defRPr sz="9300"/>
            </a:lvl7pPr>
            <a:lvl8pPr lvl="7" rtl="0" algn="ctr">
              <a:spcBef>
                <a:spcPts val="0"/>
              </a:spcBef>
              <a:spcAft>
                <a:spcPts val="0"/>
              </a:spcAft>
              <a:buSzPts val="9300"/>
              <a:buNone/>
              <a:defRPr sz="9300"/>
            </a:lvl8pPr>
            <a:lvl9pPr lvl="8" rtl="0" algn="ctr">
              <a:spcBef>
                <a:spcPts val="0"/>
              </a:spcBef>
              <a:spcAft>
                <a:spcPts val="0"/>
              </a:spcAft>
              <a:buSzPts val="9300"/>
              <a:buNone/>
              <a:defRPr sz="9300"/>
            </a:lvl9pPr>
          </a:lstStyle>
          <a:p/>
        </p:txBody>
      </p:sp>
      <p:sp>
        <p:nvSpPr>
          <p:cNvPr id="762" name="Google Shape;762;p31"/>
          <p:cNvSpPr txBox="1"/>
          <p:nvPr>
            <p:ph idx="1" type="subTitle"/>
          </p:nvPr>
        </p:nvSpPr>
        <p:spPr>
          <a:xfrm>
            <a:off x="18528075" y="13346987"/>
            <a:ext cx="10837800" cy="4912500"/>
          </a:xfrm>
          <a:prstGeom prst="rect">
            <a:avLst/>
          </a:prstGeom>
          <a:noFill/>
          <a:ln>
            <a:noFill/>
          </a:ln>
        </p:spPr>
        <p:txBody>
          <a:bodyPr anchorCtr="0" anchor="ctr" bIns="341325" lIns="341325" spcFirstLastPara="1" rIns="341325" wrap="square" tIns="341325">
            <a:noAutofit/>
          </a:bodyPr>
          <a:lstStyle>
            <a:lvl1pPr lvl="0"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1pPr>
            <a:lvl2pPr lvl="1"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2pPr>
            <a:lvl3pPr lvl="2"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3pPr>
            <a:lvl4pPr lvl="3"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4pPr>
            <a:lvl5pPr lvl="4"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5pPr>
            <a:lvl6pPr lvl="5"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6pPr>
            <a:lvl7pPr lvl="6"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7pPr>
            <a:lvl8pPr lvl="7"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8pPr>
            <a:lvl9pPr lvl="8"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9pPr>
          </a:lstStyle>
          <a:p/>
        </p:txBody>
      </p:sp>
      <p:sp>
        <p:nvSpPr>
          <p:cNvPr id="763" name="Google Shape;763;p31"/>
          <p:cNvSpPr txBox="1"/>
          <p:nvPr>
            <p:ph idx="3" type="title"/>
          </p:nvPr>
        </p:nvSpPr>
        <p:spPr>
          <a:xfrm>
            <a:off x="3595138" y="11457391"/>
            <a:ext cx="10752300" cy="1287600"/>
          </a:xfrm>
          <a:prstGeom prst="rect">
            <a:avLst/>
          </a:prstGeom>
        </p:spPr>
        <p:txBody>
          <a:bodyPr anchorCtr="0" anchor="ctr" bIns="341325" lIns="341325" spcFirstLastPara="1" rIns="341325" wrap="square" tIns="341325">
            <a:noAutofit/>
          </a:bodyPr>
          <a:lstStyle>
            <a:lvl1pPr lvl="0" rtl="0" algn="ctr">
              <a:spcBef>
                <a:spcPts val="0"/>
              </a:spcBef>
              <a:spcAft>
                <a:spcPts val="0"/>
              </a:spcAft>
              <a:buSzPts val="9300"/>
              <a:buNone/>
              <a:defRPr sz="6700"/>
            </a:lvl1pPr>
            <a:lvl2pPr lvl="1" rtl="0" algn="ctr">
              <a:spcBef>
                <a:spcPts val="0"/>
              </a:spcBef>
              <a:spcAft>
                <a:spcPts val="0"/>
              </a:spcAft>
              <a:buSzPts val="9300"/>
              <a:buNone/>
              <a:defRPr sz="9300"/>
            </a:lvl2pPr>
            <a:lvl3pPr lvl="2" rtl="0" algn="ctr">
              <a:spcBef>
                <a:spcPts val="0"/>
              </a:spcBef>
              <a:spcAft>
                <a:spcPts val="0"/>
              </a:spcAft>
              <a:buSzPts val="9300"/>
              <a:buNone/>
              <a:defRPr sz="9300"/>
            </a:lvl3pPr>
            <a:lvl4pPr lvl="3" rtl="0" algn="ctr">
              <a:spcBef>
                <a:spcPts val="0"/>
              </a:spcBef>
              <a:spcAft>
                <a:spcPts val="0"/>
              </a:spcAft>
              <a:buSzPts val="9300"/>
              <a:buNone/>
              <a:defRPr sz="9300"/>
            </a:lvl4pPr>
            <a:lvl5pPr lvl="4" rtl="0" algn="ctr">
              <a:spcBef>
                <a:spcPts val="0"/>
              </a:spcBef>
              <a:spcAft>
                <a:spcPts val="0"/>
              </a:spcAft>
              <a:buSzPts val="9300"/>
              <a:buNone/>
              <a:defRPr sz="9300"/>
            </a:lvl5pPr>
            <a:lvl6pPr lvl="5" rtl="0" algn="ctr">
              <a:spcBef>
                <a:spcPts val="0"/>
              </a:spcBef>
              <a:spcAft>
                <a:spcPts val="0"/>
              </a:spcAft>
              <a:buSzPts val="9300"/>
              <a:buNone/>
              <a:defRPr sz="9300"/>
            </a:lvl6pPr>
            <a:lvl7pPr lvl="6" rtl="0" algn="ctr">
              <a:spcBef>
                <a:spcPts val="0"/>
              </a:spcBef>
              <a:spcAft>
                <a:spcPts val="0"/>
              </a:spcAft>
              <a:buSzPts val="9300"/>
              <a:buNone/>
              <a:defRPr sz="9300"/>
            </a:lvl7pPr>
            <a:lvl8pPr lvl="7" rtl="0" algn="ctr">
              <a:spcBef>
                <a:spcPts val="0"/>
              </a:spcBef>
              <a:spcAft>
                <a:spcPts val="0"/>
              </a:spcAft>
              <a:buSzPts val="9300"/>
              <a:buNone/>
              <a:defRPr sz="9300"/>
            </a:lvl8pPr>
            <a:lvl9pPr lvl="8" rtl="0" algn="ctr">
              <a:spcBef>
                <a:spcPts val="0"/>
              </a:spcBef>
              <a:spcAft>
                <a:spcPts val="0"/>
              </a:spcAft>
              <a:buSzPts val="9300"/>
              <a:buNone/>
              <a:defRPr sz="9300"/>
            </a:lvl9pPr>
          </a:lstStyle>
          <a:p/>
        </p:txBody>
      </p:sp>
      <p:sp>
        <p:nvSpPr>
          <p:cNvPr id="764" name="Google Shape;764;p31"/>
          <p:cNvSpPr txBox="1"/>
          <p:nvPr>
            <p:ph idx="4" type="subTitle"/>
          </p:nvPr>
        </p:nvSpPr>
        <p:spPr>
          <a:xfrm>
            <a:off x="3552478" y="13346987"/>
            <a:ext cx="10837800" cy="4912500"/>
          </a:xfrm>
          <a:prstGeom prst="rect">
            <a:avLst/>
          </a:prstGeom>
          <a:noFill/>
          <a:ln>
            <a:noFill/>
          </a:ln>
        </p:spPr>
        <p:txBody>
          <a:bodyPr anchorCtr="0" anchor="ctr" bIns="341325" lIns="341325" spcFirstLastPara="1" rIns="341325" wrap="square" tIns="341325">
            <a:noAutofit/>
          </a:bodyPr>
          <a:lstStyle>
            <a:lvl1pPr lvl="0"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1pPr>
            <a:lvl2pPr lvl="1"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2pPr>
            <a:lvl3pPr lvl="2"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3pPr>
            <a:lvl4pPr lvl="3"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4pPr>
            <a:lvl5pPr lvl="4"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5pPr>
            <a:lvl6pPr lvl="5"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6pPr>
            <a:lvl7pPr lvl="6"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7pPr>
            <a:lvl8pPr lvl="7"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8pPr>
            <a:lvl9pPr lvl="8"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9pPr>
          </a:lstStyle>
          <a:p/>
        </p:txBody>
      </p:sp>
      <p:sp>
        <p:nvSpPr>
          <p:cNvPr id="765" name="Google Shape;765;p31"/>
          <p:cNvSpPr txBox="1"/>
          <p:nvPr>
            <p:ph hasCustomPrompt="1" idx="5" type="title"/>
          </p:nvPr>
        </p:nvSpPr>
        <p:spPr>
          <a:xfrm>
            <a:off x="5775118" y="7276533"/>
            <a:ext cx="6392700" cy="3578700"/>
          </a:xfrm>
          <a:prstGeom prst="rect">
            <a:avLst/>
          </a:prstGeom>
        </p:spPr>
        <p:txBody>
          <a:bodyPr anchorCtr="0" anchor="ctr" bIns="341325" lIns="341325" spcFirstLastPara="1" rIns="341325" wrap="square" tIns="341325">
            <a:noAutofit/>
          </a:bodyPr>
          <a:lstStyle>
            <a:lvl1pPr lvl="0" rtl="0" algn="ctr">
              <a:spcBef>
                <a:spcPts val="0"/>
              </a:spcBef>
              <a:spcAft>
                <a:spcPts val="0"/>
              </a:spcAft>
              <a:buSzPts val="44800"/>
              <a:buNone/>
              <a:defRPr sz="12700"/>
            </a:lvl1pPr>
            <a:lvl2pPr lvl="1" rtl="0" algn="ctr">
              <a:spcBef>
                <a:spcPts val="0"/>
              </a:spcBef>
              <a:spcAft>
                <a:spcPts val="0"/>
              </a:spcAft>
              <a:buSzPts val="44800"/>
              <a:buNone/>
              <a:defRPr sz="44800"/>
            </a:lvl2pPr>
            <a:lvl3pPr lvl="2" rtl="0" algn="ctr">
              <a:spcBef>
                <a:spcPts val="0"/>
              </a:spcBef>
              <a:spcAft>
                <a:spcPts val="0"/>
              </a:spcAft>
              <a:buSzPts val="44800"/>
              <a:buNone/>
              <a:defRPr sz="44800"/>
            </a:lvl3pPr>
            <a:lvl4pPr lvl="3" rtl="0" algn="ctr">
              <a:spcBef>
                <a:spcPts val="0"/>
              </a:spcBef>
              <a:spcAft>
                <a:spcPts val="0"/>
              </a:spcAft>
              <a:buSzPts val="44800"/>
              <a:buNone/>
              <a:defRPr sz="44800"/>
            </a:lvl4pPr>
            <a:lvl5pPr lvl="4" rtl="0" algn="ctr">
              <a:spcBef>
                <a:spcPts val="0"/>
              </a:spcBef>
              <a:spcAft>
                <a:spcPts val="0"/>
              </a:spcAft>
              <a:buSzPts val="44800"/>
              <a:buNone/>
              <a:defRPr sz="44800"/>
            </a:lvl5pPr>
            <a:lvl6pPr lvl="5" rtl="0" algn="ctr">
              <a:spcBef>
                <a:spcPts val="0"/>
              </a:spcBef>
              <a:spcAft>
                <a:spcPts val="0"/>
              </a:spcAft>
              <a:buSzPts val="44800"/>
              <a:buNone/>
              <a:defRPr sz="44800"/>
            </a:lvl6pPr>
            <a:lvl7pPr lvl="6" rtl="0" algn="ctr">
              <a:spcBef>
                <a:spcPts val="0"/>
              </a:spcBef>
              <a:spcAft>
                <a:spcPts val="0"/>
              </a:spcAft>
              <a:buSzPts val="44800"/>
              <a:buNone/>
              <a:defRPr sz="44800"/>
            </a:lvl7pPr>
            <a:lvl8pPr lvl="7" rtl="0" algn="ctr">
              <a:spcBef>
                <a:spcPts val="0"/>
              </a:spcBef>
              <a:spcAft>
                <a:spcPts val="0"/>
              </a:spcAft>
              <a:buSzPts val="44800"/>
              <a:buNone/>
              <a:defRPr sz="44800"/>
            </a:lvl8pPr>
            <a:lvl9pPr lvl="8" rtl="0" algn="ctr">
              <a:spcBef>
                <a:spcPts val="0"/>
              </a:spcBef>
              <a:spcAft>
                <a:spcPts val="0"/>
              </a:spcAft>
              <a:buSzPts val="44800"/>
              <a:buNone/>
              <a:defRPr sz="44800"/>
            </a:lvl9pPr>
          </a:lstStyle>
          <a:p>
            <a:r>
              <a:t>xx%</a:t>
            </a:r>
          </a:p>
        </p:txBody>
      </p:sp>
      <p:sp>
        <p:nvSpPr>
          <p:cNvPr id="766" name="Google Shape;766;p31"/>
          <p:cNvSpPr txBox="1"/>
          <p:nvPr>
            <p:ph hasCustomPrompt="1" idx="6" type="title"/>
          </p:nvPr>
        </p:nvSpPr>
        <p:spPr>
          <a:xfrm>
            <a:off x="20750715" y="7276533"/>
            <a:ext cx="6392700" cy="3578700"/>
          </a:xfrm>
          <a:prstGeom prst="rect">
            <a:avLst/>
          </a:prstGeom>
        </p:spPr>
        <p:txBody>
          <a:bodyPr anchorCtr="0" anchor="ctr" bIns="341325" lIns="341325" spcFirstLastPara="1" rIns="341325" wrap="square" tIns="341325">
            <a:noAutofit/>
          </a:bodyPr>
          <a:lstStyle>
            <a:lvl1pPr lvl="0" rtl="0" algn="ctr">
              <a:spcBef>
                <a:spcPts val="0"/>
              </a:spcBef>
              <a:spcAft>
                <a:spcPts val="0"/>
              </a:spcAft>
              <a:buSzPts val="44800"/>
              <a:buNone/>
              <a:defRPr sz="12700"/>
            </a:lvl1pPr>
            <a:lvl2pPr lvl="1" rtl="0" algn="ctr">
              <a:spcBef>
                <a:spcPts val="0"/>
              </a:spcBef>
              <a:spcAft>
                <a:spcPts val="0"/>
              </a:spcAft>
              <a:buSzPts val="44800"/>
              <a:buNone/>
              <a:defRPr sz="44800"/>
            </a:lvl2pPr>
            <a:lvl3pPr lvl="2" rtl="0" algn="ctr">
              <a:spcBef>
                <a:spcPts val="0"/>
              </a:spcBef>
              <a:spcAft>
                <a:spcPts val="0"/>
              </a:spcAft>
              <a:buSzPts val="44800"/>
              <a:buNone/>
              <a:defRPr sz="44800"/>
            </a:lvl3pPr>
            <a:lvl4pPr lvl="3" rtl="0" algn="ctr">
              <a:spcBef>
                <a:spcPts val="0"/>
              </a:spcBef>
              <a:spcAft>
                <a:spcPts val="0"/>
              </a:spcAft>
              <a:buSzPts val="44800"/>
              <a:buNone/>
              <a:defRPr sz="44800"/>
            </a:lvl4pPr>
            <a:lvl5pPr lvl="4" rtl="0" algn="ctr">
              <a:spcBef>
                <a:spcPts val="0"/>
              </a:spcBef>
              <a:spcAft>
                <a:spcPts val="0"/>
              </a:spcAft>
              <a:buSzPts val="44800"/>
              <a:buNone/>
              <a:defRPr sz="44800"/>
            </a:lvl5pPr>
            <a:lvl6pPr lvl="5" rtl="0" algn="ctr">
              <a:spcBef>
                <a:spcPts val="0"/>
              </a:spcBef>
              <a:spcAft>
                <a:spcPts val="0"/>
              </a:spcAft>
              <a:buSzPts val="44800"/>
              <a:buNone/>
              <a:defRPr sz="44800"/>
            </a:lvl6pPr>
            <a:lvl7pPr lvl="6" rtl="0" algn="ctr">
              <a:spcBef>
                <a:spcPts val="0"/>
              </a:spcBef>
              <a:spcAft>
                <a:spcPts val="0"/>
              </a:spcAft>
              <a:buSzPts val="44800"/>
              <a:buNone/>
              <a:defRPr sz="44800"/>
            </a:lvl7pPr>
            <a:lvl8pPr lvl="7" rtl="0" algn="ctr">
              <a:spcBef>
                <a:spcPts val="0"/>
              </a:spcBef>
              <a:spcAft>
                <a:spcPts val="0"/>
              </a:spcAft>
              <a:buSzPts val="44800"/>
              <a:buNone/>
              <a:defRPr sz="44800"/>
            </a:lvl8pPr>
            <a:lvl9pPr lvl="8" rtl="0" algn="ctr">
              <a:spcBef>
                <a:spcPts val="0"/>
              </a:spcBef>
              <a:spcAft>
                <a:spcPts val="0"/>
              </a:spcAft>
              <a:buSzPts val="44800"/>
              <a:buNone/>
              <a:defRPr sz="44800"/>
            </a:lvl9pPr>
          </a:lstStyle>
          <a:p>
            <a:r>
              <a:t>xx%</a:t>
            </a:r>
          </a:p>
        </p:txBody>
      </p:sp>
      <p:sp>
        <p:nvSpPr>
          <p:cNvPr id="767" name="Google Shape;767;p31"/>
          <p:cNvSpPr/>
          <p:nvPr/>
        </p:nvSpPr>
        <p:spPr>
          <a:xfrm rot="8663928">
            <a:off x="-1892668" y="14652805"/>
            <a:ext cx="7525042" cy="9537970"/>
          </a:xfrm>
          <a:custGeom>
            <a:rect b="b" l="l" r="r" t="t"/>
            <a:pathLst>
              <a:path extrusionOk="0" h="13045" w="13007">
                <a:moveTo>
                  <a:pt x="12515" y="1"/>
                </a:moveTo>
                <a:cubicBezTo>
                  <a:pt x="12505" y="1"/>
                  <a:pt x="12495" y="2"/>
                  <a:pt x="12485" y="4"/>
                </a:cubicBezTo>
                <a:cubicBezTo>
                  <a:pt x="11568" y="214"/>
                  <a:pt x="10641" y="375"/>
                  <a:pt x="9706" y="481"/>
                </a:cubicBezTo>
                <a:cubicBezTo>
                  <a:pt x="8769" y="587"/>
                  <a:pt x="7827" y="639"/>
                  <a:pt x="6885" y="639"/>
                </a:cubicBezTo>
                <a:cubicBezTo>
                  <a:pt x="6168" y="639"/>
                  <a:pt x="5450" y="609"/>
                  <a:pt x="4735" y="550"/>
                </a:cubicBezTo>
                <a:cubicBezTo>
                  <a:pt x="4277" y="512"/>
                  <a:pt x="3796" y="469"/>
                  <a:pt x="3318" y="469"/>
                </a:cubicBezTo>
                <a:cubicBezTo>
                  <a:pt x="2513" y="469"/>
                  <a:pt x="1717" y="591"/>
                  <a:pt x="1058" y="1068"/>
                </a:cubicBezTo>
                <a:cubicBezTo>
                  <a:pt x="1059" y="1057"/>
                  <a:pt x="1057" y="1052"/>
                  <a:pt x="1050" y="1052"/>
                </a:cubicBezTo>
                <a:cubicBezTo>
                  <a:pt x="989" y="1052"/>
                  <a:pt x="597" y="1511"/>
                  <a:pt x="509" y="1745"/>
                </a:cubicBezTo>
                <a:cubicBezTo>
                  <a:pt x="139" y="2725"/>
                  <a:pt x="1" y="3837"/>
                  <a:pt x="329" y="4850"/>
                </a:cubicBezTo>
                <a:cubicBezTo>
                  <a:pt x="602" y="5696"/>
                  <a:pt x="1186" y="6475"/>
                  <a:pt x="2005" y="6858"/>
                </a:cubicBezTo>
                <a:cubicBezTo>
                  <a:pt x="2923" y="7286"/>
                  <a:pt x="3974" y="7122"/>
                  <a:pt x="4914" y="7465"/>
                </a:cubicBezTo>
                <a:cubicBezTo>
                  <a:pt x="5846" y="7805"/>
                  <a:pt x="6269" y="8720"/>
                  <a:pt x="6690" y="9546"/>
                </a:cubicBezTo>
                <a:cubicBezTo>
                  <a:pt x="7147" y="10442"/>
                  <a:pt x="7734" y="11244"/>
                  <a:pt x="8514" y="11886"/>
                </a:cubicBezTo>
                <a:cubicBezTo>
                  <a:pt x="9220" y="12466"/>
                  <a:pt x="10135" y="13045"/>
                  <a:pt x="11084" y="13045"/>
                </a:cubicBezTo>
                <a:cubicBezTo>
                  <a:pt x="11157" y="13045"/>
                  <a:pt x="11229" y="13041"/>
                  <a:pt x="11303" y="13034"/>
                </a:cubicBezTo>
                <a:cubicBezTo>
                  <a:pt x="11746" y="12991"/>
                  <a:pt x="12188" y="12817"/>
                  <a:pt x="12502" y="12494"/>
                </a:cubicBezTo>
                <a:cubicBezTo>
                  <a:pt x="12856" y="12131"/>
                  <a:pt x="12967" y="11633"/>
                  <a:pt x="12985" y="11143"/>
                </a:cubicBezTo>
                <a:cubicBezTo>
                  <a:pt x="13006" y="10560"/>
                  <a:pt x="12960" y="9972"/>
                  <a:pt x="12940" y="9391"/>
                </a:cubicBezTo>
                <a:cubicBezTo>
                  <a:pt x="12920" y="8773"/>
                  <a:pt x="12900" y="8155"/>
                  <a:pt x="12879" y="7536"/>
                </a:cubicBezTo>
                <a:lnTo>
                  <a:pt x="12632" y="116"/>
                </a:lnTo>
                <a:cubicBezTo>
                  <a:pt x="12630" y="48"/>
                  <a:pt x="12578" y="1"/>
                  <a:pt x="12515" y="1"/>
                </a:cubicBezTo>
                <a:close/>
              </a:path>
            </a:pathLst>
          </a:custGeom>
          <a:solidFill>
            <a:schemeClr val="accent1">
              <a:alpha val="4972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768" name="Google Shape;768;p31"/>
          <p:cNvSpPr/>
          <p:nvPr/>
        </p:nvSpPr>
        <p:spPr>
          <a:xfrm flipH="1">
            <a:off x="20764027" y="14427790"/>
            <a:ext cx="13084341" cy="8526888"/>
          </a:xfrm>
          <a:custGeom>
            <a:rect b="b" l="l" r="r" t="t"/>
            <a:pathLst>
              <a:path extrusionOk="0" h="11204" w="23808">
                <a:moveTo>
                  <a:pt x="1601" y="1"/>
                </a:moveTo>
                <a:cubicBezTo>
                  <a:pt x="1055" y="1"/>
                  <a:pt x="506" y="115"/>
                  <a:pt x="0" y="332"/>
                </a:cubicBezTo>
                <a:lnTo>
                  <a:pt x="0" y="11204"/>
                </a:lnTo>
                <a:lnTo>
                  <a:pt x="23808" y="11204"/>
                </a:lnTo>
                <a:cubicBezTo>
                  <a:pt x="23725" y="11045"/>
                  <a:pt x="23628" y="10895"/>
                  <a:pt x="23519" y="10757"/>
                </a:cubicBezTo>
                <a:cubicBezTo>
                  <a:pt x="23017" y="10126"/>
                  <a:pt x="22249" y="9748"/>
                  <a:pt x="21476" y="9748"/>
                </a:cubicBezTo>
                <a:cubicBezTo>
                  <a:pt x="21442" y="9748"/>
                  <a:pt x="21408" y="9749"/>
                  <a:pt x="21374" y="9751"/>
                </a:cubicBezTo>
                <a:cubicBezTo>
                  <a:pt x="20787" y="9776"/>
                  <a:pt x="20207" y="10007"/>
                  <a:pt x="19629" y="10007"/>
                </a:cubicBezTo>
                <a:cubicBezTo>
                  <a:pt x="19512" y="10007"/>
                  <a:pt x="19395" y="9998"/>
                  <a:pt x="19278" y="9975"/>
                </a:cubicBezTo>
                <a:cubicBezTo>
                  <a:pt x="19140" y="9948"/>
                  <a:pt x="19009" y="9906"/>
                  <a:pt x="18886" y="9850"/>
                </a:cubicBezTo>
                <a:cubicBezTo>
                  <a:pt x="18859" y="9838"/>
                  <a:pt x="18832" y="9826"/>
                  <a:pt x="18806" y="9811"/>
                </a:cubicBezTo>
                <a:cubicBezTo>
                  <a:pt x="17861" y="9333"/>
                  <a:pt x="17298" y="8089"/>
                  <a:pt x="16410" y="7398"/>
                </a:cubicBezTo>
                <a:cubicBezTo>
                  <a:pt x="15787" y="6913"/>
                  <a:pt x="15050" y="6730"/>
                  <a:pt x="14282" y="6730"/>
                </a:cubicBezTo>
                <a:cubicBezTo>
                  <a:pt x="13407" y="6730"/>
                  <a:pt x="12492" y="6967"/>
                  <a:pt x="11660" y="7265"/>
                </a:cubicBezTo>
                <a:cubicBezTo>
                  <a:pt x="10916" y="7531"/>
                  <a:pt x="10145" y="7839"/>
                  <a:pt x="9375" y="7839"/>
                </a:cubicBezTo>
                <a:cubicBezTo>
                  <a:pt x="9193" y="7839"/>
                  <a:pt x="9011" y="7822"/>
                  <a:pt x="8830" y="7783"/>
                </a:cubicBezTo>
                <a:cubicBezTo>
                  <a:pt x="7417" y="7481"/>
                  <a:pt x="6534" y="5988"/>
                  <a:pt x="5961" y="4572"/>
                </a:cubicBezTo>
                <a:cubicBezTo>
                  <a:pt x="5388" y="3156"/>
                  <a:pt x="4892" y="1585"/>
                  <a:pt x="3719" y="690"/>
                </a:cubicBezTo>
                <a:cubicBezTo>
                  <a:pt x="3105" y="220"/>
                  <a:pt x="2357" y="1"/>
                  <a:pt x="1601" y="1"/>
                </a:cubicBezTo>
                <a:close/>
              </a:path>
            </a:pathLst>
          </a:custGeom>
          <a:solidFill>
            <a:schemeClr val="lt2">
              <a:alpha val="4860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769" name="Google Shape;769;p31"/>
          <p:cNvSpPr/>
          <p:nvPr/>
        </p:nvSpPr>
        <p:spPr>
          <a:xfrm>
            <a:off x="-1752299" y="-2007307"/>
            <a:ext cx="11280628" cy="8622781"/>
          </a:xfrm>
          <a:custGeom>
            <a:rect b="b" l="l" r="r" t="t"/>
            <a:pathLst>
              <a:path extrusionOk="0" h="11330" w="20526">
                <a:moveTo>
                  <a:pt x="12939" y="1"/>
                </a:moveTo>
                <a:cubicBezTo>
                  <a:pt x="11999" y="1"/>
                  <a:pt x="11086" y="167"/>
                  <a:pt x="10169" y="370"/>
                </a:cubicBezTo>
                <a:cubicBezTo>
                  <a:pt x="9691" y="476"/>
                  <a:pt x="9213" y="584"/>
                  <a:pt x="8731" y="667"/>
                </a:cubicBezTo>
                <a:cubicBezTo>
                  <a:pt x="8234" y="750"/>
                  <a:pt x="7732" y="802"/>
                  <a:pt x="7229" y="839"/>
                </a:cubicBezTo>
                <a:cubicBezTo>
                  <a:pt x="6231" y="913"/>
                  <a:pt x="5230" y="935"/>
                  <a:pt x="4235" y="1052"/>
                </a:cubicBezTo>
                <a:cubicBezTo>
                  <a:pt x="3806" y="1102"/>
                  <a:pt x="3380" y="1184"/>
                  <a:pt x="2951" y="1235"/>
                </a:cubicBezTo>
                <a:cubicBezTo>
                  <a:pt x="2746" y="1260"/>
                  <a:pt x="2537" y="1279"/>
                  <a:pt x="2328" y="1279"/>
                </a:cubicBezTo>
                <a:cubicBezTo>
                  <a:pt x="2138" y="1279"/>
                  <a:pt x="1948" y="1263"/>
                  <a:pt x="1762" y="1222"/>
                </a:cubicBezTo>
                <a:cubicBezTo>
                  <a:pt x="1578" y="1180"/>
                  <a:pt x="1402" y="1113"/>
                  <a:pt x="1242" y="1012"/>
                </a:cubicBezTo>
                <a:cubicBezTo>
                  <a:pt x="1161" y="960"/>
                  <a:pt x="1089" y="870"/>
                  <a:pt x="988" y="868"/>
                </a:cubicBezTo>
                <a:cubicBezTo>
                  <a:pt x="985" y="868"/>
                  <a:pt x="983" y="868"/>
                  <a:pt x="981" y="868"/>
                </a:cubicBezTo>
                <a:cubicBezTo>
                  <a:pt x="897" y="868"/>
                  <a:pt x="810" y="887"/>
                  <a:pt x="732" y="917"/>
                </a:cubicBezTo>
                <a:cubicBezTo>
                  <a:pt x="360" y="1060"/>
                  <a:pt x="147" y="1435"/>
                  <a:pt x="79" y="1816"/>
                </a:cubicBezTo>
                <a:cubicBezTo>
                  <a:pt x="38" y="2046"/>
                  <a:pt x="37" y="2279"/>
                  <a:pt x="38" y="2512"/>
                </a:cubicBezTo>
                <a:cubicBezTo>
                  <a:pt x="38" y="2767"/>
                  <a:pt x="39" y="3024"/>
                  <a:pt x="40" y="3279"/>
                </a:cubicBezTo>
                <a:cubicBezTo>
                  <a:pt x="42" y="3797"/>
                  <a:pt x="44" y="4315"/>
                  <a:pt x="46" y="4833"/>
                </a:cubicBezTo>
                <a:cubicBezTo>
                  <a:pt x="50" y="5817"/>
                  <a:pt x="54" y="6803"/>
                  <a:pt x="57" y="7787"/>
                </a:cubicBezTo>
                <a:cubicBezTo>
                  <a:pt x="55" y="7786"/>
                  <a:pt x="54" y="7785"/>
                  <a:pt x="52" y="7785"/>
                </a:cubicBezTo>
                <a:cubicBezTo>
                  <a:pt x="0" y="7785"/>
                  <a:pt x="101" y="8649"/>
                  <a:pt x="628" y="8724"/>
                </a:cubicBezTo>
                <a:cubicBezTo>
                  <a:pt x="1441" y="8840"/>
                  <a:pt x="1514" y="10145"/>
                  <a:pt x="2146" y="10693"/>
                </a:cubicBezTo>
                <a:cubicBezTo>
                  <a:pt x="2452" y="10957"/>
                  <a:pt x="2805" y="11167"/>
                  <a:pt x="3199" y="11261"/>
                </a:cubicBezTo>
                <a:cubicBezTo>
                  <a:pt x="3402" y="11310"/>
                  <a:pt x="3609" y="11330"/>
                  <a:pt x="3816" y="11330"/>
                </a:cubicBezTo>
                <a:cubicBezTo>
                  <a:pt x="4077" y="11330"/>
                  <a:pt x="4340" y="11298"/>
                  <a:pt x="4597" y="11251"/>
                </a:cubicBezTo>
                <a:cubicBezTo>
                  <a:pt x="5367" y="11113"/>
                  <a:pt x="6207" y="10865"/>
                  <a:pt x="6645" y="10152"/>
                </a:cubicBezTo>
                <a:cubicBezTo>
                  <a:pt x="6859" y="9801"/>
                  <a:pt x="6970" y="9395"/>
                  <a:pt x="7203" y="9055"/>
                </a:cubicBezTo>
                <a:cubicBezTo>
                  <a:pt x="7421" y="8736"/>
                  <a:pt x="7758" y="8532"/>
                  <a:pt x="8120" y="8419"/>
                </a:cubicBezTo>
                <a:cubicBezTo>
                  <a:pt x="8559" y="8282"/>
                  <a:pt x="9011" y="8265"/>
                  <a:pt x="9465" y="8265"/>
                </a:cubicBezTo>
                <a:cubicBezTo>
                  <a:pt x="9615" y="8265"/>
                  <a:pt x="9765" y="8267"/>
                  <a:pt x="9915" y="8267"/>
                </a:cubicBezTo>
                <a:cubicBezTo>
                  <a:pt x="10115" y="8267"/>
                  <a:pt x="10316" y="8264"/>
                  <a:pt x="10515" y="8248"/>
                </a:cubicBezTo>
                <a:cubicBezTo>
                  <a:pt x="10927" y="8216"/>
                  <a:pt x="11342" y="8132"/>
                  <a:pt x="11707" y="7927"/>
                </a:cubicBezTo>
                <a:cubicBezTo>
                  <a:pt x="12074" y="7718"/>
                  <a:pt x="12352" y="7394"/>
                  <a:pt x="12600" y="7055"/>
                </a:cubicBezTo>
                <a:cubicBezTo>
                  <a:pt x="13089" y="6385"/>
                  <a:pt x="13543" y="5673"/>
                  <a:pt x="14244" y="5207"/>
                </a:cubicBezTo>
                <a:cubicBezTo>
                  <a:pt x="14594" y="4972"/>
                  <a:pt x="14986" y="4825"/>
                  <a:pt x="15405" y="4792"/>
                </a:cubicBezTo>
                <a:cubicBezTo>
                  <a:pt x="15494" y="4785"/>
                  <a:pt x="15582" y="4782"/>
                  <a:pt x="15670" y="4782"/>
                </a:cubicBezTo>
                <a:cubicBezTo>
                  <a:pt x="16070" y="4782"/>
                  <a:pt x="16469" y="4843"/>
                  <a:pt x="16866" y="4877"/>
                </a:cubicBezTo>
                <a:cubicBezTo>
                  <a:pt x="17302" y="4915"/>
                  <a:pt x="17740" y="4933"/>
                  <a:pt x="18178" y="4933"/>
                </a:cubicBezTo>
                <a:cubicBezTo>
                  <a:pt x="18243" y="4933"/>
                  <a:pt x="18309" y="4933"/>
                  <a:pt x="18374" y="4932"/>
                </a:cubicBezTo>
                <a:cubicBezTo>
                  <a:pt x="18585" y="4929"/>
                  <a:pt x="18814" y="4941"/>
                  <a:pt x="19012" y="4857"/>
                </a:cubicBezTo>
                <a:cubicBezTo>
                  <a:pt x="19193" y="4780"/>
                  <a:pt x="19305" y="4623"/>
                  <a:pt x="19390" y="4450"/>
                </a:cubicBezTo>
                <a:cubicBezTo>
                  <a:pt x="19618" y="3989"/>
                  <a:pt x="19825" y="3515"/>
                  <a:pt x="20041" y="3049"/>
                </a:cubicBezTo>
                <a:cubicBezTo>
                  <a:pt x="20147" y="2821"/>
                  <a:pt x="20256" y="2595"/>
                  <a:pt x="20357" y="2365"/>
                </a:cubicBezTo>
                <a:cubicBezTo>
                  <a:pt x="20444" y="2165"/>
                  <a:pt x="20525" y="1951"/>
                  <a:pt x="20518" y="1728"/>
                </a:cubicBezTo>
                <a:cubicBezTo>
                  <a:pt x="20505" y="1297"/>
                  <a:pt x="20161" y="1008"/>
                  <a:pt x="19822" y="810"/>
                </a:cubicBezTo>
                <a:cubicBezTo>
                  <a:pt x="19463" y="601"/>
                  <a:pt x="19065" y="469"/>
                  <a:pt x="18660" y="392"/>
                </a:cubicBezTo>
                <a:cubicBezTo>
                  <a:pt x="17815" y="229"/>
                  <a:pt x="16950" y="272"/>
                  <a:pt x="16095" y="224"/>
                </a:cubicBezTo>
                <a:cubicBezTo>
                  <a:pt x="15084" y="168"/>
                  <a:pt x="14079" y="19"/>
                  <a:pt x="13065" y="2"/>
                </a:cubicBezTo>
                <a:cubicBezTo>
                  <a:pt x="13023" y="1"/>
                  <a:pt x="12981" y="1"/>
                  <a:pt x="12939" y="1"/>
                </a:cubicBezTo>
                <a:close/>
              </a:path>
            </a:pathLst>
          </a:custGeom>
          <a:solidFill>
            <a:schemeClr val="accent2">
              <a:alpha val="5028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770" name="Google Shape;770;p31"/>
          <p:cNvSpPr/>
          <p:nvPr/>
        </p:nvSpPr>
        <p:spPr>
          <a:xfrm flipH="1" rot="-9931568">
            <a:off x="24108584" y="-1235787"/>
            <a:ext cx="13518603" cy="6512102"/>
          </a:xfrm>
          <a:custGeom>
            <a:rect b="b" l="l" r="r" t="t"/>
            <a:pathLst>
              <a:path extrusionOk="0" h="8613" w="24376">
                <a:moveTo>
                  <a:pt x="12572" y="1"/>
                </a:moveTo>
                <a:cubicBezTo>
                  <a:pt x="11930" y="1"/>
                  <a:pt x="11305" y="137"/>
                  <a:pt x="10778" y="460"/>
                </a:cubicBezTo>
                <a:cubicBezTo>
                  <a:pt x="10193" y="818"/>
                  <a:pt x="9818" y="1341"/>
                  <a:pt x="9503" y="1852"/>
                </a:cubicBezTo>
                <a:cubicBezTo>
                  <a:pt x="9167" y="2398"/>
                  <a:pt x="8889" y="2969"/>
                  <a:pt x="8475" y="3485"/>
                </a:cubicBezTo>
                <a:cubicBezTo>
                  <a:pt x="8044" y="4023"/>
                  <a:pt x="7451" y="4445"/>
                  <a:pt x="6633" y="4599"/>
                </a:cubicBezTo>
                <a:cubicBezTo>
                  <a:pt x="6259" y="4669"/>
                  <a:pt x="5879" y="4690"/>
                  <a:pt x="5496" y="4690"/>
                </a:cubicBezTo>
                <a:cubicBezTo>
                  <a:pt x="4945" y="4690"/>
                  <a:pt x="4388" y="4646"/>
                  <a:pt x="3837" y="4646"/>
                </a:cubicBezTo>
                <a:cubicBezTo>
                  <a:pt x="3701" y="4646"/>
                  <a:pt x="3564" y="4649"/>
                  <a:pt x="3429" y="4656"/>
                </a:cubicBezTo>
                <a:cubicBezTo>
                  <a:pt x="2927" y="4680"/>
                  <a:pt x="2424" y="4755"/>
                  <a:pt x="1974" y="4934"/>
                </a:cubicBezTo>
                <a:cubicBezTo>
                  <a:pt x="1568" y="5095"/>
                  <a:pt x="1218" y="5332"/>
                  <a:pt x="943" y="5611"/>
                </a:cubicBezTo>
                <a:cubicBezTo>
                  <a:pt x="425" y="6133"/>
                  <a:pt x="179" y="6806"/>
                  <a:pt x="311" y="7456"/>
                </a:cubicBezTo>
                <a:cubicBezTo>
                  <a:pt x="309" y="7456"/>
                  <a:pt x="307" y="7456"/>
                  <a:pt x="305" y="7456"/>
                </a:cubicBezTo>
                <a:cubicBezTo>
                  <a:pt x="282" y="7456"/>
                  <a:pt x="258" y="7461"/>
                  <a:pt x="234" y="7475"/>
                </a:cubicBezTo>
                <a:cubicBezTo>
                  <a:pt x="83" y="7556"/>
                  <a:pt x="1" y="7677"/>
                  <a:pt x="4" y="7821"/>
                </a:cubicBezTo>
                <a:cubicBezTo>
                  <a:pt x="12" y="8172"/>
                  <a:pt x="404" y="8373"/>
                  <a:pt x="826" y="8396"/>
                </a:cubicBezTo>
                <a:cubicBezTo>
                  <a:pt x="860" y="8398"/>
                  <a:pt x="894" y="8399"/>
                  <a:pt x="929" y="8399"/>
                </a:cubicBezTo>
                <a:cubicBezTo>
                  <a:pt x="1162" y="8399"/>
                  <a:pt x="1397" y="8361"/>
                  <a:pt x="1626" y="8334"/>
                </a:cubicBezTo>
                <a:cubicBezTo>
                  <a:pt x="1931" y="8297"/>
                  <a:pt x="2238" y="8262"/>
                  <a:pt x="2544" y="8230"/>
                </a:cubicBezTo>
                <a:cubicBezTo>
                  <a:pt x="3747" y="8107"/>
                  <a:pt x="4958" y="8023"/>
                  <a:pt x="6170" y="7965"/>
                </a:cubicBezTo>
                <a:cubicBezTo>
                  <a:pt x="8591" y="7850"/>
                  <a:pt x="11019" y="7838"/>
                  <a:pt x="13445" y="7824"/>
                </a:cubicBezTo>
                <a:cubicBezTo>
                  <a:pt x="13813" y="7822"/>
                  <a:pt x="14182" y="7820"/>
                  <a:pt x="14552" y="7820"/>
                </a:cubicBezTo>
                <a:cubicBezTo>
                  <a:pt x="16507" y="7820"/>
                  <a:pt x="18472" y="7870"/>
                  <a:pt x="20390" y="8174"/>
                </a:cubicBezTo>
                <a:cubicBezTo>
                  <a:pt x="20952" y="8264"/>
                  <a:pt x="21511" y="8375"/>
                  <a:pt x="22057" y="8512"/>
                </a:cubicBezTo>
                <a:cubicBezTo>
                  <a:pt x="22240" y="8558"/>
                  <a:pt x="22430" y="8612"/>
                  <a:pt x="22625" y="8612"/>
                </a:cubicBezTo>
                <a:cubicBezTo>
                  <a:pt x="22665" y="8612"/>
                  <a:pt x="22706" y="8610"/>
                  <a:pt x="22747" y="8605"/>
                </a:cubicBezTo>
                <a:cubicBezTo>
                  <a:pt x="22986" y="8575"/>
                  <a:pt x="23126" y="8437"/>
                  <a:pt x="23188" y="8265"/>
                </a:cubicBezTo>
                <a:cubicBezTo>
                  <a:pt x="23342" y="7840"/>
                  <a:pt x="23440" y="7396"/>
                  <a:pt x="23556" y="6963"/>
                </a:cubicBezTo>
                <a:cubicBezTo>
                  <a:pt x="23675" y="6520"/>
                  <a:pt x="23785" y="6077"/>
                  <a:pt x="23879" y="5631"/>
                </a:cubicBezTo>
                <a:cubicBezTo>
                  <a:pt x="24251" y="3879"/>
                  <a:pt x="24375" y="2063"/>
                  <a:pt x="23717" y="343"/>
                </a:cubicBezTo>
                <a:cubicBezTo>
                  <a:pt x="23697" y="293"/>
                  <a:pt x="23642" y="267"/>
                  <a:pt x="23586" y="267"/>
                </a:cubicBezTo>
                <a:cubicBezTo>
                  <a:pt x="23541" y="267"/>
                  <a:pt x="23495" y="284"/>
                  <a:pt x="23467" y="317"/>
                </a:cubicBezTo>
                <a:cubicBezTo>
                  <a:pt x="23327" y="480"/>
                  <a:pt x="23169" y="631"/>
                  <a:pt x="22991" y="769"/>
                </a:cubicBezTo>
                <a:cubicBezTo>
                  <a:pt x="22274" y="1328"/>
                  <a:pt x="21289" y="1670"/>
                  <a:pt x="20281" y="1764"/>
                </a:cubicBezTo>
                <a:cubicBezTo>
                  <a:pt x="20062" y="1784"/>
                  <a:pt x="19841" y="1794"/>
                  <a:pt x="19620" y="1794"/>
                </a:cubicBezTo>
                <a:cubicBezTo>
                  <a:pt x="18644" y="1794"/>
                  <a:pt x="17671" y="1601"/>
                  <a:pt x="16789" y="1286"/>
                </a:cubicBezTo>
                <a:cubicBezTo>
                  <a:pt x="15722" y="905"/>
                  <a:pt x="14754" y="349"/>
                  <a:pt x="13607" y="110"/>
                </a:cubicBezTo>
                <a:cubicBezTo>
                  <a:pt x="13266" y="40"/>
                  <a:pt x="12917" y="1"/>
                  <a:pt x="12572" y="1"/>
                </a:cubicBezTo>
                <a:close/>
              </a:path>
            </a:pathLst>
          </a:custGeom>
          <a:solidFill>
            <a:schemeClr val="dk2">
              <a:alpha val="4916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771" name="Google Shape;771;p31"/>
          <p:cNvGrpSpPr/>
          <p:nvPr/>
        </p:nvGrpSpPr>
        <p:grpSpPr>
          <a:xfrm flipH="1" rot="6149246">
            <a:off x="26223601" y="2552053"/>
            <a:ext cx="937397" cy="732549"/>
            <a:chOff x="1640475" y="1197075"/>
            <a:chExt cx="55475" cy="50250"/>
          </a:xfrm>
        </p:grpSpPr>
        <p:sp>
          <p:nvSpPr>
            <p:cNvPr id="772" name="Google Shape;772;p31"/>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773" name="Google Shape;773;p31"/>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774" name="Google Shape;774;p31"/>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grpSp>
        <p:nvGrpSpPr>
          <p:cNvPr id="775" name="Google Shape;775;p31"/>
          <p:cNvGrpSpPr/>
          <p:nvPr/>
        </p:nvGrpSpPr>
        <p:grpSpPr>
          <a:xfrm flipH="1" rot="1239582">
            <a:off x="7711827" y="20342863"/>
            <a:ext cx="791692" cy="823450"/>
            <a:chOff x="1640475" y="1197075"/>
            <a:chExt cx="55475" cy="50250"/>
          </a:xfrm>
        </p:grpSpPr>
        <p:sp>
          <p:nvSpPr>
            <p:cNvPr id="776" name="Google Shape;776;p31"/>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777" name="Google Shape;777;p31"/>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778" name="Google Shape;778;p31"/>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779" name="Google Shape;779;p31"/>
          <p:cNvSpPr/>
          <p:nvPr/>
        </p:nvSpPr>
        <p:spPr>
          <a:xfrm flipH="1" rot="8141560">
            <a:off x="16945347" y="20505687"/>
            <a:ext cx="2057294" cy="497791"/>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780" name="Google Shape;780;p31"/>
          <p:cNvGrpSpPr/>
          <p:nvPr/>
        </p:nvGrpSpPr>
        <p:grpSpPr>
          <a:xfrm flipH="1" rot="-1057097">
            <a:off x="3712203" y="5794866"/>
            <a:ext cx="1266614" cy="1328693"/>
            <a:chOff x="1640475" y="1197075"/>
            <a:chExt cx="55475" cy="50250"/>
          </a:xfrm>
        </p:grpSpPr>
        <p:sp>
          <p:nvSpPr>
            <p:cNvPr id="781" name="Google Shape;781;p31"/>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782" name="Google Shape;782;p31"/>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783" name="Google Shape;783;p31"/>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grpSp>
        <p:nvGrpSpPr>
          <p:cNvPr id="784" name="Google Shape;784;p31"/>
          <p:cNvGrpSpPr/>
          <p:nvPr/>
        </p:nvGrpSpPr>
        <p:grpSpPr>
          <a:xfrm flipH="1" rot="-1057080">
            <a:off x="31313224" y="13091720"/>
            <a:ext cx="787817" cy="826492"/>
            <a:chOff x="1640475" y="1197075"/>
            <a:chExt cx="55475" cy="50250"/>
          </a:xfrm>
        </p:grpSpPr>
        <p:sp>
          <p:nvSpPr>
            <p:cNvPr id="785" name="Google Shape;785;p31"/>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786" name="Google Shape;786;p31"/>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787" name="Google Shape;787;p31"/>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788" name="Google Shape;788;p31"/>
          <p:cNvSpPr/>
          <p:nvPr/>
        </p:nvSpPr>
        <p:spPr>
          <a:xfrm flipH="1" rot="-9907930">
            <a:off x="-771357" y="7756460"/>
            <a:ext cx="1925571" cy="525904"/>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10_1">
    <p:spTree>
      <p:nvGrpSpPr>
        <p:cNvPr id="789" name="Shape 789"/>
        <p:cNvGrpSpPr/>
        <p:nvPr/>
      </p:nvGrpSpPr>
      <p:grpSpPr>
        <a:xfrm>
          <a:off x="0" y="0"/>
          <a:ext cx="0" cy="0"/>
          <a:chOff x="0" y="0"/>
          <a:chExt cx="0" cy="0"/>
        </a:xfrm>
      </p:grpSpPr>
      <p:sp>
        <p:nvSpPr>
          <p:cNvPr id="790" name="Google Shape;790;p32"/>
          <p:cNvSpPr txBox="1"/>
          <p:nvPr>
            <p:ph type="title"/>
          </p:nvPr>
        </p:nvSpPr>
        <p:spPr>
          <a:xfrm>
            <a:off x="11916540" y="3238187"/>
            <a:ext cx="9084900" cy="2443500"/>
          </a:xfrm>
          <a:prstGeom prst="rect">
            <a:avLst/>
          </a:prstGeom>
        </p:spPr>
        <p:txBody>
          <a:bodyPr anchorCtr="0" anchor="t" bIns="341325" lIns="341325" spcFirstLastPara="1" rIns="341325" wrap="square" tIns="341325">
            <a:noAutofit/>
          </a:bodyPr>
          <a:lstStyle>
            <a:lvl1pPr lvl="0" rtl="0" algn="ctr">
              <a:spcBef>
                <a:spcPts val="0"/>
              </a:spcBef>
              <a:spcAft>
                <a:spcPts val="0"/>
              </a:spcAft>
              <a:buClr>
                <a:schemeClr val="dk1"/>
              </a:buClr>
              <a:buSzPts val="10500"/>
              <a:buNone/>
              <a:defRPr sz="7800">
                <a:solidFill>
                  <a:schemeClr val="dk1"/>
                </a:solidFill>
              </a:defRPr>
            </a:lvl1pPr>
            <a:lvl2pPr lvl="1" rtl="0">
              <a:spcBef>
                <a:spcPts val="0"/>
              </a:spcBef>
              <a:spcAft>
                <a:spcPts val="0"/>
              </a:spcAft>
              <a:buClr>
                <a:schemeClr val="dk1"/>
              </a:buClr>
              <a:buSzPts val="10500"/>
              <a:buNone/>
              <a:defRPr>
                <a:solidFill>
                  <a:schemeClr val="dk1"/>
                </a:solidFill>
              </a:defRPr>
            </a:lvl2pPr>
            <a:lvl3pPr lvl="2" rtl="0">
              <a:spcBef>
                <a:spcPts val="0"/>
              </a:spcBef>
              <a:spcAft>
                <a:spcPts val="0"/>
              </a:spcAft>
              <a:buClr>
                <a:schemeClr val="dk1"/>
              </a:buClr>
              <a:buSzPts val="10500"/>
              <a:buNone/>
              <a:defRPr>
                <a:solidFill>
                  <a:schemeClr val="dk1"/>
                </a:solidFill>
              </a:defRPr>
            </a:lvl3pPr>
            <a:lvl4pPr lvl="3" rtl="0">
              <a:spcBef>
                <a:spcPts val="0"/>
              </a:spcBef>
              <a:spcAft>
                <a:spcPts val="0"/>
              </a:spcAft>
              <a:buClr>
                <a:schemeClr val="dk1"/>
              </a:buClr>
              <a:buSzPts val="10500"/>
              <a:buNone/>
              <a:defRPr>
                <a:solidFill>
                  <a:schemeClr val="dk1"/>
                </a:solidFill>
              </a:defRPr>
            </a:lvl4pPr>
            <a:lvl5pPr lvl="4" rtl="0">
              <a:spcBef>
                <a:spcPts val="0"/>
              </a:spcBef>
              <a:spcAft>
                <a:spcPts val="0"/>
              </a:spcAft>
              <a:buClr>
                <a:schemeClr val="dk1"/>
              </a:buClr>
              <a:buSzPts val="10500"/>
              <a:buNone/>
              <a:defRPr>
                <a:solidFill>
                  <a:schemeClr val="dk1"/>
                </a:solidFill>
              </a:defRPr>
            </a:lvl5pPr>
            <a:lvl6pPr lvl="5" rtl="0">
              <a:spcBef>
                <a:spcPts val="0"/>
              </a:spcBef>
              <a:spcAft>
                <a:spcPts val="0"/>
              </a:spcAft>
              <a:buClr>
                <a:schemeClr val="dk1"/>
              </a:buClr>
              <a:buSzPts val="10500"/>
              <a:buNone/>
              <a:defRPr>
                <a:solidFill>
                  <a:schemeClr val="dk1"/>
                </a:solidFill>
              </a:defRPr>
            </a:lvl6pPr>
            <a:lvl7pPr lvl="6" rtl="0">
              <a:spcBef>
                <a:spcPts val="0"/>
              </a:spcBef>
              <a:spcAft>
                <a:spcPts val="0"/>
              </a:spcAft>
              <a:buClr>
                <a:schemeClr val="dk1"/>
              </a:buClr>
              <a:buSzPts val="10500"/>
              <a:buNone/>
              <a:defRPr>
                <a:solidFill>
                  <a:schemeClr val="dk1"/>
                </a:solidFill>
              </a:defRPr>
            </a:lvl7pPr>
            <a:lvl8pPr lvl="7" rtl="0">
              <a:spcBef>
                <a:spcPts val="0"/>
              </a:spcBef>
              <a:spcAft>
                <a:spcPts val="0"/>
              </a:spcAft>
              <a:buClr>
                <a:schemeClr val="dk1"/>
              </a:buClr>
              <a:buSzPts val="10500"/>
              <a:buNone/>
              <a:defRPr>
                <a:solidFill>
                  <a:schemeClr val="dk1"/>
                </a:solidFill>
              </a:defRPr>
            </a:lvl8pPr>
            <a:lvl9pPr lvl="8" rtl="0">
              <a:spcBef>
                <a:spcPts val="0"/>
              </a:spcBef>
              <a:spcAft>
                <a:spcPts val="0"/>
              </a:spcAft>
              <a:buClr>
                <a:schemeClr val="dk1"/>
              </a:buClr>
              <a:buSzPts val="10500"/>
              <a:buNone/>
              <a:defRPr>
                <a:solidFill>
                  <a:schemeClr val="dk1"/>
                </a:solidFill>
              </a:defRPr>
            </a:lvl9pPr>
          </a:lstStyle>
          <a:p/>
        </p:txBody>
      </p:sp>
      <p:sp>
        <p:nvSpPr>
          <p:cNvPr id="791" name="Google Shape;791;p32"/>
          <p:cNvSpPr txBox="1"/>
          <p:nvPr>
            <p:ph idx="2" type="title"/>
          </p:nvPr>
        </p:nvSpPr>
        <p:spPr>
          <a:xfrm>
            <a:off x="18968678" y="14800213"/>
            <a:ext cx="8022000" cy="1287600"/>
          </a:xfrm>
          <a:prstGeom prst="rect">
            <a:avLst/>
          </a:prstGeom>
        </p:spPr>
        <p:txBody>
          <a:bodyPr anchorCtr="0" anchor="ctr" bIns="341325" lIns="341325" spcFirstLastPara="1" rIns="341325" wrap="square" tIns="341325">
            <a:noAutofit/>
          </a:bodyPr>
          <a:lstStyle>
            <a:lvl1pPr lvl="0" rtl="0" algn="ctr">
              <a:spcBef>
                <a:spcPts val="0"/>
              </a:spcBef>
              <a:spcAft>
                <a:spcPts val="0"/>
              </a:spcAft>
              <a:buSzPts val="9300"/>
              <a:buNone/>
              <a:defRPr sz="6700"/>
            </a:lvl1pPr>
            <a:lvl2pPr lvl="1" rtl="0" algn="ctr">
              <a:spcBef>
                <a:spcPts val="0"/>
              </a:spcBef>
              <a:spcAft>
                <a:spcPts val="0"/>
              </a:spcAft>
              <a:buSzPts val="9300"/>
              <a:buNone/>
              <a:defRPr sz="9300"/>
            </a:lvl2pPr>
            <a:lvl3pPr lvl="2" rtl="0" algn="ctr">
              <a:spcBef>
                <a:spcPts val="0"/>
              </a:spcBef>
              <a:spcAft>
                <a:spcPts val="0"/>
              </a:spcAft>
              <a:buSzPts val="9300"/>
              <a:buNone/>
              <a:defRPr sz="9300"/>
            </a:lvl3pPr>
            <a:lvl4pPr lvl="3" rtl="0" algn="ctr">
              <a:spcBef>
                <a:spcPts val="0"/>
              </a:spcBef>
              <a:spcAft>
                <a:spcPts val="0"/>
              </a:spcAft>
              <a:buSzPts val="9300"/>
              <a:buNone/>
              <a:defRPr sz="9300"/>
            </a:lvl4pPr>
            <a:lvl5pPr lvl="4" rtl="0" algn="ctr">
              <a:spcBef>
                <a:spcPts val="0"/>
              </a:spcBef>
              <a:spcAft>
                <a:spcPts val="0"/>
              </a:spcAft>
              <a:buSzPts val="9300"/>
              <a:buNone/>
              <a:defRPr sz="9300"/>
            </a:lvl5pPr>
            <a:lvl6pPr lvl="5" rtl="0" algn="ctr">
              <a:spcBef>
                <a:spcPts val="0"/>
              </a:spcBef>
              <a:spcAft>
                <a:spcPts val="0"/>
              </a:spcAft>
              <a:buSzPts val="9300"/>
              <a:buNone/>
              <a:defRPr sz="9300"/>
            </a:lvl6pPr>
            <a:lvl7pPr lvl="6" rtl="0" algn="ctr">
              <a:spcBef>
                <a:spcPts val="0"/>
              </a:spcBef>
              <a:spcAft>
                <a:spcPts val="0"/>
              </a:spcAft>
              <a:buSzPts val="9300"/>
              <a:buNone/>
              <a:defRPr sz="9300"/>
            </a:lvl7pPr>
            <a:lvl8pPr lvl="7" rtl="0" algn="ctr">
              <a:spcBef>
                <a:spcPts val="0"/>
              </a:spcBef>
              <a:spcAft>
                <a:spcPts val="0"/>
              </a:spcAft>
              <a:buSzPts val="9300"/>
              <a:buNone/>
              <a:defRPr sz="9300"/>
            </a:lvl8pPr>
            <a:lvl9pPr lvl="8" rtl="0" algn="ctr">
              <a:spcBef>
                <a:spcPts val="0"/>
              </a:spcBef>
              <a:spcAft>
                <a:spcPts val="0"/>
              </a:spcAft>
              <a:buSzPts val="9300"/>
              <a:buNone/>
              <a:defRPr sz="9300"/>
            </a:lvl9pPr>
          </a:lstStyle>
          <a:p/>
        </p:txBody>
      </p:sp>
      <p:sp>
        <p:nvSpPr>
          <p:cNvPr id="792" name="Google Shape;792;p32"/>
          <p:cNvSpPr txBox="1"/>
          <p:nvPr>
            <p:ph idx="1" type="subTitle"/>
          </p:nvPr>
        </p:nvSpPr>
        <p:spPr>
          <a:xfrm>
            <a:off x="18936818" y="16552000"/>
            <a:ext cx="8086200" cy="2215500"/>
          </a:xfrm>
          <a:prstGeom prst="rect">
            <a:avLst/>
          </a:prstGeom>
          <a:noFill/>
          <a:ln>
            <a:noFill/>
          </a:ln>
        </p:spPr>
        <p:txBody>
          <a:bodyPr anchorCtr="0" anchor="ctr" bIns="341325" lIns="341325" spcFirstLastPara="1" rIns="341325" wrap="square" tIns="341325">
            <a:noAutofit/>
          </a:bodyPr>
          <a:lstStyle>
            <a:lvl1pPr lvl="0"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1pPr>
            <a:lvl2pPr lvl="1"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2pPr>
            <a:lvl3pPr lvl="2"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3pPr>
            <a:lvl4pPr lvl="3"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4pPr>
            <a:lvl5pPr lvl="4"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5pPr>
            <a:lvl6pPr lvl="5"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6pPr>
            <a:lvl7pPr lvl="6"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7pPr>
            <a:lvl8pPr lvl="7"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8pPr>
            <a:lvl9pPr lvl="8"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9pPr>
          </a:lstStyle>
          <a:p/>
        </p:txBody>
      </p:sp>
      <p:sp>
        <p:nvSpPr>
          <p:cNvPr id="793" name="Google Shape;793;p32"/>
          <p:cNvSpPr txBox="1"/>
          <p:nvPr>
            <p:ph idx="3" type="title"/>
          </p:nvPr>
        </p:nvSpPr>
        <p:spPr>
          <a:xfrm>
            <a:off x="5894873" y="14800213"/>
            <a:ext cx="8086200" cy="1287600"/>
          </a:xfrm>
          <a:prstGeom prst="rect">
            <a:avLst/>
          </a:prstGeom>
        </p:spPr>
        <p:txBody>
          <a:bodyPr anchorCtr="0" anchor="ctr" bIns="341325" lIns="341325" spcFirstLastPara="1" rIns="341325" wrap="square" tIns="341325">
            <a:noAutofit/>
          </a:bodyPr>
          <a:lstStyle>
            <a:lvl1pPr lvl="0" rtl="0" algn="ctr">
              <a:spcBef>
                <a:spcPts val="0"/>
              </a:spcBef>
              <a:spcAft>
                <a:spcPts val="0"/>
              </a:spcAft>
              <a:buSzPts val="9300"/>
              <a:buNone/>
              <a:defRPr sz="6700"/>
            </a:lvl1pPr>
            <a:lvl2pPr lvl="1" rtl="0" algn="ctr">
              <a:spcBef>
                <a:spcPts val="0"/>
              </a:spcBef>
              <a:spcAft>
                <a:spcPts val="0"/>
              </a:spcAft>
              <a:buSzPts val="9300"/>
              <a:buNone/>
              <a:defRPr sz="9300"/>
            </a:lvl2pPr>
            <a:lvl3pPr lvl="2" rtl="0" algn="ctr">
              <a:spcBef>
                <a:spcPts val="0"/>
              </a:spcBef>
              <a:spcAft>
                <a:spcPts val="0"/>
              </a:spcAft>
              <a:buSzPts val="9300"/>
              <a:buNone/>
              <a:defRPr sz="9300"/>
            </a:lvl3pPr>
            <a:lvl4pPr lvl="3" rtl="0" algn="ctr">
              <a:spcBef>
                <a:spcPts val="0"/>
              </a:spcBef>
              <a:spcAft>
                <a:spcPts val="0"/>
              </a:spcAft>
              <a:buSzPts val="9300"/>
              <a:buNone/>
              <a:defRPr sz="9300"/>
            </a:lvl4pPr>
            <a:lvl5pPr lvl="4" rtl="0" algn="ctr">
              <a:spcBef>
                <a:spcPts val="0"/>
              </a:spcBef>
              <a:spcAft>
                <a:spcPts val="0"/>
              </a:spcAft>
              <a:buSzPts val="9300"/>
              <a:buNone/>
              <a:defRPr sz="9300"/>
            </a:lvl5pPr>
            <a:lvl6pPr lvl="5" rtl="0" algn="ctr">
              <a:spcBef>
                <a:spcPts val="0"/>
              </a:spcBef>
              <a:spcAft>
                <a:spcPts val="0"/>
              </a:spcAft>
              <a:buSzPts val="9300"/>
              <a:buNone/>
              <a:defRPr sz="9300"/>
            </a:lvl6pPr>
            <a:lvl7pPr lvl="6" rtl="0" algn="ctr">
              <a:spcBef>
                <a:spcPts val="0"/>
              </a:spcBef>
              <a:spcAft>
                <a:spcPts val="0"/>
              </a:spcAft>
              <a:buSzPts val="9300"/>
              <a:buNone/>
              <a:defRPr sz="9300"/>
            </a:lvl7pPr>
            <a:lvl8pPr lvl="7" rtl="0" algn="ctr">
              <a:spcBef>
                <a:spcPts val="0"/>
              </a:spcBef>
              <a:spcAft>
                <a:spcPts val="0"/>
              </a:spcAft>
              <a:buSzPts val="9300"/>
              <a:buNone/>
              <a:defRPr sz="9300"/>
            </a:lvl8pPr>
            <a:lvl9pPr lvl="8" rtl="0" algn="ctr">
              <a:spcBef>
                <a:spcPts val="0"/>
              </a:spcBef>
              <a:spcAft>
                <a:spcPts val="0"/>
              </a:spcAft>
              <a:buSzPts val="9300"/>
              <a:buNone/>
              <a:defRPr sz="9300"/>
            </a:lvl9pPr>
          </a:lstStyle>
          <a:p/>
        </p:txBody>
      </p:sp>
      <p:sp>
        <p:nvSpPr>
          <p:cNvPr id="794" name="Google Shape;794;p32"/>
          <p:cNvSpPr txBox="1"/>
          <p:nvPr>
            <p:ph idx="4" type="subTitle"/>
          </p:nvPr>
        </p:nvSpPr>
        <p:spPr>
          <a:xfrm>
            <a:off x="5863013" y="16552000"/>
            <a:ext cx="8149500" cy="2215500"/>
          </a:xfrm>
          <a:prstGeom prst="rect">
            <a:avLst/>
          </a:prstGeom>
          <a:noFill/>
          <a:ln>
            <a:noFill/>
          </a:ln>
        </p:spPr>
        <p:txBody>
          <a:bodyPr anchorCtr="0" anchor="ctr" bIns="341325" lIns="341325" spcFirstLastPara="1" rIns="341325" wrap="square" tIns="341325">
            <a:noAutofit/>
          </a:bodyPr>
          <a:lstStyle>
            <a:lvl1pPr lvl="0"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1pPr>
            <a:lvl2pPr lvl="1"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2pPr>
            <a:lvl3pPr lvl="2"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3pPr>
            <a:lvl4pPr lvl="3"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4pPr>
            <a:lvl5pPr lvl="4"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5pPr>
            <a:lvl6pPr lvl="5"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6pPr>
            <a:lvl7pPr lvl="6"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7pPr>
            <a:lvl8pPr lvl="7"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8pPr>
            <a:lvl9pPr lvl="8"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9pPr>
          </a:lstStyle>
          <a:p/>
        </p:txBody>
      </p:sp>
      <p:sp>
        <p:nvSpPr>
          <p:cNvPr id="795" name="Google Shape;795;p32"/>
          <p:cNvSpPr/>
          <p:nvPr/>
        </p:nvSpPr>
        <p:spPr>
          <a:xfrm flipH="1">
            <a:off x="19701572" y="-731733"/>
            <a:ext cx="13377568" cy="8087590"/>
          </a:xfrm>
          <a:custGeom>
            <a:rect b="b" l="l" r="r" t="t"/>
            <a:pathLst>
              <a:path extrusionOk="0" h="6348" w="14457">
                <a:moveTo>
                  <a:pt x="0" y="1"/>
                </a:moveTo>
                <a:lnTo>
                  <a:pt x="0" y="6160"/>
                </a:lnTo>
                <a:cubicBezTo>
                  <a:pt x="307" y="6283"/>
                  <a:pt x="641" y="6348"/>
                  <a:pt x="972" y="6348"/>
                </a:cubicBezTo>
                <a:cubicBezTo>
                  <a:pt x="1431" y="6348"/>
                  <a:pt x="1886" y="6223"/>
                  <a:pt x="2259" y="5957"/>
                </a:cubicBezTo>
                <a:cubicBezTo>
                  <a:pt x="2971" y="5450"/>
                  <a:pt x="3272" y="4560"/>
                  <a:pt x="3620" y="3758"/>
                </a:cubicBezTo>
                <a:cubicBezTo>
                  <a:pt x="3967" y="2955"/>
                  <a:pt x="4504" y="2110"/>
                  <a:pt x="5362" y="1938"/>
                </a:cubicBezTo>
                <a:cubicBezTo>
                  <a:pt x="5472" y="1916"/>
                  <a:pt x="5582" y="1906"/>
                  <a:pt x="5692" y="1906"/>
                </a:cubicBezTo>
                <a:cubicBezTo>
                  <a:pt x="6160" y="1906"/>
                  <a:pt x="6628" y="2081"/>
                  <a:pt x="7080" y="2232"/>
                </a:cubicBezTo>
                <a:cubicBezTo>
                  <a:pt x="7585" y="2401"/>
                  <a:pt x="8141" y="2535"/>
                  <a:pt x="8672" y="2535"/>
                </a:cubicBezTo>
                <a:cubicBezTo>
                  <a:pt x="9138" y="2535"/>
                  <a:pt x="9586" y="2431"/>
                  <a:pt x="9965" y="2156"/>
                </a:cubicBezTo>
                <a:cubicBezTo>
                  <a:pt x="10504" y="1765"/>
                  <a:pt x="10846" y="1060"/>
                  <a:pt x="11419" y="789"/>
                </a:cubicBezTo>
                <a:lnTo>
                  <a:pt x="11420" y="789"/>
                </a:lnTo>
                <a:cubicBezTo>
                  <a:pt x="11436" y="781"/>
                  <a:pt x="11452" y="774"/>
                  <a:pt x="11469" y="767"/>
                </a:cubicBezTo>
                <a:cubicBezTo>
                  <a:pt x="11544" y="736"/>
                  <a:pt x="11623" y="712"/>
                  <a:pt x="11706" y="696"/>
                </a:cubicBezTo>
                <a:cubicBezTo>
                  <a:pt x="11777" y="683"/>
                  <a:pt x="11848" y="678"/>
                  <a:pt x="11919" y="678"/>
                </a:cubicBezTo>
                <a:cubicBezTo>
                  <a:pt x="12271" y="678"/>
                  <a:pt x="12623" y="809"/>
                  <a:pt x="12978" y="824"/>
                </a:cubicBezTo>
                <a:cubicBezTo>
                  <a:pt x="12999" y="824"/>
                  <a:pt x="13020" y="825"/>
                  <a:pt x="13041" y="825"/>
                </a:cubicBezTo>
                <a:cubicBezTo>
                  <a:pt x="13511" y="825"/>
                  <a:pt x="13977" y="611"/>
                  <a:pt x="14281" y="253"/>
                </a:cubicBezTo>
                <a:cubicBezTo>
                  <a:pt x="14348" y="175"/>
                  <a:pt x="14407" y="90"/>
                  <a:pt x="14457" y="1"/>
                </a:cubicBezTo>
                <a:close/>
              </a:path>
            </a:pathLst>
          </a:custGeom>
          <a:solidFill>
            <a:schemeClr val="lt2">
              <a:alpha val="4860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796" name="Google Shape;796;p32"/>
          <p:cNvSpPr/>
          <p:nvPr/>
        </p:nvSpPr>
        <p:spPr>
          <a:xfrm flipH="1" rot="4895896">
            <a:off x="-150300" y="-2814364"/>
            <a:ext cx="7736970" cy="9905617"/>
          </a:xfrm>
          <a:custGeom>
            <a:rect b="b" l="l" r="r" t="t"/>
            <a:pathLst>
              <a:path extrusionOk="0" h="13045" w="13007">
                <a:moveTo>
                  <a:pt x="11086" y="1"/>
                </a:moveTo>
                <a:cubicBezTo>
                  <a:pt x="10136" y="1"/>
                  <a:pt x="9220" y="578"/>
                  <a:pt x="8514" y="1160"/>
                </a:cubicBezTo>
                <a:cubicBezTo>
                  <a:pt x="7734" y="1801"/>
                  <a:pt x="7147" y="2603"/>
                  <a:pt x="6690" y="3499"/>
                </a:cubicBezTo>
                <a:cubicBezTo>
                  <a:pt x="6269" y="4325"/>
                  <a:pt x="5846" y="5241"/>
                  <a:pt x="4914" y="5581"/>
                </a:cubicBezTo>
                <a:cubicBezTo>
                  <a:pt x="3974" y="5923"/>
                  <a:pt x="2923" y="5759"/>
                  <a:pt x="2005" y="6187"/>
                </a:cubicBezTo>
                <a:cubicBezTo>
                  <a:pt x="1188" y="6570"/>
                  <a:pt x="602" y="7349"/>
                  <a:pt x="329" y="8196"/>
                </a:cubicBezTo>
                <a:cubicBezTo>
                  <a:pt x="1" y="9208"/>
                  <a:pt x="140" y="10320"/>
                  <a:pt x="509" y="11301"/>
                </a:cubicBezTo>
                <a:cubicBezTo>
                  <a:pt x="597" y="11534"/>
                  <a:pt x="989" y="11993"/>
                  <a:pt x="1051" y="11993"/>
                </a:cubicBezTo>
                <a:cubicBezTo>
                  <a:pt x="1057" y="11993"/>
                  <a:pt x="1060" y="11988"/>
                  <a:pt x="1059" y="11977"/>
                </a:cubicBezTo>
                <a:lnTo>
                  <a:pt x="1059" y="11977"/>
                </a:lnTo>
                <a:cubicBezTo>
                  <a:pt x="1717" y="12454"/>
                  <a:pt x="2513" y="12576"/>
                  <a:pt x="3318" y="12576"/>
                </a:cubicBezTo>
                <a:cubicBezTo>
                  <a:pt x="3796" y="12576"/>
                  <a:pt x="4277" y="12533"/>
                  <a:pt x="4735" y="12495"/>
                </a:cubicBezTo>
                <a:cubicBezTo>
                  <a:pt x="5450" y="12436"/>
                  <a:pt x="6168" y="12406"/>
                  <a:pt x="6885" y="12406"/>
                </a:cubicBezTo>
                <a:cubicBezTo>
                  <a:pt x="7827" y="12406"/>
                  <a:pt x="8769" y="12458"/>
                  <a:pt x="9706" y="12564"/>
                </a:cubicBezTo>
                <a:cubicBezTo>
                  <a:pt x="10641" y="12670"/>
                  <a:pt x="11568" y="12831"/>
                  <a:pt x="12485" y="13041"/>
                </a:cubicBezTo>
                <a:cubicBezTo>
                  <a:pt x="12495" y="13043"/>
                  <a:pt x="12505" y="13045"/>
                  <a:pt x="12515" y="13045"/>
                </a:cubicBezTo>
                <a:cubicBezTo>
                  <a:pt x="12578" y="13045"/>
                  <a:pt x="12630" y="12997"/>
                  <a:pt x="12632" y="12929"/>
                </a:cubicBezTo>
                <a:lnTo>
                  <a:pt x="12879" y="5509"/>
                </a:lnTo>
                <a:cubicBezTo>
                  <a:pt x="12900" y="4891"/>
                  <a:pt x="12920" y="4272"/>
                  <a:pt x="12940" y="3654"/>
                </a:cubicBezTo>
                <a:cubicBezTo>
                  <a:pt x="12960" y="3073"/>
                  <a:pt x="13006" y="2485"/>
                  <a:pt x="12985" y="1903"/>
                </a:cubicBezTo>
                <a:cubicBezTo>
                  <a:pt x="12967" y="1412"/>
                  <a:pt x="12856" y="914"/>
                  <a:pt x="12502" y="551"/>
                </a:cubicBezTo>
                <a:cubicBezTo>
                  <a:pt x="12188" y="228"/>
                  <a:pt x="11746" y="54"/>
                  <a:pt x="11303" y="11"/>
                </a:cubicBezTo>
                <a:cubicBezTo>
                  <a:pt x="11230" y="4"/>
                  <a:pt x="11158" y="1"/>
                  <a:pt x="11086" y="1"/>
                </a:cubicBezTo>
                <a:close/>
              </a:path>
            </a:pathLst>
          </a:custGeom>
          <a:solidFill>
            <a:schemeClr val="accent1">
              <a:alpha val="4972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797" name="Google Shape;797;p32"/>
          <p:cNvSpPr/>
          <p:nvPr/>
        </p:nvSpPr>
        <p:spPr>
          <a:xfrm rot="10800000">
            <a:off x="-2337707" y="17283929"/>
            <a:ext cx="9750739" cy="5973245"/>
          </a:xfrm>
          <a:custGeom>
            <a:rect b="b" l="l" r="r" t="t"/>
            <a:pathLst>
              <a:path extrusionOk="0" h="8613" w="24377">
                <a:moveTo>
                  <a:pt x="22626" y="1"/>
                </a:moveTo>
                <a:cubicBezTo>
                  <a:pt x="22431" y="1"/>
                  <a:pt x="22241" y="55"/>
                  <a:pt x="22058" y="101"/>
                </a:cubicBezTo>
                <a:cubicBezTo>
                  <a:pt x="21511" y="238"/>
                  <a:pt x="20953" y="349"/>
                  <a:pt x="20391" y="439"/>
                </a:cubicBezTo>
                <a:cubicBezTo>
                  <a:pt x="18472" y="743"/>
                  <a:pt x="16508" y="793"/>
                  <a:pt x="14552" y="793"/>
                </a:cubicBezTo>
                <a:cubicBezTo>
                  <a:pt x="14183" y="793"/>
                  <a:pt x="13813" y="791"/>
                  <a:pt x="13445" y="789"/>
                </a:cubicBezTo>
                <a:cubicBezTo>
                  <a:pt x="11020" y="775"/>
                  <a:pt x="8592" y="763"/>
                  <a:pt x="6170" y="648"/>
                </a:cubicBezTo>
                <a:cubicBezTo>
                  <a:pt x="4959" y="590"/>
                  <a:pt x="3748" y="506"/>
                  <a:pt x="2545" y="383"/>
                </a:cubicBezTo>
                <a:cubicBezTo>
                  <a:pt x="2238" y="351"/>
                  <a:pt x="1932" y="316"/>
                  <a:pt x="1627" y="279"/>
                </a:cubicBezTo>
                <a:cubicBezTo>
                  <a:pt x="1398" y="252"/>
                  <a:pt x="1163" y="215"/>
                  <a:pt x="930" y="215"/>
                </a:cubicBezTo>
                <a:cubicBezTo>
                  <a:pt x="895" y="215"/>
                  <a:pt x="861" y="215"/>
                  <a:pt x="827" y="217"/>
                </a:cubicBezTo>
                <a:cubicBezTo>
                  <a:pt x="405" y="240"/>
                  <a:pt x="13" y="441"/>
                  <a:pt x="5" y="792"/>
                </a:cubicBezTo>
                <a:cubicBezTo>
                  <a:pt x="1" y="936"/>
                  <a:pt x="84" y="1057"/>
                  <a:pt x="235" y="1138"/>
                </a:cubicBezTo>
                <a:cubicBezTo>
                  <a:pt x="259" y="1152"/>
                  <a:pt x="283" y="1157"/>
                  <a:pt x="305" y="1157"/>
                </a:cubicBezTo>
                <a:cubicBezTo>
                  <a:pt x="307" y="1157"/>
                  <a:pt x="309" y="1157"/>
                  <a:pt x="311" y="1157"/>
                </a:cubicBezTo>
                <a:lnTo>
                  <a:pt x="311" y="1157"/>
                </a:lnTo>
                <a:cubicBezTo>
                  <a:pt x="180" y="1807"/>
                  <a:pt x="426" y="2480"/>
                  <a:pt x="944" y="3003"/>
                </a:cubicBezTo>
                <a:cubicBezTo>
                  <a:pt x="1219" y="3281"/>
                  <a:pt x="1569" y="3518"/>
                  <a:pt x="1974" y="3679"/>
                </a:cubicBezTo>
                <a:cubicBezTo>
                  <a:pt x="2424" y="3858"/>
                  <a:pt x="2928" y="3933"/>
                  <a:pt x="3430" y="3957"/>
                </a:cubicBezTo>
                <a:cubicBezTo>
                  <a:pt x="3565" y="3964"/>
                  <a:pt x="3702" y="3967"/>
                  <a:pt x="3838" y="3967"/>
                </a:cubicBezTo>
                <a:cubicBezTo>
                  <a:pt x="4389" y="3967"/>
                  <a:pt x="4946" y="3924"/>
                  <a:pt x="5497" y="3924"/>
                </a:cubicBezTo>
                <a:cubicBezTo>
                  <a:pt x="5880" y="3924"/>
                  <a:pt x="6260" y="3944"/>
                  <a:pt x="6634" y="4014"/>
                </a:cubicBezTo>
                <a:cubicBezTo>
                  <a:pt x="7452" y="4167"/>
                  <a:pt x="8044" y="4590"/>
                  <a:pt x="8476" y="5128"/>
                </a:cubicBezTo>
                <a:cubicBezTo>
                  <a:pt x="8889" y="5644"/>
                  <a:pt x="9168" y="6215"/>
                  <a:pt x="9504" y="6761"/>
                </a:cubicBezTo>
                <a:cubicBezTo>
                  <a:pt x="9818" y="7272"/>
                  <a:pt x="10194" y="7795"/>
                  <a:pt x="10779" y="8153"/>
                </a:cubicBezTo>
                <a:cubicBezTo>
                  <a:pt x="11306" y="8477"/>
                  <a:pt x="11931" y="8612"/>
                  <a:pt x="12573" y="8612"/>
                </a:cubicBezTo>
                <a:cubicBezTo>
                  <a:pt x="12917" y="8612"/>
                  <a:pt x="13266" y="8573"/>
                  <a:pt x="13607" y="8503"/>
                </a:cubicBezTo>
                <a:cubicBezTo>
                  <a:pt x="14755" y="8264"/>
                  <a:pt x="15723" y="7708"/>
                  <a:pt x="16790" y="7327"/>
                </a:cubicBezTo>
                <a:cubicBezTo>
                  <a:pt x="17672" y="7012"/>
                  <a:pt x="18645" y="6819"/>
                  <a:pt x="19621" y="6819"/>
                </a:cubicBezTo>
                <a:cubicBezTo>
                  <a:pt x="19841" y="6819"/>
                  <a:pt x="20062" y="6829"/>
                  <a:pt x="20281" y="6849"/>
                </a:cubicBezTo>
                <a:cubicBezTo>
                  <a:pt x="21290" y="6943"/>
                  <a:pt x="22275" y="7285"/>
                  <a:pt x="22992" y="7844"/>
                </a:cubicBezTo>
                <a:cubicBezTo>
                  <a:pt x="23170" y="7982"/>
                  <a:pt x="23328" y="8133"/>
                  <a:pt x="23467" y="8296"/>
                </a:cubicBezTo>
                <a:cubicBezTo>
                  <a:pt x="23495" y="8329"/>
                  <a:pt x="23541" y="8346"/>
                  <a:pt x="23587" y="8346"/>
                </a:cubicBezTo>
                <a:cubicBezTo>
                  <a:pt x="23643" y="8346"/>
                  <a:pt x="23698" y="8320"/>
                  <a:pt x="23718" y="8271"/>
                </a:cubicBezTo>
                <a:cubicBezTo>
                  <a:pt x="24376" y="6550"/>
                  <a:pt x="24252" y="4734"/>
                  <a:pt x="23880" y="2982"/>
                </a:cubicBezTo>
                <a:cubicBezTo>
                  <a:pt x="23786" y="2536"/>
                  <a:pt x="23676" y="2093"/>
                  <a:pt x="23557" y="1650"/>
                </a:cubicBezTo>
                <a:cubicBezTo>
                  <a:pt x="23441" y="1217"/>
                  <a:pt x="23343" y="773"/>
                  <a:pt x="23189" y="348"/>
                </a:cubicBezTo>
                <a:cubicBezTo>
                  <a:pt x="23127" y="176"/>
                  <a:pt x="22987" y="38"/>
                  <a:pt x="22748" y="8"/>
                </a:cubicBezTo>
                <a:cubicBezTo>
                  <a:pt x="22707" y="3"/>
                  <a:pt x="22666" y="1"/>
                  <a:pt x="22626" y="1"/>
                </a:cubicBezTo>
                <a:close/>
              </a:path>
            </a:pathLst>
          </a:custGeom>
          <a:solidFill>
            <a:schemeClr val="dk2">
              <a:alpha val="49160"/>
            </a:schemeClr>
          </a:solidFill>
          <a:ln>
            <a:noFill/>
          </a:ln>
        </p:spPr>
        <p:txBody>
          <a:bodyPr anchorCtr="0" anchor="ctr" bIns="341325" lIns="341325" spcFirstLastPara="1" rIns="341325" wrap="square" tIns="341325">
            <a:noAutofit/>
          </a:bodyPr>
          <a:lstStyle/>
          <a:p>
            <a:pPr indent="0" lvl="0" marL="0" marR="0" rtl="0" algn="l">
              <a:lnSpc>
                <a:spcPct val="100000"/>
              </a:lnSpc>
              <a:spcBef>
                <a:spcPts val="0"/>
              </a:spcBef>
              <a:spcAft>
                <a:spcPts val="0"/>
              </a:spcAft>
              <a:buNone/>
            </a:pPr>
            <a:r>
              <a:t/>
            </a:r>
            <a:endParaRPr sz="5200"/>
          </a:p>
        </p:txBody>
      </p:sp>
      <p:grpSp>
        <p:nvGrpSpPr>
          <p:cNvPr id="798" name="Google Shape;798;p32"/>
          <p:cNvGrpSpPr/>
          <p:nvPr/>
        </p:nvGrpSpPr>
        <p:grpSpPr>
          <a:xfrm rot="-901872">
            <a:off x="31073732" y="6647066"/>
            <a:ext cx="1016516" cy="1073091"/>
            <a:chOff x="1640475" y="1197075"/>
            <a:chExt cx="55475" cy="50250"/>
          </a:xfrm>
        </p:grpSpPr>
        <p:sp>
          <p:nvSpPr>
            <p:cNvPr id="799" name="Google Shape;799;p32"/>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800" name="Google Shape;800;p32"/>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801" name="Google Shape;801;p32"/>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802" name="Google Shape;802;p32"/>
          <p:cNvSpPr/>
          <p:nvPr/>
        </p:nvSpPr>
        <p:spPr>
          <a:xfrm flipH="1" rot="1510176">
            <a:off x="25382442" y="156361"/>
            <a:ext cx="2015830" cy="534162"/>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803" name="Google Shape;803;p32"/>
          <p:cNvGrpSpPr/>
          <p:nvPr/>
        </p:nvGrpSpPr>
        <p:grpSpPr>
          <a:xfrm rot="-4614543">
            <a:off x="29290642" y="17487201"/>
            <a:ext cx="835196" cy="779691"/>
            <a:chOff x="1640475" y="1197075"/>
            <a:chExt cx="55475" cy="50250"/>
          </a:xfrm>
        </p:grpSpPr>
        <p:sp>
          <p:nvSpPr>
            <p:cNvPr id="804" name="Google Shape;804;p32"/>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805" name="Google Shape;805;p32"/>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806" name="Google Shape;806;p32"/>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807" name="Google Shape;807;p32"/>
          <p:cNvSpPr/>
          <p:nvPr/>
        </p:nvSpPr>
        <p:spPr>
          <a:xfrm>
            <a:off x="3209802" y="17587148"/>
            <a:ext cx="4203310" cy="3644600"/>
          </a:xfrm>
          <a:custGeom>
            <a:rect b="b" l="l" r="r" t="t"/>
            <a:pathLst>
              <a:path extrusionOk="0" h="21613" w="29542">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808" name="Google Shape;808;p32"/>
          <p:cNvSpPr/>
          <p:nvPr/>
        </p:nvSpPr>
        <p:spPr>
          <a:xfrm rot="435659">
            <a:off x="31370662" y="11789164"/>
            <a:ext cx="1879844" cy="3477077"/>
          </a:xfrm>
          <a:custGeom>
            <a:rect b="b" l="l" r="r" t="t"/>
            <a:pathLst>
              <a:path extrusionOk="0" h="22473" w="14343">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809" name="Google Shape;809;p32"/>
          <p:cNvGrpSpPr/>
          <p:nvPr/>
        </p:nvGrpSpPr>
        <p:grpSpPr>
          <a:xfrm rot="-901811">
            <a:off x="1175517" y="15195768"/>
            <a:ext cx="806194" cy="851059"/>
            <a:chOff x="1640475" y="1197075"/>
            <a:chExt cx="55475" cy="50250"/>
          </a:xfrm>
        </p:grpSpPr>
        <p:sp>
          <p:nvSpPr>
            <p:cNvPr id="810" name="Google Shape;810;p32"/>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811" name="Google Shape;811;p32"/>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812" name="Google Shape;812;p32"/>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813" name="Google Shape;813;p32"/>
          <p:cNvSpPr/>
          <p:nvPr/>
        </p:nvSpPr>
        <p:spPr>
          <a:xfrm flipH="1" rot="10800000">
            <a:off x="26498426" y="17495064"/>
            <a:ext cx="6901606" cy="4605630"/>
          </a:xfrm>
          <a:custGeom>
            <a:rect b="b" l="l" r="r" t="t"/>
            <a:pathLst>
              <a:path extrusionOk="0" h="6456" w="13155">
                <a:moveTo>
                  <a:pt x="11275" y="1"/>
                </a:moveTo>
                <a:lnTo>
                  <a:pt x="11275" y="4"/>
                </a:lnTo>
                <a:lnTo>
                  <a:pt x="209" y="2"/>
                </a:lnTo>
                <a:cubicBezTo>
                  <a:pt x="185" y="57"/>
                  <a:pt x="164" y="111"/>
                  <a:pt x="145" y="167"/>
                </a:cubicBezTo>
                <a:cubicBezTo>
                  <a:pt x="138" y="184"/>
                  <a:pt x="132" y="203"/>
                  <a:pt x="127" y="221"/>
                </a:cubicBezTo>
                <a:cubicBezTo>
                  <a:pt x="59" y="429"/>
                  <a:pt x="18" y="643"/>
                  <a:pt x="6" y="860"/>
                </a:cubicBezTo>
                <a:cubicBezTo>
                  <a:pt x="0" y="984"/>
                  <a:pt x="3" y="1110"/>
                  <a:pt x="14" y="1233"/>
                </a:cubicBezTo>
                <a:cubicBezTo>
                  <a:pt x="16" y="1251"/>
                  <a:pt x="18" y="1270"/>
                  <a:pt x="20" y="1288"/>
                </a:cubicBezTo>
                <a:cubicBezTo>
                  <a:pt x="60" y="1638"/>
                  <a:pt x="172" y="1982"/>
                  <a:pt x="341" y="2300"/>
                </a:cubicBezTo>
                <a:cubicBezTo>
                  <a:pt x="351" y="2319"/>
                  <a:pt x="361" y="2337"/>
                  <a:pt x="371" y="2355"/>
                </a:cubicBezTo>
                <a:cubicBezTo>
                  <a:pt x="531" y="2642"/>
                  <a:pt x="740" y="2905"/>
                  <a:pt x="987" y="3134"/>
                </a:cubicBezTo>
                <a:cubicBezTo>
                  <a:pt x="1075" y="3217"/>
                  <a:pt x="1169" y="3295"/>
                  <a:pt x="1269" y="3368"/>
                </a:cubicBezTo>
                <a:cubicBezTo>
                  <a:pt x="1295" y="3387"/>
                  <a:pt x="1320" y="3405"/>
                  <a:pt x="1345" y="3422"/>
                </a:cubicBezTo>
                <a:cubicBezTo>
                  <a:pt x="1608" y="3604"/>
                  <a:pt x="1902" y="3745"/>
                  <a:pt x="2218" y="3827"/>
                </a:cubicBezTo>
                <a:cubicBezTo>
                  <a:pt x="2441" y="3883"/>
                  <a:pt x="2668" y="3908"/>
                  <a:pt x="2896" y="3908"/>
                </a:cubicBezTo>
                <a:cubicBezTo>
                  <a:pt x="3496" y="3908"/>
                  <a:pt x="4103" y="3734"/>
                  <a:pt x="4654" y="3501"/>
                </a:cubicBezTo>
                <a:cubicBezTo>
                  <a:pt x="4713" y="3476"/>
                  <a:pt x="4773" y="3450"/>
                  <a:pt x="4833" y="3424"/>
                </a:cubicBezTo>
                <a:cubicBezTo>
                  <a:pt x="4873" y="3406"/>
                  <a:pt x="4915" y="3387"/>
                  <a:pt x="4955" y="3369"/>
                </a:cubicBezTo>
                <a:cubicBezTo>
                  <a:pt x="5539" y="3105"/>
                  <a:pt x="6130" y="2820"/>
                  <a:pt x="6764" y="2820"/>
                </a:cubicBezTo>
                <a:cubicBezTo>
                  <a:pt x="6811" y="2820"/>
                  <a:pt x="6859" y="2822"/>
                  <a:pt x="6907" y="2825"/>
                </a:cubicBezTo>
                <a:cubicBezTo>
                  <a:pt x="7405" y="2860"/>
                  <a:pt x="7836" y="3071"/>
                  <a:pt x="8213" y="3369"/>
                </a:cubicBezTo>
                <a:cubicBezTo>
                  <a:pt x="8237" y="3387"/>
                  <a:pt x="8259" y="3405"/>
                  <a:pt x="8281" y="3424"/>
                </a:cubicBezTo>
                <a:cubicBezTo>
                  <a:pt x="8634" y="3715"/>
                  <a:pt x="8939" y="4078"/>
                  <a:pt x="9207" y="4436"/>
                </a:cubicBezTo>
                <a:cubicBezTo>
                  <a:pt x="9219" y="4454"/>
                  <a:pt x="9233" y="4472"/>
                  <a:pt x="9246" y="4490"/>
                </a:cubicBezTo>
                <a:cubicBezTo>
                  <a:pt x="9246" y="4490"/>
                  <a:pt x="9247" y="4490"/>
                  <a:pt x="9247" y="4491"/>
                </a:cubicBezTo>
                <a:cubicBezTo>
                  <a:pt x="9498" y="4831"/>
                  <a:pt x="9757" y="5189"/>
                  <a:pt x="10053" y="5504"/>
                </a:cubicBezTo>
                <a:cubicBezTo>
                  <a:pt x="10070" y="5523"/>
                  <a:pt x="10087" y="5541"/>
                  <a:pt x="10104" y="5559"/>
                </a:cubicBezTo>
                <a:cubicBezTo>
                  <a:pt x="10436" y="5901"/>
                  <a:pt x="10812" y="6189"/>
                  <a:pt x="11272" y="6342"/>
                </a:cubicBezTo>
                <a:cubicBezTo>
                  <a:pt x="11292" y="6348"/>
                  <a:pt x="11311" y="6355"/>
                  <a:pt x="11333" y="6361"/>
                </a:cubicBezTo>
                <a:cubicBezTo>
                  <a:pt x="11361" y="6370"/>
                  <a:pt x="11391" y="6378"/>
                  <a:pt x="11420" y="6386"/>
                </a:cubicBezTo>
                <a:cubicBezTo>
                  <a:pt x="11605" y="6434"/>
                  <a:pt x="11791" y="6456"/>
                  <a:pt x="11976" y="6456"/>
                </a:cubicBezTo>
                <a:cubicBezTo>
                  <a:pt x="12384" y="6456"/>
                  <a:pt x="12786" y="6349"/>
                  <a:pt x="13154" y="6177"/>
                </a:cubicBezTo>
                <a:lnTo>
                  <a:pt x="13154" y="5505"/>
                </a:lnTo>
                <a:lnTo>
                  <a:pt x="13154" y="4492"/>
                </a:lnTo>
                <a:lnTo>
                  <a:pt x="13154" y="3371"/>
                </a:lnTo>
                <a:lnTo>
                  <a:pt x="13155" y="2358"/>
                </a:lnTo>
                <a:lnTo>
                  <a:pt x="13155" y="1236"/>
                </a:lnTo>
                <a:lnTo>
                  <a:pt x="13155" y="221"/>
                </a:lnTo>
                <a:lnTo>
                  <a:pt x="13155" y="5"/>
                </a:lnTo>
                <a:lnTo>
                  <a:pt x="11334" y="4"/>
                </a:lnTo>
                <a:lnTo>
                  <a:pt x="11334" y="1"/>
                </a:lnTo>
                <a:close/>
              </a:path>
            </a:pathLst>
          </a:custGeom>
          <a:solidFill>
            <a:schemeClr val="accent2">
              <a:alpha val="5000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814" name="Google Shape;814;p32"/>
          <p:cNvGrpSpPr/>
          <p:nvPr/>
        </p:nvGrpSpPr>
        <p:grpSpPr>
          <a:xfrm rot="-6280831">
            <a:off x="3679537" y="1936117"/>
            <a:ext cx="934145" cy="735938"/>
            <a:chOff x="1640475" y="1197075"/>
            <a:chExt cx="55475" cy="50250"/>
          </a:xfrm>
        </p:grpSpPr>
        <p:sp>
          <p:nvSpPr>
            <p:cNvPr id="815" name="Google Shape;815;p32"/>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816" name="Google Shape;816;p32"/>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817" name="Google Shape;817;p32"/>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818" name="Google Shape;818;p32"/>
          <p:cNvSpPr/>
          <p:nvPr/>
        </p:nvSpPr>
        <p:spPr>
          <a:xfrm flipH="1" rot="1579689">
            <a:off x="2430067" y="6076499"/>
            <a:ext cx="2576166" cy="679700"/>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1_1">
    <p:spTree>
      <p:nvGrpSpPr>
        <p:cNvPr id="819" name="Shape 819"/>
        <p:cNvGrpSpPr/>
        <p:nvPr/>
      </p:nvGrpSpPr>
      <p:grpSpPr>
        <a:xfrm>
          <a:off x="0" y="0"/>
          <a:ext cx="0" cy="0"/>
          <a:chOff x="0" y="0"/>
          <a:chExt cx="0" cy="0"/>
        </a:xfrm>
      </p:grpSpPr>
      <p:sp>
        <p:nvSpPr>
          <p:cNvPr id="820" name="Google Shape;820;p33"/>
          <p:cNvSpPr/>
          <p:nvPr/>
        </p:nvSpPr>
        <p:spPr>
          <a:xfrm>
            <a:off x="-1624176" y="12379171"/>
            <a:ext cx="9310073" cy="11498627"/>
          </a:xfrm>
          <a:custGeom>
            <a:rect b="b" l="l" r="r" t="t"/>
            <a:pathLst>
              <a:path extrusionOk="0" h="17058" w="16369">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chemeClr val="accent1">
              <a:alpha val="4972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821" name="Google Shape;821;p33"/>
          <p:cNvSpPr/>
          <p:nvPr/>
        </p:nvSpPr>
        <p:spPr>
          <a:xfrm>
            <a:off x="23303234" y="17735532"/>
            <a:ext cx="10551682" cy="5154766"/>
          </a:xfrm>
          <a:custGeom>
            <a:rect b="b" l="l" r="r" t="t"/>
            <a:pathLst>
              <a:path extrusionOk="0" h="7647" w="18552">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chemeClr val="lt2">
              <a:alpha val="4860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822" name="Google Shape;822;p33"/>
          <p:cNvSpPr/>
          <p:nvPr/>
        </p:nvSpPr>
        <p:spPr>
          <a:xfrm>
            <a:off x="-1060527" y="-341889"/>
            <a:ext cx="14598996" cy="4665377"/>
          </a:xfrm>
          <a:custGeom>
            <a:rect b="b" l="l" r="r" t="t"/>
            <a:pathLst>
              <a:path extrusionOk="0" h="6921" w="25668">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chemeClr val="dk2">
              <a:alpha val="4916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823" name="Google Shape;823;p33"/>
          <p:cNvSpPr/>
          <p:nvPr/>
        </p:nvSpPr>
        <p:spPr>
          <a:xfrm>
            <a:off x="21330176" y="-946347"/>
            <a:ext cx="12614583" cy="11927348"/>
          </a:xfrm>
          <a:custGeom>
            <a:rect b="b" l="l" r="r" t="t"/>
            <a:pathLst>
              <a:path extrusionOk="0" h="17694" w="22179">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chemeClr val="accent2">
              <a:alpha val="5028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824" name="Google Shape;824;p33"/>
          <p:cNvSpPr txBox="1"/>
          <p:nvPr>
            <p:ph type="title"/>
          </p:nvPr>
        </p:nvSpPr>
        <p:spPr>
          <a:xfrm>
            <a:off x="9776430" y="3238195"/>
            <a:ext cx="13365000" cy="2443500"/>
          </a:xfrm>
          <a:prstGeom prst="rect">
            <a:avLst/>
          </a:prstGeom>
        </p:spPr>
        <p:txBody>
          <a:bodyPr anchorCtr="0" anchor="t" bIns="341325" lIns="341325" spcFirstLastPara="1" rIns="341325" wrap="square" tIns="341325">
            <a:noAutofit/>
          </a:bodyPr>
          <a:lstStyle>
            <a:lvl1pPr lvl="0" rtl="0" algn="ctr">
              <a:spcBef>
                <a:spcPts val="0"/>
              </a:spcBef>
              <a:spcAft>
                <a:spcPts val="0"/>
              </a:spcAft>
              <a:buClr>
                <a:schemeClr val="dk1"/>
              </a:buClr>
              <a:buSzPts val="10500"/>
              <a:buNone/>
              <a:defRPr sz="7800">
                <a:solidFill>
                  <a:schemeClr val="dk1"/>
                </a:solidFill>
              </a:defRPr>
            </a:lvl1pPr>
            <a:lvl2pPr lvl="1" rtl="0">
              <a:spcBef>
                <a:spcPts val="0"/>
              </a:spcBef>
              <a:spcAft>
                <a:spcPts val="0"/>
              </a:spcAft>
              <a:buClr>
                <a:schemeClr val="dk1"/>
              </a:buClr>
              <a:buSzPts val="10500"/>
              <a:buNone/>
              <a:defRPr>
                <a:solidFill>
                  <a:schemeClr val="dk1"/>
                </a:solidFill>
              </a:defRPr>
            </a:lvl2pPr>
            <a:lvl3pPr lvl="2" rtl="0">
              <a:spcBef>
                <a:spcPts val="0"/>
              </a:spcBef>
              <a:spcAft>
                <a:spcPts val="0"/>
              </a:spcAft>
              <a:buClr>
                <a:schemeClr val="dk1"/>
              </a:buClr>
              <a:buSzPts val="10500"/>
              <a:buNone/>
              <a:defRPr>
                <a:solidFill>
                  <a:schemeClr val="dk1"/>
                </a:solidFill>
              </a:defRPr>
            </a:lvl3pPr>
            <a:lvl4pPr lvl="3" rtl="0">
              <a:spcBef>
                <a:spcPts val="0"/>
              </a:spcBef>
              <a:spcAft>
                <a:spcPts val="0"/>
              </a:spcAft>
              <a:buClr>
                <a:schemeClr val="dk1"/>
              </a:buClr>
              <a:buSzPts val="10500"/>
              <a:buNone/>
              <a:defRPr>
                <a:solidFill>
                  <a:schemeClr val="dk1"/>
                </a:solidFill>
              </a:defRPr>
            </a:lvl4pPr>
            <a:lvl5pPr lvl="4" rtl="0">
              <a:spcBef>
                <a:spcPts val="0"/>
              </a:spcBef>
              <a:spcAft>
                <a:spcPts val="0"/>
              </a:spcAft>
              <a:buClr>
                <a:schemeClr val="dk1"/>
              </a:buClr>
              <a:buSzPts val="10500"/>
              <a:buNone/>
              <a:defRPr>
                <a:solidFill>
                  <a:schemeClr val="dk1"/>
                </a:solidFill>
              </a:defRPr>
            </a:lvl5pPr>
            <a:lvl6pPr lvl="5" rtl="0">
              <a:spcBef>
                <a:spcPts val="0"/>
              </a:spcBef>
              <a:spcAft>
                <a:spcPts val="0"/>
              </a:spcAft>
              <a:buClr>
                <a:schemeClr val="dk1"/>
              </a:buClr>
              <a:buSzPts val="10500"/>
              <a:buNone/>
              <a:defRPr>
                <a:solidFill>
                  <a:schemeClr val="dk1"/>
                </a:solidFill>
              </a:defRPr>
            </a:lvl6pPr>
            <a:lvl7pPr lvl="6" rtl="0">
              <a:spcBef>
                <a:spcPts val="0"/>
              </a:spcBef>
              <a:spcAft>
                <a:spcPts val="0"/>
              </a:spcAft>
              <a:buClr>
                <a:schemeClr val="dk1"/>
              </a:buClr>
              <a:buSzPts val="10500"/>
              <a:buNone/>
              <a:defRPr>
                <a:solidFill>
                  <a:schemeClr val="dk1"/>
                </a:solidFill>
              </a:defRPr>
            </a:lvl7pPr>
            <a:lvl8pPr lvl="7" rtl="0">
              <a:spcBef>
                <a:spcPts val="0"/>
              </a:spcBef>
              <a:spcAft>
                <a:spcPts val="0"/>
              </a:spcAft>
              <a:buClr>
                <a:schemeClr val="dk1"/>
              </a:buClr>
              <a:buSzPts val="10500"/>
              <a:buNone/>
              <a:defRPr>
                <a:solidFill>
                  <a:schemeClr val="dk1"/>
                </a:solidFill>
              </a:defRPr>
            </a:lvl8pPr>
            <a:lvl9pPr lvl="8" rtl="0">
              <a:spcBef>
                <a:spcPts val="0"/>
              </a:spcBef>
              <a:spcAft>
                <a:spcPts val="0"/>
              </a:spcAft>
              <a:buClr>
                <a:schemeClr val="dk1"/>
              </a:buClr>
              <a:buSzPts val="10500"/>
              <a:buNone/>
              <a:defRPr>
                <a:solidFill>
                  <a:schemeClr val="dk1"/>
                </a:solidFill>
              </a:defRPr>
            </a:lvl9pPr>
          </a:lstStyle>
          <a:p/>
        </p:txBody>
      </p:sp>
      <p:sp>
        <p:nvSpPr>
          <p:cNvPr id="825" name="Google Shape;825;p33"/>
          <p:cNvSpPr txBox="1"/>
          <p:nvPr>
            <p:ph idx="2" type="title"/>
          </p:nvPr>
        </p:nvSpPr>
        <p:spPr>
          <a:xfrm>
            <a:off x="2535120" y="10808533"/>
            <a:ext cx="8986500" cy="1287600"/>
          </a:xfrm>
          <a:prstGeom prst="rect">
            <a:avLst/>
          </a:prstGeom>
        </p:spPr>
        <p:txBody>
          <a:bodyPr anchorCtr="0" anchor="ctr" bIns="341325" lIns="341325" spcFirstLastPara="1" rIns="341325" wrap="square" tIns="341325">
            <a:noAutofit/>
          </a:bodyPr>
          <a:lstStyle>
            <a:lvl1pPr lvl="0" rtl="0" algn="ctr">
              <a:spcBef>
                <a:spcPts val="0"/>
              </a:spcBef>
              <a:spcAft>
                <a:spcPts val="0"/>
              </a:spcAft>
              <a:buSzPts val="9300"/>
              <a:buNone/>
              <a:defRPr sz="6700"/>
            </a:lvl1pPr>
            <a:lvl2pPr lvl="1" rtl="0" algn="ctr">
              <a:spcBef>
                <a:spcPts val="0"/>
              </a:spcBef>
              <a:spcAft>
                <a:spcPts val="0"/>
              </a:spcAft>
              <a:buSzPts val="9300"/>
              <a:buNone/>
              <a:defRPr sz="9300"/>
            </a:lvl2pPr>
            <a:lvl3pPr lvl="2" rtl="0" algn="ctr">
              <a:spcBef>
                <a:spcPts val="0"/>
              </a:spcBef>
              <a:spcAft>
                <a:spcPts val="0"/>
              </a:spcAft>
              <a:buSzPts val="9300"/>
              <a:buNone/>
              <a:defRPr sz="9300"/>
            </a:lvl3pPr>
            <a:lvl4pPr lvl="3" rtl="0" algn="ctr">
              <a:spcBef>
                <a:spcPts val="0"/>
              </a:spcBef>
              <a:spcAft>
                <a:spcPts val="0"/>
              </a:spcAft>
              <a:buSzPts val="9300"/>
              <a:buNone/>
              <a:defRPr sz="9300"/>
            </a:lvl4pPr>
            <a:lvl5pPr lvl="4" rtl="0" algn="ctr">
              <a:spcBef>
                <a:spcPts val="0"/>
              </a:spcBef>
              <a:spcAft>
                <a:spcPts val="0"/>
              </a:spcAft>
              <a:buSzPts val="9300"/>
              <a:buNone/>
              <a:defRPr sz="9300"/>
            </a:lvl5pPr>
            <a:lvl6pPr lvl="5" rtl="0" algn="ctr">
              <a:spcBef>
                <a:spcPts val="0"/>
              </a:spcBef>
              <a:spcAft>
                <a:spcPts val="0"/>
              </a:spcAft>
              <a:buSzPts val="9300"/>
              <a:buNone/>
              <a:defRPr sz="9300"/>
            </a:lvl6pPr>
            <a:lvl7pPr lvl="6" rtl="0" algn="ctr">
              <a:spcBef>
                <a:spcPts val="0"/>
              </a:spcBef>
              <a:spcAft>
                <a:spcPts val="0"/>
              </a:spcAft>
              <a:buSzPts val="9300"/>
              <a:buNone/>
              <a:defRPr sz="9300"/>
            </a:lvl7pPr>
            <a:lvl8pPr lvl="7" rtl="0" algn="ctr">
              <a:spcBef>
                <a:spcPts val="0"/>
              </a:spcBef>
              <a:spcAft>
                <a:spcPts val="0"/>
              </a:spcAft>
              <a:buSzPts val="9300"/>
              <a:buNone/>
              <a:defRPr sz="9300"/>
            </a:lvl8pPr>
            <a:lvl9pPr lvl="8" rtl="0" algn="ctr">
              <a:spcBef>
                <a:spcPts val="0"/>
              </a:spcBef>
              <a:spcAft>
                <a:spcPts val="0"/>
              </a:spcAft>
              <a:buSzPts val="9300"/>
              <a:buNone/>
              <a:defRPr sz="9300"/>
            </a:lvl9pPr>
          </a:lstStyle>
          <a:p/>
        </p:txBody>
      </p:sp>
      <p:sp>
        <p:nvSpPr>
          <p:cNvPr id="826" name="Google Shape;826;p33"/>
          <p:cNvSpPr txBox="1"/>
          <p:nvPr>
            <p:ph idx="1" type="subTitle"/>
          </p:nvPr>
        </p:nvSpPr>
        <p:spPr>
          <a:xfrm>
            <a:off x="2537550" y="12858880"/>
            <a:ext cx="8986500" cy="4802700"/>
          </a:xfrm>
          <a:prstGeom prst="rect">
            <a:avLst/>
          </a:prstGeom>
          <a:noFill/>
          <a:ln>
            <a:noFill/>
          </a:ln>
        </p:spPr>
        <p:txBody>
          <a:bodyPr anchorCtr="0" anchor="ctr" bIns="341325" lIns="341325" spcFirstLastPara="1" rIns="341325" wrap="square" tIns="341325">
            <a:noAutofit/>
          </a:bodyPr>
          <a:lstStyle>
            <a:lvl1pPr lvl="0"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1pPr>
            <a:lvl2pPr lvl="1"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2pPr>
            <a:lvl3pPr lvl="2"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3pPr>
            <a:lvl4pPr lvl="3"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4pPr>
            <a:lvl5pPr lvl="4"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5pPr>
            <a:lvl6pPr lvl="5"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6pPr>
            <a:lvl7pPr lvl="6"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7pPr>
            <a:lvl8pPr lvl="7"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8pPr>
            <a:lvl9pPr lvl="8"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9pPr>
          </a:lstStyle>
          <a:p/>
        </p:txBody>
      </p:sp>
      <p:sp>
        <p:nvSpPr>
          <p:cNvPr id="827" name="Google Shape;827;p33"/>
          <p:cNvSpPr txBox="1"/>
          <p:nvPr>
            <p:ph idx="3" type="title"/>
          </p:nvPr>
        </p:nvSpPr>
        <p:spPr>
          <a:xfrm>
            <a:off x="11965864" y="10808533"/>
            <a:ext cx="8986500" cy="1287600"/>
          </a:xfrm>
          <a:prstGeom prst="rect">
            <a:avLst/>
          </a:prstGeom>
        </p:spPr>
        <p:txBody>
          <a:bodyPr anchorCtr="0" anchor="ctr" bIns="341325" lIns="341325" spcFirstLastPara="1" rIns="341325" wrap="square" tIns="341325">
            <a:noAutofit/>
          </a:bodyPr>
          <a:lstStyle>
            <a:lvl1pPr lvl="0" rtl="0" algn="ctr">
              <a:spcBef>
                <a:spcPts val="0"/>
              </a:spcBef>
              <a:spcAft>
                <a:spcPts val="0"/>
              </a:spcAft>
              <a:buSzPts val="9300"/>
              <a:buNone/>
              <a:defRPr sz="6700"/>
            </a:lvl1pPr>
            <a:lvl2pPr lvl="1" rtl="0" algn="ctr">
              <a:spcBef>
                <a:spcPts val="0"/>
              </a:spcBef>
              <a:spcAft>
                <a:spcPts val="0"/>
              </a:spcAft>
              <a:buSzPts val="9300"/>
              <a:buNone/>
              <a:defRPr sz="9300"/>
            </a:lvl2pPr>
            <a:lvl3pPr lvl="2" rtl="0" algn="ctr">
              <a:spcBef>
                <a:spcPts val="0"/>
              </a:spcBef>
              <a:spcAft>
                <a:spcPts val="0"/>
              </a:spcAft>
              <a:buSzPts val="9300"/>
              <a:buNone/>
              <a:defRPr sz="9300"/>
            </a:lvl3pPr>
            <a:lvl4pPr lvl="3" rtl="0" algn="ctr">
              <a:spcBef>
                <a:spcPts val="0"/>
              </a:spcBef>
              <a:spcAft>
                <a:spcPts val="0"/>
              </a:spcAft>
              <a:buSzPts val="9300"/>
              <a:buNone/>
              <a:defRPr sz="9300"/>
            </a:lvl4pPr>
            <a:lvl5pPr lvl="4" rtl="0" algn="ctr">
              <a:spcBef>
                <a:spcPts val="0"/>
              </a:spcBef>
              <a:spcAft>
                <a:spcPts val="0"/>
              </a:spcAft>
              <a:buSzPts val="9300"/>
              <a:buNone/>
              <a:defRPr sz="9300"/>
            </a:lvl5pPr>
            <a:lvl6pPr lvl="5" rtl="0" algn="ctr">
              <a:spcBef>
                <a:spcPts val="0"/>
              </a:spcBef>
              <a:spcAft>
                <a:spcPts val="0"/>
              </a:spcAft>
              <a:buSzPts val="9300"/>
              <a:buNone/>
              <a:defRPr sz="9300"/>
            </a:lvl6pPr>
            <a:lvl7pPr lvl="6" rtl="0" algn="ctr">
              <a:spcBef>
                <a:spcPts val="0"/>
              </a:spcBef>
              <a:spcAft>
                <a:spcPts val="0"/>
              </a:spcAft>
              <a:buSzPts val="9300"/>
              <a:buNone/>
              <a:defRPr sz="9300"/>
            </a:lvl7pPr>
            <a:lvl8pPr lvl="7" rtl="0" algn="ctr">
              <a:spcBef>
                <a:spcPts val="0"/>
              </a:spcBef>
              <a:spcAft>
                <a:spcPts val="0"/>
              </a:spcAft>
              <a:buSzPts val="9300"/>
              <a:buNone/>
              <a:defRPr sz="9300"/>
            </a:lvl8pPr>
            <a:lvl9pPr lvl="8" rtl="0" algn="ctr">
              <a:spcBef>
                <a:spcPts val="0"/>
              </a:spcBef>
              <a:spcAft>
                <a:spcPts val="0"/>
              </a:spcAft>
              <a:buSzPts val="9300"/>
              <a:buNone/>
              <a:defRPr sz="9300"/>
            </a:lvl9pPr>
          </a:lstStyle>
          <a:p/>
        </p:txBody>
      </p:sp>
      <p:sp>
        <p:nvSpPr>
          <p:cNvPr id="828" name="Google Shape;828;p33"/>
          <p:cNvSpPr txBox="1"/>
          <p:nvPr>
            <p:ph idx="4" type="subTitle"/>
          </p:nvPr>
        </p:nvSpPr>
        <p:spPr>
          <a:xfrm>
            <a:off x="11969916" y="12858880"/>
            <a:ext cx="8985600" cy="4802700"/>
          </a:xfrm>
          <a:prstGeom prst="rect">
            <a:avLst/>
          </a:prstGeom>
          <a:noFill/>
          <a:ln>
            <a:noFill/>
          </a:ln>
        </p:spPr>
        <p:txBody>
          <a:bodyPr anchorCtr="0" anchor="ctr" bIns="341325" lIns="341325" spcFirstLastPara="1" rIns="341325" wrap="square" tIns="341325">
            <a:noAutofit/>
          </a:bodyPr>
          <a:lstStyle>
            <a:lvl1pPr lvl="0"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1pPr>
            <a:lvl2pPr lvl="1"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2pPr>
            <a:lvl3pPr lvl="2"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3pPr>
            <a:lvl4pPr lvl="3"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4pPr>
            <a:lvl5pPr lvl="4"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5pPr>
            <a:lvl6pPr lvl="5"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6pPr>
            <a:lvl7pPr lvl="6"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7pPr>
            <a:lvl8pPr lvl="7"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8pPr>
            <a:lvl9pPr lvl="8"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9pPr>
          </a:lstStyle>
          <a:p/>
        </p:txBody>
      </p:sp>
      <p:sp>
        <p:nvSpPr>
          <p:cNvPr id="829" name="Google Shape;829;p33"/>
          <p:cNvSpPr txBox="1"/>
          <p:nvPr>
            <p:ph idx="5" type="title"/>
          </p:nvPr>
        </p:nvSpPr>
        <p:spPr>
          <a:xfrm>
            <a:off x="21396607" y="10808533"/>
            <a:ext cx="8986500" cy="1287600"/>
          </a:xfrm>
          <a:prstGeom prst="rect">
            <a:avLst/>
          </a:prstGeom>
        </p:spPr>
        <p:txBody>
          <a:bodyPr anchorCtr="0" anchor="ctr" bIns="341325" lIns="341325" spcFirstLastPara="1" rIns="341325" wrap="square" tIns="341325">
            <a:noAutofit/>
          </a:bodyPr>
          <a:lstStyle>
            <a:lvl1pPr lvl="0" rtl="0" algn="ctr">
              <a:spcBef>
                <a:spcPts val="0"/>
              </a:spcBef>
              <a:spcAft>
                <a:spcPts val="0"/>
              </a:spcAft>
              <a:buSzPts val="9300"/>
              <a:buNone/>
              <a:defRPr sz="6700"/>
            </a:lvl1pPr>
            <a:lvl2pPr lvl="1" rtl="0" algn="ctr">
              <a:spcBef>
                <a:spcPts val="0"/>
              </a:spcBef>
              <a:spcAft>
                <a:spcPts val="0"/>
              </a:spcAft>
              <a:buSzPts val="9300"/>
              <a:buNone/>
              <a:defRPr sz="9300"/>
            </a:lvl2pPr>
            <a:lvl3pPr lvl="2" rtl="0" algn="ctr">
              <a:spcBef>
                <a:spcPts val="0"/>
              </a:spcBef>
              <a:spcAft>
                <a:spcPts val="0"/>
              </a:spcAft>
              <a:buSzPts val="9300"/>
              <a:buNone/>
              <a:defRPr sz="9300"/>
            </a:lvl3pPr>
            <a:lvl4pPr lvl="3" rtl="0" algn="ctr">
              <a:spcBef>
                <a:spcPts val="0"/>
              </a:spcBef>
              <a:spcAft>
                <a:spcPts val="0"/>
              </a:spcAft>
              <a:buSzPts val="9300"/>
              <a:buNone/>
              <a:defRPr sz="9300"/>
            </a:lvl4pPr>
            <a:lvl5pPr lvl="4" rtl="0" algn="ctr">
              <a:spcBef>
                <a:spcPts val="0"/>
              </a:spcBef>
              <a:spcAft>
                <a:spcPts val="0"/>
              </a:spcAft>
              <a:buSzPts val="9300"/>
              <a:buNone/>
              <a:defRPr sz="9300"/>
            </a:lvl5pPr>
            <a:lvl6pPr lvl="5" rtl="0" algn="ctr">
              <a:spcBef>
                <a:spcPts val="0"/>
              </a:spcBef>
              <a:spcAft>
                <a:spcPts val="0"/>
              </a:spcAft>
              <a:buSzPts val="9300"/>
              <a:buNone/>
              <a:defRPr sz="9300"/>
            </a:lvl6pPr>
            <a:lvl7pPr lvl="6" rtl="0" algn="ctr">
              <a:spcBef>
                <a:spcPts val="0"/>
              </a:spcBef>
              <a:spcAft>
                <a:spcPts val="0"/>
              </a:spcAft>
              <a:buSzPts val="9300"/>
              <a:buNone/>
              <a:defRPr sz="9300"/>
            </a:lvl7pPr>
            <a:lvl8pPr lvl="7" rtl="0" algn="ctr">
              <a:spcBef>
                <a:spcPts val="0"/>
              </a:spcBef>
              <a:spcAft>
                <a:spcPts val="0"/>
              </a:spcAft>
              <a:buSzPts val="9300"/>
              <a:buNone/>
              <a:defRPr sz="9300"/>
            </a:lvl8pPr>
            <a:lvl9pPr lvl="8" rtl="0" algn="ctr">
              <a:spcBef>
                <a:spcPts val="0"/>
              </a:spcBef>
              <a:spcAft>
                <a:spcPts val="0"/>
              </a:spcAft>
              <a:buSzPts val="9300"/>
              <a:buNone/>
              <a:defRPr sz="9300"/>
            </a:lvl9pPr>
          </a:lstStyle>
          <a:p/>
        </p:txBody>
      </p:sp>
      <p:sp>
        <p:nvSpPr>
          <p:cNvPr id="830" name="Google Shape;830;p33"/>
          <p:cNvSpPr txBox="1"/>
          <p:nvPr>
            <p:ph idx="6" type="subTitle"/>
          </p:nvPr>
        </p:nvSpPr>
        <p:spPr>
          <a:xfrm>
            <a:off x="21401201" y="12858880"/>
            <a:ext cx="8978100" cy="4802700"/>
          </a:xfrm>
          <a:prstGeom prst="rect">
            <a:avLst/>
          </a:prstGeom>
          <a:noFill/>
          <a:ln>
            <a:noFill/>
          </a:ln>
        </p:spPr>
        <p:txBody>
          <a:bodyPr anchorCtr="0" anchor="ctr" bIns="341325" lIns="341325" spcFirstLastPara="1" rIns="341325" wrap="square" tIns="341325">
            <a:noAutofit/>
          </a:bodyPr>
          <a:lstStyle>
            <a:lvl1pPr lvl="0"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1pPr>
            <a:lvl2pPr lvl="1"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2pPr>
            <a:lvl3pPr lvl="2"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3pPr>
            <a:lvl4pPr lvl="3"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4pPr>
            <a:lvl5pPr lvl="4"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5pPr>
            <a:lvl6pPr lvl="5"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6pPr>
            <a:lvl7pPr lvl="6"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7pPr>
            <a:lvl8pPr lvl="7"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8pPr>
            <a:lvl9pPr lvl="8"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9pPr>
          </a:lstStyle>
          <a:p/>
        </p:txBody>
      </p:sp>
      <p:grpSp>
        <p:nvGrpSpPr>
          <p:cNvPr id="831" name="Google Shape;831;p33"/>
          <p:cNvGrpSpPr/>
          <p:nvPr/>
        </p:nvGrpSpPr>
        <p:grpSpPr>
          <a:xfrm rot="1057073">
            <a:off x="30812152" y="17377677"/>
            <a:ext cx="787823" cy="826492"/>
            <a:chOff x="1640475" y="1197075"/>
            <a:chExt cx="55475" cy="50250"/>
          </a:xfrm>
        </p:grpSpPr>
        <p:sp>
          <p:nvSpPr>
            <p:cNvPr id="832" name="Google Shape;832;p33"/>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833" name="Google Shape;833;p33"/>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834" name="Google Shape;834;p33"/>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grpSp>
        <p:nvGrpSpPr>
          <p:cNvPr id="835" name="Google Shape;835;p33"/>
          <p:cNvGrpSpPr/>
          <p:nvPr/>
        </p:nvGrpSpPr>
        <p:grpSpPr>
          <a:xfrm rot="-4441540">
            <a:off x="30221493" y="10659674"/>
            <a:ext cx="1175166" cy="930714"/>
            <a:chOff x="1640475" y="1197075"/>
            <a:chExt cx="55475" cy="50250"/>
          </a:xfrm>
        </p:grpSpPr>
        <p:sp>
          <p:nvSpPr>
            <p:cNvPr id="836" name="Google Shape;836;p33"/>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837" name="Google Shape;837;p33"/>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838" name="Google Shape;838;p33"/>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839" name="Google Shape;839;p33"/>
          <p:cNvSpPr/>
          <p:nvPr/>
        </p:nvSpPr>
        <p:spPr>
          <a:xfrm flipH="1" rot="8395998">
            <a:off x="5010621" y="19982898"/>
            <a:ext cx="3406960" cy="843762"/>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840" name="Google Shape;840;p33"/>
          <p:cNvSpPr/>
          <p:nvPr/>
        </p:nvSpPr>
        <p:spPr>
          <a:xfrm flipH="1" rot="130">
            <a:off x="29827558" y="799693"/>
            <a:ext cx="1962628" cy="544929"/>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841" name="Google Shape;841;p33"/>
          <p:cNvGrpSpPr/>
          <p:nvPr/>
        </p:nvGrpSpPr>
        <p:grpSpPr>
          <a:xfrm rot="-4635615">
            <a:off x="556685" y="4023168"/>
            <a:ext cx="1228674" cy="961055"/>
            <a:chOff x="1640475" y="1197075"/>
            <a:chExt cx="55475" cy="50250"/>
          </a:xfrm>
        </p:grpSpPr>
        <p:sp>
          <p:nvSpPr>
            <p:cNvPr id="842" name="Google Shape;842;p33"/>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843" name="Google Shape;843;p33"/>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844" name="Google Shape;844;p33"/>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845" name="Google Shape;845;p33"/>
          <p:cNvSpPr/>
          <p:nvPr/>
        </p:nvSpPr>
        <p:spPr>
          <a:xfrm>
            <a:off x="7387623" y="1005093"/>
            <a:ext cx="4203310" cy="3644600"/>
          </a:xfrm>
          <a:custGeom>
            <a:rect b="b" l="l" r="r" t="t"/>
            <a:pathLst>
              <a:path extrusionOk="0" h="21613" w="29542">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846" name="Google Shape;846;p33"/>
          <p:cNvSpPr/>
          <p:nvPr/>
        </p:nvSpPr>
        <p:spPr>
          <a:xfrm rot="435659">
            <a:off x="30889004" y="18840442"/>
            <a:ext cx="1879844" cy="3477077"/>
          </a:xfrm>
          <a:custGeom>
            <a:rect b="b" l="l" r="r" t="t"/>
            <a:pathLst>
              <a:path extrusionOk="0" h="22473" w="14343">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TITLE_AND_TWO_COLUMNS_1">
    <p:spTree>
      <p:nvGrpSpPr>
        <p:cNvPr id="847" name="Shape 847"/>
        <p:cNvGrpSpPr/>
        <p:nvPr/>
      </p:nvGrpSpPr>
      <p:grpSpPr>
        <a:xfrm>
          <a:off x="0" y="0"/>
          <a:ext cx="0" cy="0"/>
          <a:chOff x="0" y="0"/>
          <a:chExt cx="0" cy="0"/>
        </a:xfrm>
      </p:grpSpPr>
      <p:sp>
        <p:nvSpPr>
          <p:cNvPr id="848" name="Google Shape;848;p34"/>
          <p:cNvSpPr/>
          <p:nvPr/>
        </p:nvSpPr>
        <p:spPr>
          <a:xfrm rot="10800000">
            <a:off x="19606411" y="-452748"/>
            <a:ext cx="13615736" cy="7594099"/>
          </a:xfrm>
          <a:custGeom>
            <a:rect b="b" l="l" r="r" t="t"/>
            <a:pathLst>
              <a:path extrusionOk="0" h="11204" w="23808">
                <a:moveTo>
                  <a:pt x="1601" y="1"/>
                </a:moveTo>
                <a:cubicBezTo>
                  <a:pt x="1055" y="1"/>
                  <a:pt x="506" y="115"/>
                  <a:pt x="0" y="332"/>
                </a:cubicBezTo>
                <a:lnTo>
                  <a:pt x="0" y="11204"/>
                </a:lnTo>
                <a:lnTo>
                  <a:pt x="23808" y="11204"/>
                </a:lnTo>
                <a:cubicBezTo>
                  <a:pt x="23725" y="11045"/>
                  <a:pt x="23628" y="10895"/>
                  <a:pt x="23519" y="10757"/>
                </a:cubicBezTo>
                <a:cubicBezTo>
                  <a:pt x="23017" y="10126"/>
                  <a:pt x="22249" y="9748"/>
                  <a:pt x="21476" y="9748"/>
                </a:cubicBezTo>
                <a:cubicBezTo>
                  <a:pt x="21442" y="9748"/>
                  <a:pt x="21408" y="9749"/>
                  <a:pt x="21374" y="9751"/>
                </a:cubicBezTo>
                <a:cubicBezTo>
                  <a:pt x="20787" y="9776"/>
                  <a:pt x="20207" y="10007"/>
                  <a:pt x="19629" y="10007"/>
                </a:cubicBezTo>
                <a:cubicBezTo>
                  <a:pt x="19512" y="10007"/>
                  <a:pt x="19395" y="9998"/>
                  <a:pt x="19278" y="9975"/>
                </a:cubicBezTo>
                <a:cubicBezTo>
                  <a:pt x="19140" y="9948"/>
                  <a:pt x="19009" y="9906"/>
                  <a:pt x="18886" y="9850"/>
                </a:cubicBezTo>
                <a:cubicBezTo>
                  <a:pt x="18859" y="9838"/>
                  <a:pt x="18832" y="9826"/>
                  <a:pt x="18806" y="9811"/>
                </a:cubicBezTo>
                <a:cubicBezTo>
                  <a:pt x="17861" y="9333"/>
                  <a:pt x="17298" y="8089"/>
                  <a:pt x="16410" y="7398"/>
                </a:cubicBezTo>
                <a:cubicBezTo>
                  <a:pt x="15787" y="6913"/>
                  <a:pt x="15050" y="6730"/>
                  <a:pt x="14282" y="6730"/>
                </a:cubicBezTo>
                <a:cubicBezTo>
                  <a:pt x="13407" y="6730"/>
                  <a:pt x="12492" y="6967"/>
                  <a:pt x="11660" y="7265"/>
                </a:cubicBezTo>
                <a:cubicBezTo>
                  <a:pt x="10916" y="7531"/>
                  <a:pt x="10145" y="7839"/>
                  <a:pt x="9375" y="7839"/>
                </a:cubicBezTo>
                <a:cubicBezTo>
                  <a:pt x="9193" y="7839"/>
                  <a:pt x="9011" y="7822"/>
                  <a:pt x="8830" y="7783"/>
                </a:cubicBezTo>
                <a:cubicBezTo>
                  <a:pt x="7417" y="7481"/>
                  <a:pt x="6534" y="5988"/>
                  <a:pt x="5961" y="4572"/>
                </a:cubicBezTo>
                <a:cubicBezTo>
                  <a:pt x="5388" y="3156"/>
                  <a:pt x="4892" y="1585"/>
                  <a:pt x="3719" y="690"/>
                </a:cubicBezTo>
                <a:cubicBezTo>
                  <a:pt x="3105" y="220"/>
                  <a:pt x="2357" y="1"/>
                  <a:pt x="1601" y="1"/>
                </a:cubicBezTo>
                <a:close/>
              </a:path>
            </a:pathLst>
          </a:custGeom>
          <a:solidFill>
            <a:schemeClr val="lt2">
              <a:alpha val="4860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849" name="Google Shape;849;p34"/>
          <p:cNvSpPr/>
          <p:nvPr/>
        </p:nvSpPr>
        <p:spPr>
          <a:xfrm rot="10800000">
            <a:off x="21944182" y="15293400"/>
            <a:ext cx="11738768" cy="7679502"/>
          </a:xfrm>
          <a:custGeom>
            <a:rect b="b" l="l" r="r" t="t"/>
            <a:pathLst>
              <a:path extrusionOk="0" h="11330" w="20526">
                <a:moveTo>
                  <a:pt x="12939" y="1"/>
                </a:moveTo>
                <a:cubicBezTo>
                  <a:pt x="11999" y="1"/>
                  <a:pt x="11086" y="167"/>
                  <a:pt x="10169" y="370"/>
                </a:cubicBezTo>
                <a:cubicBezTo>
                  <a:pt x="9691" y="476"/>
                  <a:pt x="9213" y="584"/>
                  <a:pt x="8731" y="667"/>
                </a:cubicBezTo>
                <a:cubicBezTo>
                  <a:pt x="8234" y="750"/>
                  <a:pt x="7732" y="802"/>
                  <a:pt x="7229" y="839"/>
                </a:cubicBezTo>
                <a:cubicBezTo>
                  <a:pt x="6231" y="913"/>
                  <a:pt x="5230" y="935"/>
                  <a:pt x="4235" y="1052"/>
                </a:cubicBezTo>
                <a:cubicBezTo>
                  <a:pt x="3806" y="1102"/>
                  <a:pt x="3380" y="1184"/>
                  <a:pt x="2951" y="1235"/>
                </a:cubicBezTo>
                <a:cubicBezTo>
                  <a:pt x="2746" y="1260"/>
                  <a:pt x="2537" y="1279"/>
                  <a:pt x="2328" y="1279"/>
                </a:cubicBezTo>
                <a:cubicBezTo>
                  <a:pt x="2138" y="1279"/>
                  <a:pt x="1948" y="1263"/>
                  <a:pt x="1762" y="1222"/>
                </a:cubicBezTo>
                <a:cubicBezTo>
                  <a:pt x="1578" y="1180"/>
                  <a:pt x="1402" y="1113"/>
                  <a:pt x="1242" y="1012"/>
                </a:cubicBezTo>
                <a:cubicBezTo>
                  <a:pt x="1161" y="960"/>
                  <a:pt x="1089" y="870"/>
                  <a:pt x="988" y="868"/>
                </a:cubicBezTo>
                <a:cubicBezTo>
                  <a:pt x="985" y="868"/>
                  <a:pt x="983" y="868"/>
                  <a:pt x="981" y="868"/>
                </a:cubicBezTo>
                <a:cubicBezTo>
                  <a:pt x="897" y="868"/>
                  <a:pt x="810" y="887"/>
                  <a:pt x="732" y="917"/>
                </a:cubicBezTo>
                <a:cubicBezTo>
                  <a:pt x="360" y="1060"/>
                  <a:pt x="147" y="1435"/>
                  <a:pt x="79" y="1816"/>
                </a:cubicBezTo>
                <a:cubicBezTo>
                  <a:pt x="38" y="2046"/>
                  <a:pt x="37" y="2279"/>
                  <a:pt x="38" y="2512"/>
                </a:cubicBezTo>
                <a:cubicBezTo>
                  <a:pt x="38" y="2767"/>
                  <a:pt x="39" y="3024"/>
                  <a:pt x="40" y="3279"/>
                </a:cubicBezTo>
                <a:cubicBezTo>
                  <a:pt x="42" y="3797"/>
                  <a:pt x="44" y="4315"/>
                  <a:pt x="46" y="4833"/>
                </a:cubicBezTo>
                <a:cubicBezTo>
                  <a:pt x="50" y="5817"/>
                  <a:pt x="54" y="6803"/>
                  <a:pt x="57" y="7787"/>
                </a:cubicBezTo>
                <a:cubicBezTo>
                  <a:pt x="55" y="7786"/>
                  <a:pt x="54" y="7785"/>
                  <a:pt x="52" y="7785"/>
                </a:cubicBezTo>
                <a:cubicBezTo>
                  <a:pt x="0" y="7785"/>
                  <a:pt x="101" y="8649"/>
                  <a:pt x="628" y="8724"/>
                </a:cubicBezTo>
                <a:cubicBezTo>
                  <a:pt x="1441" y="8840"/>
                  <a:pt x="1514" y="10145"/>
                  <a:pt x="2146" y="10693"/>
                </a:cubicBezTo>
                <a:cubicBezTo>
                  <a:pt x="2452" y="10957"/>
                  <a:pt x="2805" y="11167"/>
                  <a:pt x="3199" y="11261"/>
                </a:cubicBezTo>
                <a:cubicBezTo>
                  <a:pt x="3402" y="11310"/>
                  <a:pt x="3609" y="11330"/>
                  <a:pt x="3816" y="11330"/>
                </a:cubicBezTo>
                <a:cubicBezTo>
                  <a:pt x="4077" y="11330"/>
                  <a:pt x="4340" y="11298"/>
                  <a:pt x="4597" y="11251"/>
                </a:cubicBezTo>
                <a:cubicBezTo>
                  <a:pt x="5367" y="11113"/>
                  <a:pt x="6207" y="10865"/>
                  <a:pt x="6645" y="10152"/>
                </a:cubicBezTo>
                <a:cubicBezTo>
                  <a:pt x="6859" y="9801"/>
                  <a:pt x="6970" y="9395"/>
                  <a:pt x="7203" y="9055"/>
                </a:cubicBezTo>
                <a:cubicBezTo>
                  <a:pt x="7421" y="8736"/>
                  <a:pt x="7758" y="8532"/>
                  <a:pt x="8120" y="8419"/>
                </a:cubicBezTo>
                <a:cubicBezTo>
                  <a:pt x="8559" y="8282"/>
                  <a:pt x="9011" y="8265"/>
                  <a:pt x="9465" y="8265"/>
                </a:cubicBezTo>
                <a:cubicBezTo>
                  <a:pt x="9615" y="8265"/>
                  <a:pt x="9765" y="8267"/>
                  <a:pt x="9915" y="8267"/>
                </a:cubicBezTo>
                <a:cubicBezTo>
                  <a:pt x="10115" y="8267"/>
                  <a:pt x="10316" y="8264"/>
                  <a:pt x="10515" y="8248"/>
                </a:cubicBezTo>
                <a:cubicBezTo>
                  <a:pt x="10927" y="8216"/>
                  <a:pt x="11342" y="8132"/>
                  <a:pt x="11707" y="7927"/>
                </a:cubicBezTo>
                <a:cubicBezTo>
                  <a:pt x="12074" y="7718"/>
                  <a:pt x="12352" y="7394"/>
                  <a:pt x="12600" y="7055"/>
                </a:cubicBezTo>
                <a:cubicBezTo>
                  <a:pt x="13089" y="6385"/>
                  <a:pt x="13543" y="5673"/>
                  <a:pt x="14244" y="5207"/>
                </a:cubicBezTo>
                <a:cubicBezTo>
                  <a:pt x="14594" y="4972"/>
                  <a:pt x="14986" y="4825"/>
                  <a:pt x="15405" y="4792"/>
                </a:cubicBezTo>
                <a:cubicBezTo>
                  <a:pt x="15494" y="4785"/>
                  <a:pt x="15582" y="4782"/>
                  <a:pt x="15670" y="4782"/>
                </a:cubicBezTo>
                <a:cubicBezTo>
                  <a:pt x="16070" y="4782"/>
                  <a:pt x="16469" y="4843"/>
                  <a:pt x="16866" y="4877"/>
                </a:cubicBezTo>
                <a:cubicBezTo>
                  <a:pt x="17302" y="4915"/>
                  <a:pt x="17740" y="4933"/>
                  <a:pt x="18178" y="4933"/>
                </a:cubicBezTo>
                <a:cubicBezTo>
                  <a:pt x="18243" y="4933"/>
                  <a:pt x="18309" y="4933"/>
                  <a:pt x="18374" y="4932"/>
                </a:cubicBezTo>
                <a:cubicBezTo>
                  <a:pt x="18585" y="4929"/>
                  <a:pt x="18814" y="4941"/>
                  <a:pt x="19012" y="4857"/>
                </a:cubicBezTo>
                <a:cubicBezTo>
                  <a:pt x="19193" y="4780"/>
                  <a:pt x="19305" y="4623"/>
                  <a:pt x="19390" y="4450"/>
                </a:cubicBezTo>
                <a:cubicBezTo>
                  <a:pt x="19618" y="3989"/>
                  <a:pt x="19825" y="3515"/>
                  <a:pt x="20041" y="3049"/>
                </a:cubicBezTo>
                <a:cubicBezTo>
                  <a:pt x="20147" y="2821"/>
                  <a:pt x="20256" y="2595"/>
                  <a:pt x="20357" y="2365"/>
                </a:cubicBezTo>
                <a:cubicBezTo>
                  <a:pt x="20444" y="2165"/>
                  <a:pt x="20525" y="1951"/>
                  <a:pt x="20518" y="1728"/>
                </a:cubicBezTo>
                <a:cubicBezTo>
                  <a:pt x="20505" y="1297"/>
                  <a:pt x="20161" y="1008"/>
                  <a:pt x="19822" y="810"/>
                </a:cubicBezTo>
                <a:cubicBezTo>
                  <a:pt x="19463" y="601"/>
                  <a:pt x="19065" y="469"/>
                  <a:pt x="18660" y="392"/>
                </a:cubicBezTo>
                <a:cubicBezTo>
                  <a:pt x="17815" y="229"/>
                  <a:pt x="16950" y="272"/>
                  <a:pt x="16095" y="224"/>
                </a:cubicBezTo>
                <a:cubicBezTo>
                  <a:pt x="15084" y="168"/>
                  <a:pt x="14079" y="19"/>
                  <a:pt x="13065" y="2"/>
                </a:cubicBezTo>
                <a:cubicBezTo>
                  <a:pt x="13023" y="1"/>
                  <a:pt x="12981" y="1"/>
                  <a:pt x="12939" y="1"/>
                </a:cubicBezTo>
                <a:close/>
              </a:path>
            </a:pathLst>
          </a:custGeom>
          <a:solidFill>
            <a:schemeClr val="accent2">
              <a:alpha val="5028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850" name="Google Shape;850;p34"/>
          <p:cNvSpPr/>
          <p:nvPr/>
        </p:nvSpPr>
        <p:spPr>
          <a:xfrm rot="10800000">
            <a:off x="-1404734" y="13830700"/>
            <a:ext cx="7438671" cy="8841934"/>
          </a:xfrm>
          <a:custGeom>
            <a:rect b="b" l="l" r="r" t="t"/>
            <a:pathLst>
              <a:path extrusionOk="0" h="13045" w="13007">
                <a:moveTo>
                  <a:pt x="12515" y="1"/>
                </a:moveTo>
                <a:cubicBezTo>
                  <a:pt x="12505" y="1"/>
                  <a:pt x="12495" y="2"/>
                  <a:pt x="12485" y="4"/>
                </a:cubicBezTo>
                <a:cubicBezTo>
                  <a:pt x="11568" y="214"/>
                  <a:pt x="10641" y="375"/>
                  <a:pt x="9706" y="481"/>
                </a:cubicBezTo>
                <a:cubicBezTo>
                  <a:pt x="8769" y="587"/>
                  <a:pt x="7827" y="639"/>
                  <a:pt x="6885" y="639"/>
                </a:cubicBezTo>
                <a:cubicBezTo>
                  <a:pt x="6168" y="639"/>
                  <a:pt x="5450" y="609"/>
                  <a:pt x="4735" y="550"/>
                </a:cubicBezTo>
                <a:cubicBezTo>
                  <a:pt x="4277" y="512"/>
                  <a:pt x="3796" y="469"/>
                  <a:pt x="3318" y="469"/>
                </a:cubicBezTo>
                <a:cubicBezTo>
                  <a:pt x="2513" y="469"/>
                  <a:pt x="1717" y="591"/>
                  <a:pt x="1058" y="1068"/>
                </a:cubicBezTo>
                <a:cubicBezTo>
                  <a:pt x="1059" y="1057"/>
                  <a:pt x="1057" y="1052"/>
                  <a:pt x="1050" y="1052"/>
                </a:cubicBezTo>
                <a:cubicBezTo>
                  <a:pt x="989" y="1052"/>
                  <a:pt x="597" y="1511"/>
                  <a:pt x="509" y="1745"/>
                </a:cubicBezTo>
                <a:cubicBezTo>
                  <a:pt x="139" y="2725"/>
                  <a:pt x="1" y="3837"/>
                  <a:pt x="329" y="4850"/>
                </a:cubicBezTo>
                <a:cubicBezTo>
                  <a:pt x="602" y="5696"/>
                  <a:pt x="1186" y="6475"/>
                  <a:pt x="2005" y="6858"/>
                </a:cubicBezTo>
                <a:cubicBezTo>
                  <a:pt x="2923" y="7286"/>
                  <a:pt x="3974" y="7122"/>
                  <a:pt x="4914" y="7465"/>
                </a:cubicBezTo>
                <a:cubicBezTo>
                  <a:pt x="5846" y="7805"/>
                  <a:pt x="6269" y="8720"/>
                  <a:pt x="6690" y="9546"/>
                </a:cubicBezTo>
                <a:cubicBezTo>
                  <a:pt x="7147" y="10442"/>
                  <a:pt x="7734" y="11244"/>
                  <a:pt x="8514" y="11886"/>
                </a:cubicBezTo>
                <a:cubicBezTo>
                  <a:pt x="9220" y="12466"/>
                  <a:pt x="10135" y="13045"/>
                  <a:pt x="11084" y="13045"/>
                </a:cubicBezTo>
                <a:cubicBezTo>
                  <a:pt x="11157" y="13045"/>
                  <a:pt x="11229" y="13041"/>
                  <a:pt x="11303" y="13034"/>
                </a:cubicBezTo>
                <a:cubicBezTo>
                  <a:pt x="11746" y="12991"/>
                  <a:pt x="12188" y="12817"/>
                  <a:pt x="12502" y="12494"/>
                </a:cubicBezTo>
                <a:cubicBezTo>
                  <a:pt x="12856" y="12131"/>
                  <a:pt x="12967" y="11633"/>
                  <a:pt x="12985" y="11143"/>
                </a:cubicBezTo>
                <a:cubicBezTo>
                  <a:pt x="13006" y="10560"/>
                  <a:pt x="12960" y="9972"/>
                  <a:pt x="12940" y="9391"/>
                </a:cubicBezTo>
                <a:cubicBezTo>
                  <a:pt x="12920" y="8773"/>
                  <a:pt x="12900" y="8155"/>
                  <a:pt x="12879" y="7536"/>
                </a:cubicBezTo>
                <a:lnTo>
                  <a:pt x="12632" y="116"/>
                </a:lnTo>
                <a:cubicBezTo>
                  <a:pt x="12630" y="48"/>
                  <a:pt x="12578" y="1"/>
                  <a:pt x="12515" y="1"/>
                </a:cubicBezTo>
                <a:close/>
              </a:path>
            </a:pathLst>
          </a:custGeom>
          <a:solidFill>
            <a:schemeClr val="accent1">
              <a:alpha val="4972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851" name="Google Shape;851;p34"/>
          <p:cNvSpPr/>
          <p:nvPr/>
        </p:nvSpPr>
        <p:spPr>
          <a:xfrm rot="10800000">
            <a:off x="-930045" y="-1640949"/>
            <a:ext cx="13940573" cy="5837913"/>
          </a:xfrm>
          <a:custGeom>
            <a:rect b="b" l="l" r="r" t="t"/>
            <a:pathLst>
              <a:path extrusionOk="0" h="8613" w="24376">
                <a:moveTo>
                  <a:pt x="12572" y="1"/>
                </a:moveTo>
                <a:cubicBezTo>
                  <a:pt x="11930" y="1"/>
                  <a:pt x="11305" y="137"/>
                  <a:pt x="10778" y="460"/>
                </a:cubicBezTo>
                <a:cubicBezTo>
                  <a:pt x="10193" y="818"/>
                  <a:pt x="9818" y="1341"/>
                  <a:pt x="9503" y="1852"/>
                </a:cubicBezTo>
                <a:cubicBezTo>
                  <a:pt x="9167" y="2398"/>
                  <a:pt x="8889" y="2969"/>
                  <a:pt x="8475" y="3485"/>
                </a:cubicBezTo>
                <a:cubicBezTo>
                  <a:pt x="8044" y="4023"/>
                  <a:pt x="7451" y="4445"/>
                  <a:pt x="6633" y="4599"/>
                </a:cubicBezTo>
                <a:cubicBezTo>
                  <a:pt x="6259" y="4669"/>
                  <a:pt x="5879" y="4690"/>
                  <a:pt x="5496" y="4690"/>
                </a:cubicBezTo>
                <a:cubicBezTo>
                  <a:pt x="4945" y="4690"/>
                  <a:pt x="4388" y="4646"/>
                  <a:pt x="3837" y="4646"/>
                </a:cubicBezTo>
                <a:cubicBezTo>
                  <a:pt x="3701" y="4646"/>
                  <a:pt x="3564" y="4649"/>
                  <a:pt x="3429" y="4656"/>
                </a:cubicBezTo>
                <a:cubicBezTo>
                  <a:pt x="2927" y="4680"/>
                  <a:pt x="2424" y="4755"/>
                  <a:pt x="1974" y="4934"/>
                </a:cubicBezTo>
                <a:cubicBezTo>
                  <a:pt x="1568" y="5095"/>
                  <a:pt x="1218" y="5332"/>
                  <a:pt x="943" y="5611"/>
                </a:cubicBezTo>
                <a:cubicBezTo>
                  <a:pt x="425" y="6133"/>
                  <a:pt x="179" y="6806"/>
                  <a:pt x="311" y="7456"/>
                </a:cubicBezTo>
                <a:cubicBezTo>
                  <a:pt x="309" y="7456"/>
                  <a:pt x="307" y="7456"/>
                  <a:pt x="305" y="7456"/>
                </a:cubicBezTo>
                <a:cubicBezTo>
                  <a:pt x="282" y="7456"/>
                  <a:pt x="258" y="7461"/>
                  <a:pt x="234" y="7475"/>
                </a:cubicBezTo>
                <a:cubicBezTo>
                  <a:pt x="83" y="7556"/>
                  <a:pt x="1" y="7677"/>
                  <a:pt x="4" y="7821"/>
                </a:cubicBezTo>
                <a:cubicBezTo>
                  <a:pt x="12" y="8172"/>
                  <a:pt x="404" y="8373"/>
                  <a:pt x="826" y="8396"/>
                </a:cubicBezTo>
                <a:cubicBezTo>
                  <a:pt x="860" y="8398"/>
                  <a:pt x="894" y="8399"/>
                  <a:pt x="929" y="8399"/>
                </a:cubicBezTo>
                <a:cubicBezTo>
                  <a:pt x="1162" y="8399"/>
                  <a:pt x="1397" y="8361"/>
                  <a:pt x="1626" y="8334"/>
                </a:cubicBezTo>
                <a:cubicBezTo>
                  <a:pt x="1931" y="8297"/>
                  <a:pt x="2238" y="8262"/>
                  <a:pt x="2544" y="8230"/>
                </a:cubicBezTo>
                <a:cubicBezTo>
                  <a:pt x="3747" y="8107"/>
                  <a:pt x="4958" y="8023"/>
                  <a:pt x="6170" y="7965"/>
                </a:cubicBezTo>
                <a:cubicBezTo>
                  <a:pt x="8591" y="7850"/>
                  <a:pt x="11019" y="7838"/>
                  <a:pt x="13445" y="7824"/>
                </a:cubicBezTo>
                <a:cubicBezTo>
                  <a:pt x="13813" y="7822"/>
                  <a:pt x="14182" y="7820"/>
                  <a:pt x="14552" y="7820"/>
                </a:cubicBezTo>
                <a:cubicBezTo>
                  <a:pt x="16507" y="7820"/>
                  <a:pt x="18472" y="7870"/>
                  <a:pt x="20390" y="8174"/>
                </a:cubicBezTo>
                <a:cubicBezTo>
                  <a:pt x="20952" y="8264"/>
                  <a:pt x="21511" y="8375"/>
                  <a:pt x="22057" y="8512"/>
                </a:cubicBezTo>
                <a:cubicBezTo>
                  <a:pt x="22240" y="8558"/>
                  <a:pt x="22430" y="8612"/>
                  <a:pt x="22625" y="8612"/>
                </a:cubicBezTo>
                <a:cubicBezTo>
                  <a:pt x="22665" y="8612"/>
                  <a:pt x="22706" y="8610"/>
                  <a:pt x="22747" y="8605"/>
                </a:cubicBezTo>
                <a:cubicBezTo>
                  <a:pt x="22986" y="8575"/>
                  <a:pt x="23126" y="8437"/>
                  <a:pt x="23188" y="8265"/>
                </a:cubicBezTo>
                <a:cubicBezTo>
                  <a:pt x="23342" y="7840"/>
                  <a:pt x="23440" y="7396"/>
                  <a:pt x="23556" y="6963"/>
                </a:cubicBezTo>
                <a:cubicBezTo>
                  <a:pt x="23675" y="6520"/>
                  <a:pt x="23785" y="6077"/>
                  <a:pt x="23879" y="5631"/>
                </a:cubicBezTo>
                <a:cubicBezTo>
                  <a:pt x="24251" y="3879"/>
                  <a:pt x="24375" y="2063"/>
                  <a:pt x="23717" y="343"/>
                </a:cubicBezTo>
                <a:cubicBezTo>
                  <a:pt x="23697" y="293"/>
                  <a:pt x="23642" y="267"/>
                  <a:pt x="23586" y="267"/>
                </a:cubicBezTo>
                <a:cubicBezTo>
                  <a:pt x="23541" y="267"/>
                  <a:pt x="23495" y="284"/>
                  <a:pt x="23467" y="317"/>
                </a:cubicBezTo>
                <a:cubicBezTo>
                  <a:pt x="23327" y="480"/>
                  <a:pt x="23169" y="631"/>
                  <a:pt x="22991" y="769"/>
                </a:cubicBezTo>
                <a:cubicBezTo>
                  <a:pt x="22274" y="1328"/>
                  <a:pt x="21289" y="1670"/>
                  <a:pt x="20281" y="1764"/>
                </a:cubicBezTo>
                <a:cubicBezTo>
                  <a:pt x="20062" y="1784"/>
                  <a:pt x="19841" y="1794"/>
                  <a:pt x="19620" y="1794"/>
                </a:cubicBezTo>
                <a:cubicBezTo>
                  <a:pt x="18644" y="1794"/>
                  <a:pt x="17671" y="1601"/>
                  <a:pt x="16789" y="1286"/>
                </a:cubicBezTo>
                <a:cubicBezTo>
                  <a:pt x="15722" y="905"/>
                  <a:pt x="14754" y="349"/>
                  <a:pt x="13607" y="110"/>
                </a:cubicBezTo>
                <a:cubicBezTo>
                  <a:pt x="13266" y="40"/>
                  <a:pt x="12917" y="1"/>
                  <a:pt x="12572" y="1"/>
                </a:cubicBezTo>
                <a:close/>
              </a:path>
            </a:pathLst>
          </a:custGeom>
          <a:solidFill>
            <a:schemeClr val="dk2">
              <a:alpha val="4916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852" name="Google Shape;852;p34"/>
          <p:cNvSpPr txBox="1"/>
          <p:nvPr>
            <p:ph type="title"/>
          </p:nvPr>
        </p:nvSpPr>
        <p:spPr>
          <a:xfrm>
            <a:off x="10153080" y="3240126"/>
            <a:ext cx="12613500" cy="2457600"/>
          </a:xfrm>
          <a:prstGeom prst="rect">
            <a:avLst/>
          </a:prstGeom>
        </p:spPr>
        <p:txBody>
          <a:bodyPr anchorCtr="0" anchor="t" bIns="341325" lIns="341325" spcFirstLastPara="1" rIns="341325" wrap="square" tIns="341325">
            <a:noAutofit/>
          </a:bodyPr>
          <a:lstStyle>
            <a:lvl1pPr lvl="0" rtl="0" algn="ctr">
              <a:spcBef>
                <a:spcPts val="0"/>
              </a:spcBef>
              <a:spcAft>
                <a:spcPts val="0"/>
              </a:spcAft>
              <a:buClr>
                <a:schemeClr val="dk1"/>
              </a:buClr>
              <a:buSzPts val="10500"/>
              <a:buNone/>
              <a:defRPr sz="7800">
                <a:solidFill>
                  <a:schemeClr val="dk1"/>
                </a:solidFill>
              </a:defRPr>
            </a:lvl1pPr>
            <a:lvl2pPr lvl="1" rtl="0">
              <a:spcBef>
                <a:spcPts val="0"/>
              </a:spcBef>
              <a:spcAft>
                <a:spcPts val="0"/>
              </a:spcAft>
              <a:buClr>
                <a:schemeClr val="dk1"/>
              </a:buClr>
              <a:buSzPts val="10500"/>
              <a:buNone/>
              <a:defRPr>
                <a:solidFill>
                  <a:schemeClr val="dk1"/>
                </a:solidFill>
              </a:defRPr>
            </a:lvl2pPr>
            <a:lvl3pPr lvl="2" rtl="0">
              <a:spcBef>
                <a:spcPts val="0"/>
              </a:spcBef>
              <a:spcAft>
                <a:spcPts val="0"/>
              </a:spcAft>
              <a:buClr>
                <a:schemeClr val="dk1"/>
              </a:buClr>
              <a:buSzPts val="10500"/>
              <a:buNone/>
              <a:defRPr>
                <a:solidFill>
                  <a:schemeClr val="dk1"/>
                </a:solidFill>
              </a:defRPr>
            </a:lvl3pPr>
            <a:lvl4pPr lvl="3" rtl="0">
              <a:spcBef>
                <a:spcPts val="0"/>
              </a:spcBef>
              <a:spcAft>
                <a:spcPts val="0"/>
              </a:spcAft>
              <a:buClr>
                <a:schemeClr val="dk1"/>
              </a:buClr>
              <a:buSzPts val="10500"/>
              <a:buNone/>
              <a:defRPr>
                <a:solidFill>
                  <a:schemeClr val="dk1"/>
                </a:solidFill>
              </a:defRPr>
            </a:lvl4pPr>
            <a:lvl5pPr lvl="4" rtl="0">
              <a:spcBef>
                <a:spcPts val="0"/>
              </a:spcBef>
              <a:spcAft>
                <a:spcPts val="0"/>
              </a:spcAft>
              <a:buClr>
                <a:schemeClr val="dk1"/>
              </a:buClr>
              <a:buSzPts val="10500"/>
              <a:buNone/>
              <a:defRPr>
                <a:solidFill>
                  <a:schemeClr val="dk1"/>
                </a:solidFill>
              </a:defRPr>
            </a:lvl5pPr>
            <a:lvl6pPr lvl="5" rtl="0">
              <a:spcBef>
                <a:spcPts val="0"/>
              </a:spcBef>
              <a:spcAft>
                <a:spcPts val="0"/>
              </a:spcAft>
              <a:buClr>
                <a:schemeClr val="dk1"/>
              </a:buClr>
              <a:buSzPts val="10500"/>
              <a:buNone/>
              <a:defRPr>
                <a:solidFill>
                  <a:schemeClr val="dk1"/>
                </a:solidFill>
              </a:defRPr>
            </a:lvl6pPr>
            <a:lvl7pPr lvl="6" rtl="0">
              <a:spcBef>
                <a:spcPts val="0"/>
              </a:spcBef>
              <a:spcAft>
                <a:spcPts val="0"/>
              </a:spcAft>
              <a:buClr>
                <a:schemeClr val="dk1"/>
              </a:buClr>
              <a:buSzPts val="10500"/>
              <a:buNone/>
              <a:defRPr>
                <a:solidFill>
                  <a:schemeClr val="dk1"/>
                </a:solidFill>
              </a:defRPr>
            </a:lvl7pPr>
            <a:lvl8pPr lvl="7" rtl="0">
              <a:spcBef>
                <a:spcPts val="0"/>
              </a:spcBef>
              <a:spcAft>
                <a:spcPts val="0"/>
              </a:spcAft>
              <a:buClr>
                <a:schemeClr val="dk1"/>
              </a:buClr>
              <a:buSzPts val="10500"/>
              <a:buNone/>
              <a:defRPr>
                <a:solidFill>
                  <a:schemeClr val="dk1"/>
                </a:solidFill>
              </a:defRPr>
            </a:lvl8pPr>
            <a:lvl9pPr lvl="8" rtl="0">
              <a:spcBef>
                <a:spcPts val="0"/>
              </a:spcBef>
              <a:spcAft>
                <a:spcPts val="0"/>
              </a:spcAft>
              <a:buClr>
                <a:schemeClr val="dk1"/>
              </a:buClr>
              <a:buSzPts val="10500"/>
              <a:buNone/>
              <a:defRPr>
                <a:solidFill>
                  <a:schemeClr val="dk1"/>
                </a:solidFill>
              </a:defRPr>
            </a:lvl9pPr>
          </a:lstStyle>
          <a:p/>
        </p:txBody>
      </p:sp>
      <p:sp>
        <p:nvSpPr>
          <p:cNvPr id="853" name="Google Shape;853;p34"/>
          <p:cNvSpPr txBox="1"/>
          <p:nvPr>
            <p:ph idx="2" type="title"/>
          </p:nvPr>
        </p:nvSpPr>
        <p:spPr>
          <a:xfrm>
            <a:off x="5800585" y="7693120"/>
            <a:ext cx="7879500" cy="2068500"/>
          </a:xfrm>
          <a:prstGeom prst="rect">
            <a:avLst/>
          </a:prstGeom>
        </p:spPr>
        <p:txBody>
          <a:bodyPr anchorCtr="0" anchor="ctr" bIns="341325" lIns="341325" spcFirstLastPara="1" rIns="341325" wrap="square" tIns="341325">
            <a:noAutofit/>
          </a:bodyPr>
          <a:lstStyle>
            <a:lvl1pPr lvl="0" rtl="0" algn="ctr">
              <a:spcBef>
                <a:spcPts val="0"/>
              </a:spcBef>
              <a:spcAft>
                <a:spcPts val="0"/>
              </a:spcAft>
              <a:buClr>
                <a:schemeClr val="dk1"/>
              </a:buClr>
              <a:buSzPts val="9000"/>
              <a:buNone/>
              <a:defRPr sz="6700">
                <a:solidFill>
                  <a:schemeClr val="dk1"/>
                </a:solidFill>
              </a:defRPr>
            </a:lvl1pPr>
            <a:lvl2pPr lvl="1" rtl="0" algn="ctr">
              <a:spcBef>
                <a:spcPts val="0"/>
              </a:spcBef>
              <a:spcAft>
                <a:spcPts val="0"/>
              </a:spcAft>
              <a:buClr>
                <a:schemeClr val="dk1"/>
              </a:buClr>
              <a:buSzPts val="9000"/>
              <a:buNone/>
              <a:defRPr sz="9000">
                <a:solidFill>
                  <a:schemeClr val="dk1"/>
                </a:solidFill>
              </a:defRPr>
            </a:lvl2pPr>
            <a:lvl3pPr lvl="2" rtl="0" algn="ctr">
              <a:spcBef>
                <a:spcPts val="0"/>
              </a:spcBef>
              <a:spcAft>
                <a:spcPts val="0"/>
              </a:spcAft>
              <a:buClr>
                <a:schemeClr val="dk1"/>
              </a:buClr>
              <a:buSzPts val="9000"/>
              <a:buNone/>
              <a:defRPr sz="9000">
                <a:solidFill>
                  <a:schemeClr val="dk1"/>
                </a:solidFill>
              </a:defRPr>
            </a:lvl3pPr>
            <a:lvl4pPr lvl="3" rtl="0" algn="ctr">
              <a:spcBef>
                <a:spcPts val="0"/>
              </a:spcBef>
              <a:spcAft>
                <a:spcPts val="0"/>
              </a:spcAft>
              <a:buClr>
                <a:schemeClr val="dk1"/>
              </a:buClr>
              <a:buSzPts val="9000"/>
              <a:buNone/>
              <a:defRPr sz="9000">
                <a:solidFill>
                  <a:schemeClr val="dk1"/>
                </a:solidFill>
              </a:defRPr>
            </a:lvl4pPr>
            <a:lvl5pPr lvl="4" rtl="0" algn="ctr">
              <a:spcBef>
                <a:spcPts val="0"/>
              </a:spcBef>
              <a:spcAft>
                <a:spcPts val="0"/>
              </a:spcAft>
              <a:buClr>
                <a:schemeClr val="dk1"/>
              </a:buClr>
              <a:buSzPts val="9000"/>
              <a:buNone/>
              <a:defRPr sz="9000">
                <a:solidFill>
                  <a:schemeClr val="dk1"/>
                </a:solidFill>
              </a:defRPr>
            </a:lvl5pPr>
            <a:lvl6pPr lvl="5" rtl="0" algn="ctr">
              <a:spcBef>
                <a:spcPts val="0"/>
              </a:spcBef>
              <a:spcAft>
                <a:spcPts val="0"/>
              </a:spcAft>
              <a:buClr>
                <a:schemeClr val="dk1"/>
              </a:buClr>
              <a:buSzPts val="9000"/>
              <a:buNone/>
              <a:defRPr sz="9000">
                <a:solidFill>
                  <a:schemeClr val="dk1"/>
                </a:solidFill>
              </a:defRPr>
            </a:lvl6pPr>
            <a:lvl7pPr lvl="6" rtl="0" algn="ctr">
              <a:spcBef>
                <a:spcPts val="0"/>
              </a:spcBef>
              <a:spcAft>
                <a:spcPts val="0"/>
              </a:spcAft>
              <a:buClr>
                <a:schemeClr val="dk1"/>
              </a:buClr>
              <a:buSzPts val="9000"/>
              <a:buNone/>
              <a:defRPr sz="9000">
                <a:solidFill>
                  <a:schemeClr val="dk1"/>
                </a:solidFill>
              </a:defRPr>
            </a:lvl7pPr>
            <a:lvl8pPr lvl="7" rtl="0" algn="ctr">
              <a:spcBef>
                <a:spcPts val="0"/>
              </a:spcBef>
              <a:spcAft>
                <a:spcPts val="0"/>
              </a:spcAft>
              <a:buClr>
                <a:schemeClr val="dk1"/>
              </a:buClr>
              <a:buSzPts val="9000"/>
              <a:buNone/>
              <a:defRPr sz="9000">
                <a:solidFill>
                  <a:schemeClr val="dk1"/>
                </a:solidFill>
              </a:defRPr>
            </a:lvl8pPr>
            <a:lvl9pPr lvl="8" rtl="0" algn="ctr">
              <a:spcBef>
                <a:spcPts val="0"/>
              </a:spcBef>
              <a:spcAft>
                <a:spcPts val="0"/>
              </a:spcAft>
              <a:buClr>
                <a:schemeClr val="dk1"/>
              </a:buClr>
              <a:buSzPts val="9000"/>
              <a:buNone/>
              <a:defRPr sz="9000">
                <a:solidFill>
                  <a:schemeClr val="dk1"/>
                </a:solidFill>
              </a:defRPr>
            </a:lvl9pPr>
          </a:lstStyle>
          <a:p/>
        </p:txBody>
      </p:sp>
      <p:sp>
        <p:nvSpPr>
          <p:cNvPr id="854" name="Google Shape;854;p34"/>
          <p:cNvSpPr txBox="1"/>
          <p:nvPr>
            <p:ph idx="1" type="subTitle"/>
          </p:nvPr>
        </p:nvSpPr>
        <p:spPr>
          <a:xfrm>
            <a:off x="4579470" y="9703147"/>
            <a:ext cx="10321800" cy="3028500"/>
          </a:xfrm>
          <a:prstGeom prst="rect">
            <a:avLst/>
          </a:prstGeom>
          <a:noFill/>
          <a:ln>
            <a:noFill/>
          </a:ln>
        </p:spPr>
        <p:txBody>
          <a:bodyPr anchorCtr="0" anchor="t" bIns="341325" lIns="341325" spcFirstLastPara="1" rIns="341325" wrap="square" tIns="341325">
            <a:noAutofit/>
          </a:bodyPr>
          <a:lstStyle>
            <a:lvl1pPr lvl="0"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1pPr>
            <a:lvl2pPr lvl="1"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2pPr>
            <a:lvl3pPr lvl="2"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3pPr>
            <a:lvl4pPr lvl="3"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4pPr>
            <a:lvl5pPr lvl="4"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5pPr>
            <a:lvl6pPr lvl="5"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6pPr>
            <a:lvl7pPr lvl="6"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7pPr>
            <a:lvl8pPr lvl="7"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8pPr>
            <a:lvl9pPr lvl="8"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9pPr>
          </a:lstStyle>
          <a:p/>
        </p:txBody>
      </p:sp>
      <p:sp>
        <p:nvSpPr>
          <p:cNvPr id="855" name="Google Shape;855;p34"/>
          <p:cNvSpPr txBox="1"/>
          <p:nvPr>
            <p:ph idx="3" type="title"/>
          </p:nvPr>
        </p:nvSpPr>
        <p:spPr>
          <a:xfrm>
            <a:off x="19244331" y="7693120"/>
            <a:ext cx="7867800" cy="2068500"/>
          </a:xfrm>
          <a:prstGeom prst="rect">
            <a:avLst/>
          </a:prstGeom>
        </p:spPr>
        <p:txBody>
          <a:bodyPr anchorCtr="0" anchor="ctr" bIns="341325" lIns="341325" spcFirstLastPara="1" rIns="341325" wrap="square" tIns="341325">
            <a:noAutofit/>
          </a:bodyPr>
          <a:lstStyle>
            <a:lvl1pPr lvl="0" rtl="0" algn="ctr">
              <a:spcBef>
                <a:spcPts val="0"/>
              </a:spcBef>
              <a:spcAft>
                <a:spcPts val="0"/>
              </a:spcAft>
              <a:buClr>
                <a:schemeClr val="dk1"/>
              </a:buClr>
              <a:buSzPts val="9000"/>
              <a:buNone/>
              <a:defRPr sz="6700">
                <a:solidFill>
                  <a:schemeClr val="dk1"/>
                </a:solidFill>
              </a:defRPr>
            </a:lvl1pPr>
            <a:lvl2pPr lvl="1" rtl="0" algn="ctr">
              <a:spcBef>
                <a:spcPts val="0"/>
              </a:spcBef>
              <a:spcAft>
                <a:spcPts val="0"/>
              </a:spcAft>
              <a:buClr>
                <a:schemeClr val="dk1"/>
              </a:buClr>
              <a:buSzPts val="9000"/>
              <a:buNone/>
              <a:defRPr sz="9000">
                <a:solidFill>
                  <a:schemeClr val="dk1"/>
                </a:solidFill>
              </a:defRPr>
            </a:lvl2pPr>
            <a:lvl3pPr lvl="2" rtl="0" algn="ctr">
              <a:spcBef>
                <a:spcPts val="0"/>
              </a:spcBef>
              <a:spcAft>
                <a:spcPts val="0"/>
              </a:spcAft>
              <a:buClr>
                <a:schemeClr val="dk1"/>
              </a:buClr>
              <a:buSzPts val="9000"/>
              <a:buNone/>
              <a:defRPr sz="9000">
                <a:solidFill>
                  <a:schemeClr val="dk1"/>
                </a:solidFill>
              </a:defRPr>
            </a:lvl3pPr>
            <a:lvl4pPr lvl="3" rtl="0" algn="ctr">
              <a:spcBef>
                <a:spcPts val="0"/>
              </a:spcBef>
              <a:spcAft>
                <a:spcPts val="0"/>
              </a:spcAft>
              <a:buClr>
                <a:schemeClr val="dk1"/>
              </a:buClr>
              <a:buSzPts val="9000"/>
              <a:buNone/>
              <a:defRPr sz="9000">
                <a:solidFill>
                  <a:schemeClr val="dk1"/>
                </a:solidFill>
              </a:defRPr>
            </a:lvl4pPr>
            <a:lvl5pPr lvl="4" rtl="0" algn="ctr">
              <a:spcBef>
                <a:spcPts val="0"/>
              </a:spcBef>
              <a:spcAft>
                <a:spcPts val="0"/>
              </a:spcAft>
              <a:buClr>
                <a:schemeClr val="dk1"/>
              </a:buClr>
              <a:buSzPts val="9000"/>
              <a:buNone/>
              <a:defRPr sz="9000">
                <a:solidFill>
                  <a:schemeClr val="dk1"/>
                </a:solidFill>
              </a:defRPr>
            </a:lvl5pPr>
            <a:lvl6pPr lvl="5" rtl="0" algn="ctr">
              <a:spcBef>
                <a:spcPts val="0"/>
              </a:spcBef>
              <a:spcAft>
                <a:spcPts val="0"/>
              </a:spcAft>
              <a:buClr>
                <a:schemeClr val="dk1"/>
              </a:buClr>
              <a:buSzPts val="9000"/>
              <a:buNone/>
              <a:defRPr sz="9000">
                <a:solidFill>
                  <a:schemeClr val="dk1"/>
                </a:solidFill>
              </a:defRPr>
            </a:lvl6pPr>
            <a:lvl7pPr lvl="6" rtl="0" algn="ctr">
              <a:spcBef>
                <a:spcPts val="0"/>
              </a:spcBef>
              <a:spcAft>
                <a:spcPts val="0"/>
              </a:spcAft>
              <a:buClr>
                <a:schemeClr val="dk1"/>
              </a:buClr>
              <a:buSzPts val="9000"/>
              <a:buNone/>
              <a:defRPr sz="9000">
                <a:solidFill>
                  <a:schemeClr val="dk1"/>
                </a:solidFill>
              </a:defRPr>
            </a:lvl7pPr>
            <a:lvl8pPr lvl="7" rtl="0" algn="ctr">
              <a:spcBef>
                <a:spcPts val="0"/>
              </a:spcBef>
              <a:spcAft>
                <a:spcPts val="0"/>
              </a:spcAft>
              <a:buClr>
                <a:schemeClr val="dk1"/>
              </a:buClr>
              <a:buSzPts val="9000"/>
              <a:buNone/>
              <a:defRPr sz="9000">
                <a:solidFill>
                  <a:schemeClr val="dk1"/>
                </a:solidFill>
              </a:defRPr>
            </a:lvl8pPr>
            <a:lvl9pPr lvl="8" rtl="0" algn="ctr">
              <a:spcBef>
                <a:spcPts val="0"/>
              </a:spcBef>
              <a:spcAft>
                <a:spcPts val="0"/>
              </a:spcAft>
              <a:buClr>
                <a:schemeClr val="dk1"/>
              </a:buClr>
              <a:buSzPts val="9000"/>
              <a:buNone/>
              <a:defRPr sz="9000">
                <a:solidFill>
                  <a:schemeClr val="dk1"/>
                </a:solidFill>
              </a:defRPr>
            </a:lvl9pPr>
          </a:lstStyle>
          <a:p/>
        </p:txBody>
      </p:sp>
      <p:sp>
        <p:nvSpPr>
          <p:cNvPr id="856" name="Google Shape;856;p34"/>
          <p:cNvSpPr txBox="1"/>
          <p:nvPr>
            <p:ph idx="4" type="subTitle"/>
          </p:nvPr>
        </p:nvSpPr>
        <p:spPr>
          <a:xfrm>
            <a:off x="18017466" y="9703147"/>
            <a:ext cx="10321800" cy="3028500"/>
          </a:xfrm>
          <a:prstGeom prst="rect">
            <a:avLst/>
          </a:prstGeom>
          <a:noFill/>
          <a:ln>
            <a:noFill/>
          </a:ln>
        </p:spPr>
        <p:txBody>
          <a:bodyPr anchorCtr="0" anchor="t" bIns="341325" lIns="341325" spcFirstLastPara="1" rIns="341325" wrap="square" tIns="341325">
            <a:noAutofit/>
          </a:bodyPr>
          <a:lstStyle>
            <a:lvl1pPr lvl="0"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1pPr>
            <a:lvl2pPr lvl="1"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2pPr>
            <a:lvl3pPr lvl="2"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3pPr>
            <a:lvl4pPr lvl="3"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4pPr>
            <a:lvl5pPr lvl="4"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5pPr>
            <a:lvl6pPr lvl="5"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6pPr>
            <a:lvl7pPr lvl="6"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7pPr>
            <a:lvl8pPr lvl="7"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8pPr>
            <a:lvl9pPr lvl="8"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9pPr>
          </a:lstStyle>
          <a:p/>
        </p:txBody>
      </p:sp>
      <p:sp>
        <p:nvSpPr>
          <p:cNvPr id="857" name="Google Shape;857;p34"/>
          <p:cNvSpPr txBox="1"/>
          <p:nvPr>
            <p:ph idx="5" type="title"/>
          </p:nvPr>
        </p:nvSpPr>
        <p:spPr>
          <a:xfrm>
            <a:off x="5800585" y="13856960"/>
            <a:ext cx="7879500" cy="2068500"/>
          </a:xfrm>
          <a:prstGeom prst="rect">
            <a:avLst/>
          </a:prstGeom>
        </p:spPr>
        <p:txBody>
          <a:bodyPr anchorCtr="0" anchor="ctr" bIns="341325" lIns="341325" spcFirstLastPara="1" rIns="341325" wrap="square" tIns="341325">
            <a:noAutofit/>
          </a:bodyPr>
          <a:lstStyle>
            <a:lvl1pPr lvl="0" rtl="0" algn="ctr">
              <a:spcBef>
                <a:spcPts val="0"/>
              </a:spcBef>
              <a:spcAft>
                <a:spcPts val="0"/>
              </a:spcAft>
              <a:buClr>
                <a:schemeClr val="dk1"/>
              </a:buClr>
              <a:buSzPts val="9000"/>
              <a:buNone/>
              <a:defRPr sz="6700">
                <a:solidFill>
                  <a:schemeClr val="dk1"/>
                </a:solidFill>
              </a:defRPr>
            </a:lvl1pPr>
            <a:lvl2pPr lvl="1" rtl="0" algn="ctr">
              <a:spcBef>
                <a:spcPts val="0"/>
              </a:spcBef>
              <a:spcAft>
                <a:spcPts val="0"/>
              </a:spcAft>
              <a:buClr>
                <a:schemeClr val="dk1"/>
              </a:buClr>
              <a:buSzPts val="9000"/>
              <a:buNone/>
              <a:defRPr sz="9000">
                <a:solidFill>
                  <a:schemeClr val="dk1"/>
                </a:solidFill>
              </a:defRPr>
            </a:lvl2pPr>
            <a:lvl3pPr lvl="2" rtl="0" algn="ctr">
              <a:spcBef>
                <a:spcPts val="0"/>
              </a:spcBef>
              <a:spcAft>
                <a:spcPts val="0"/>
              </a:spcAft>
              <a:buClr>
                <a:schemeClr val="dk1"/>
              </a:buClr>
              <a:buSzPts val="9000"/>
              <a:buNone/>
              <a:defRPr sz="9000">
                <a:solidFill>
                  <a:schemeClr val="dk1"/>
                </a:solidFill>
              </a:defRPr>
            </a:lvl3pPr>
            <a:lvl4pPr lvl="3" rtl="0" algn="ctr">
              <a:spcBef>
                <a:spcPts val="0"/>
              </a:spcBef>
              <a:spcAft>
                <a:spcPts val="0"/>
              </a:spcAft>
              <a:buClr>
                <a:schemeClr val="dk1"/>
              </a:buClr>
              <a:buSzPts val="9000"/>
              <a:buNone/>
              <a:defRPr sz="9000">
                <a:solidFill>
                  <a:schemeClr val="dk1"/>
                </a:solidFill>
              </a:defRPr>
            </a:lvl4pPr>
            <a:lvl5pPr lvl="4" rtl="0" algn="ctr">
              <a:spcBef>
                <a:spcPts val="0"/>
              </a:spcBef>
              <a:spcAft>
                <a:spcPts val="0"/>
              </a:spcAft>
              <a:buClr>
                <a:schemeClr val="dk1"/>
              </a:buClr>
              <a:buSzPts val="9000"/>
              <a:buNone/>
              <a:defRPr sz="9000">
                <a:solidFill>
                  <a:schemeClr val="dk1"/>
                </a:solidFill>
              </a:defRPr>
            </a:lvl5pPr>
            <a:lvl6pPr lvl="5" rtl="0" algn="ctr">
              <a:spcBef>
                <a:spcPts val="0"/>
              </a:spcBef>
              <a:spcAft>
                <a:spcPts val="0"/>
              </a:spcAft>
              <a:buClr>
                <a:schemeClr val="dk1"/>
              </a:buClr>
              <a:buSzPts val="9000"/>
              <a:buNone/>
              <a:defRPr sz="9000">
                <a:solidFill>
                  <a:schemeClr val="dk1"/>
                </a:solidFill>
              </a:defRPr>
            </a:lvl6pPr>
            <a:lvl7pPr lvl="6" rtl="0" algn="ctr">
              <a:spcBef>
                <a:spcPts val="0"/>
              </a:spcBef>
              <a:spcAft>
                <a:spcPts val="0"/>
              </a:spcAft>
              <a:buClr>
                <a:schemeClr val="dk1"/>
              </a:buClr>
              <a:buSzPts val="9000"/>
              <a:buNone/>
              <a:defRPr sz="9000">
                <a:solidFill>
                  <a:schemeClr val="dk1"/>
                </a:solidFill>
              </a:defRPr>
            </a:lvl7pPr>
            <a:lvl8pPr lvl="7" rtl="0" algn="ctr">
              <a:spcBef>
                <a:spcPts val="0"/>
              </a:spcBef>
              <a:spcAft>
                <a:spcPts val="0"/>
              </a:spcAft>
              <a:buClr>
                <a:schemeClr val="dk1"/>
              </a:buClr>
              <a:buSzPts val="9000"/>
              <a:buNone/>
              <a:defRPr sz="9000">
                <a:solidFill>
                  <a:schemeClr val="dk1"/>
                </a:solidFill>
              </a:defRPr>
            </a:lvl8pPr>
            <a:lvl9pPr lvl="8" rtl="0" algn="ctr">
              <a:spcBef>
                <a:spcPts val="0"/>
              </a:spcBef>
              <a:spcAft>
                <a:spcPts val="0"/>
              </a:spcAft>
              <a:buClr>
                <a:schemeClr val="dk1"/>
              </a:buClr>
              <a:buSzPts val="9000"/>
              <a:buNone/>
              <a:defRPr sz="9000">
                <a:solidFill>
                  <a:schemeClr val="dk1"/>
                </a:solidFill>
              </a:defRPr>
            </a:lvl9pPr>
          </a:lstStyle>
          <a:p/>
        </p:txBody>
      </p:sp>
      <p:sp>
        <p:nvSpPr>
          <p:cNvPr id="858" name="Google Shape;858;p34"/>
          <p:cNvSpPr txBox="1"/>
          <p:nvPr>
            <p:ph idx="6" type="subTitle"/>
          </p:nvPr>
        </p:nvSpPr>
        <p:spPr>
          <a:xfrm>
            <a:off x="4579448" y="15850563"/>
            <a:ext cx="10321800" cy="3042600"/>
          </a:xfrm>
          <a:prstGeom prst="rect">
            <a:avLst/>
          </a:prstGeom>
          <a:noFill/>
          <a:ln>
            <a:noFill/>
          </a:ln>
        </p:spPr>
        <p:txBody>
          <a:bodyPr anchorCtr="0" anchor="t" bIns="341325" lIns="341325" spcFirstLastPara="1" rIns="341325" wrap="square" tIns="341325">
            <a:noAutofit/>
          </a:bodyPr>
          <a:lstStyle>
            <a:lvl1pPr lvl="0"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1pPr>
            <a:lvl2pPr lvl="1"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2pPr>
            <a:lvl3pPr lvl="2"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3pPr>
            <a:lvl4pPr lvl="3"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4pPr>
            <a:lvl5pPr lvl="4"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5pPr>
            <a:lvl6pPr lvl="5"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6pPr>
            <a:lvl7pPr lvl="6"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7pPr>
            <a:lvl8pPr lvl="7"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8pPr>
            <a:lvl9pPr lvl="8"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9pPr>
          </a:lstStyle>
          <a:p/>
        </p:txBody>
      </p:sp>
      <p:sp>
        <p:nvSpPr>
          <p:cNvPr id="859" name="Google Shape;859;p34"/>
          <p:cNvSpPr txBox="1"/>
          <p:nvPr>
            <p:ph idx="7" type="title"/>
          </p:nvPr>
        </p:nvSpPr>
        <p:spPr>
          <a:xfrm>
            <a:off x="19244331" y="13856960"/>
            <a:ext cx="7867800" cy="2068500"/>
          </a:xfrm>
          <a:prstGeom prst="rect">
            <a:avLst/>
          </a:prstGeom>
        </p:spPr>
        <p:txBody>
          <a:bodyPr anchorCtr="0" anchor="ctr" bIns="341325" lIns="341325" spcFirstLastPara="1" rIns="341325" wrap="square" tIns="341325">
            <a:noAutofit/>
          </a:bodyPr>
          <a:lstStyle>
            <a:lvl1pPr lvl="0" rtl="0" algn="ctr">
              <a:spcBef>
                <a:spcPts val="0"/>
              </a:spcBef>
              <a:spcAft>
                <a:spcPts val="0"/>
              </a:spcAft>
              <a:buClr>
                <a:schemeClr val="dk1"/>
              </a:buClr>
              <a:buSzPts val="9000"/>
              <a:buNone/>
              <a:defRPr sz="6700">
                <a:solidFill>
                  <a:schemeClr val="dk1"/>
                </a:solidFill>
              </a:defRPr>
            </a:lvl1pPr>
            <a:lvl2pPr lvl="1" rtl="0" algn="ctr">
              <a:spcBef>
                <a:spcPts val="0"/>
              </a:spcBef>
              <a:spcAft>
                <a:spcPts val="0"/>
              </a:spcAft>
              <a:buClr>
                <a:schemeClr val="dk1"/>
              </a:buClr>
              <a:buSzPts val="9000"/>
              <a:buNone/>
              <a:defRPr sz="9000">
                <a:solidFill>
                  <a:schemeClr val="dk1"/>
                </a:solidFill>
              </a:defRPr>
            </a:lvl2pPr>
            <a:lvl3pPr lvl="2" rtl="0" algn="ctr">
              <a:spcBef>
                <a:spcPts val="0"/>
              </a:spcBef>
              <a:spcAft>
                <a:spcPts val="0"/>
              </a:spcAft>
              <a:buClr>
                <a:schemeClr val="dk1"/>
              </a:buClr>
              <a:buSzPts val="9000"/>
              <a:buNone/>
              <a:defRPr sz="9000">
                <a:solidFill>
                  <a:schemeClr val="dk1"/>
                </a:solidFill>
              </a:defRPr>
            </a:lvl3pPr>
            <a:lvl4pPr lvl="3" rtl="0" algn="ctr">
              <a:spcBef>
                <a:spcPts val="0"/>
              </a:spcBef>
              <a:spcAft>
                <a:spcPts val="0"/>
              </a:spcAft>
              <a:buClr>
                <a:schemeClr val="dk1"/>
              </a:buClr>
              <a:buSzPts val="9000"/>
              <a:buNone/>
              <a:defRPr sz="9000">
                <a:solidFill>
                  <a:schemeClr val="dk1"/>
                </a:solidFill>
              </a:defRPr>
            </a:lvl4pPr>
            <a:lvl5pPr lvl="4" rtl="0" algn="ctr">
              <a:spcBef>
                <a:spcPts val="0"/>
              </a:spcBef>
              <a:spcAft>
                <a:spcPts val="0"/>
              </a:spcAft>
              <a:buClr>
                <a:schemeClr val="dk1"/>
              </a:buClr>
              <a:buSzPts val="9000"/>
              <a:buNone/>
              <a:defRPr sz="9000">
                <a:solidFill>
                  <a:schemeClr val="dk1"/>
                </a:solidFill>
              </a:defRPr>
            </a:lvl5pPr>
            <a:lvl6pPr lvl="5" rtl="0" algn="ctr">
              <a:spcBef>
                <a:spcPts val="0"/>
              </a:spcBef>
              <a:spcAft>
                <a:spcPts val="0"/>
              </a:spcAft>
              <a:buClr>
                <a:schemeClr val="dk1"/>
              </a:buClr>
              <a:buSzPts val="9000"/>
              <a:buNone/>
              <a:defRPr sz="9000">
                <a:solidFill>
                  <a:schemeClr val="dk1"/>
                </a:solidFill>
              </a:defRPr>
            </a:lvl6pPr>
            <a:lvl7pPr lvl="6" rtl="0" algn="ctr">
              <a:spcBef>
                <a:spcPts val="0"/>
              </a:spcBef>
              <a:spcAft>
                <a:spcPts val="0"/>
              </a:spcAft>
              <a:buClr>
                <a:schemeClr val="dk1"/>
              </a:buClr>
              <a:buSzPts val="9000"/>
              <a:buNone/>
              <a:defRPr sz="9000">
                <a:solidFill>
                  <a:schemeClr val="dk1"/>
                </a:solidFill>
              </a:defRPr>
            </a:lvl7pPr>
            <a:lvl8pPr lvl="7" rtl="0" algn="ctr">
              <a:spcBef>
                <a:spcPts val="0"/>
              </a:spcBef>
              <a:spcAft>
                <a:spcPts val="0"/>
              </a:spcAft>
              <a:buClr>
                <a:schemeClr val="dk1"/>
              </a:buClr>
              <a:buSzPts val="9000"/>
              <a:buNone/>
              <a:defRPr sz="9000">
                <a:solidFill>
                  <a:schemeClr val="dk1"/>
                </a:solidFill>
              </a:defRPr>
            </a:lvl8pPr>
            <a:lvl9pPr lvl="8" rtl="0" algn="ctr">
              <a:spcBef>
                <a:spcPts val="0"/>
              </a:spcBef>
              <a:spcAft>
                <a:spcPts val="0"/>
              </a:spcAft>
              <a:buClr>
                <a:schemeClr val="dk1"/>
              </a:buClr>
              <a:buSzPts val="9000"/>
              <a:buNone/>
              <a:defRPr sz="9000">
                <a:solidFill>
                  <a:schemeClr val="dk1"/>
                </a:solidFill>
              </a:defRPr>
            </a:lvl9pPr>
          </a:lstStyle>
          <a:p/>
        </p:txBody>
      </p:sp>
      <p:sp>
        <p:nvSpPr>
          <p:cNvPr id="860" name="Google Shape;860;p34"/>
          <p:cNvSpPr txBox="1"/>
          <p:nvPr>
            <p:ph idx="8" type="subTitle"/>
          </p:nvPr>
        </p:nvSpPr>
        <p:spPr>
          <a:xfrm>
            <a:off x="18017451" y="15850563"/>
            <a:ext cx="10321800" cy="3042600"/>
          </a:xfrm>
          <a:prstGeom prst="rect">
            <a:avLst/>
          </a:prstGeom>
          <a:noFill/>
          <a:ln>
            <a:noFill/>
          </a:ln>
        </p:spPr>
        <p:txBody>
          <a:bodyPr anchorCtr="0" anchor="t" bIns="341325" lIns="341325" spcFirstLastPara="1" rIns="341325" wrap="square" tIns="341325">
            <a:noAutofit/>
          </a:bodyPr>
          <a:lstStyle>
            <a:lvl1pPr lvl="0"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1pPr>
            <a:lvl2pPr lvl="1"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2pPr>
            <a:lvl3pPr lvl="2"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3pPr>
            <a:lvl4pPr lvl="3"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4pPr>
            <a:lvl5pPr lvl="4"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5pPr>
            <a:lvl6pPr lvl="5"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6pPr>
            <a:lvl7pPr lvl="6"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7pPr>
            <a:lvl8pPr lvl="7"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8pPr>
            <a:lvl9pPr lvl="8"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9pPr>
          </a:lstStyle>
          <a:p/>
        </p:txBody>
      </p:sp>
      <p:grpSp>
        <p:nvGrpSpPr>
          <p:cNvPr id="861" name="Google Shape;861;p34"/>
          <p:cNvGrpSpPr/>
          <p:nvPr/>
        </p:nvGrpSpPr>
        <p:grpSpPr>
          <a:xfrm rot="9064764">
            <a:off x="4042665" y="18793725"/>
            <a:ext cx="844531" cy="852759"/>
            <a:chOff x="1640475" y="1197075"/>
            <a:chExt cx="55475" cy="50250"/>
          </a:xfrm>
        </p:grpSpPr>
        <p:sp>
          <p:nvSpPr>
            <p:cNvPr id="862" name="Google Shape;862;p34"/>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863" name="Google Shape;863;p34"/>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864" name="Google Shape;864;p34"/>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865" name="Google Shape;865;p34"/>
          <p:cNvSpPr/>
          <p:nvPr/>
        </p:nvSpPr>
        <p:spPr>
          <a:xfrm flipH="1" rot="-603049">
            <a:off x="1346581" y="1163166"/>
            <a:ext cx="2078744" cy="572805"/>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866" name="Google Shape;866;p34"/>
          <p:cNvSpPr/>
          <p:nvPr/>
        </p:nvSpPr>
        <p:spPr>
          <a:xfrm flipH="1" rot="-9742783">
            <a:off x="17812313" y="19502140"/>
            <a:ext cx="1989040" cy="539654"/>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867" name="Google Shape;867;p34"/>
          <p:cNvGrpSpPr/>
          <p:nvPr/>
        </p:nvGrpSpPr>
        <p:grpSpPr>
          <a:xfrm rot="2503026">
            <a:off x="26059660" y="19869233"/>
            <a:ext cx="1410123" cy="1338485"/>
            <a:chOff x="1640475" y="1197075"/>
            <a:chExt cx="55475" cy="50250"/>
          </a:xfrm>
        </p:grpSpPr>
        <p:sp>
          <p:nvSpPr>
            <p:cNvPr id="868" name="Google Shape;868;p34"/>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869" name="Google Shape;869;p34"/>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870" name="Google Shape;870;p34"/>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grpSp>
        <p:nvGrpSpPr>
          <p:cNvPr id="871" name="Google Shape;871;p34"/>
          <p:cNvGrpSpPr/>
          <p:nvPr/>
        </p:nvGrpSpPr>
        <p:grpSpPr>
          <a:xfrm rot="-6883312">
            <a:off x="27754115" y="1577508"/>
            <a:ext cx="1336569" cy="1105045"/>
            <a:chOff x="1640475" y="1197075"/>
            <a:chExt cx="55475" cy="50250"/>
          </a:xfrm>
        </p:grpSpPr>
        <p:sp>
          <p:nvSpPr>
            <p:cNvPr id="872" name="Google Shape;872;p34"/>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873" name="Google Shape;873;p34"/>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874" name="Google Shape;874;p34"/>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grpSp>
        <p:nvGrpSpPr>
          <p:cNvPr id="875" name="Google Shape;875;p34"/>
          <p:cNvGrpSpPr/>
          <p:nvPr/>
        </p:nvGrpSpPr>
        <p:grpSpPr>
          <a:xfrm rot="-7009557">
            <a:off x="1491990" y="4234227"/>
            <a:ext cx="923481" cy="1006965"/>
            <a:chOff x="1640475" y="1197075"/>
            <a:chExt cx="55475" cy="50250"/>
          </a:xfrm>
        </p:grpSpPr>
        <p:sp>
          <p:nvSpPr>
            <p:cNvPr id="876" name="Google Shape;876;p34"/>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877" name="Google Shape;877;p34"/>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878" name="Google Shape;878;p34"/>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879" name="Google Shape;879;p34"/>
          <p:cNvSpPr/>
          <p:nvPr/>
        </p:nvSpPr>
        <p:spPr>
          <a:xfrm rot="-5241224">
            <a:off x="-392313" y="11565409"/>
            <a:ext cx="4217297" cy="3244850"/>
          </a:xfrm>
          <a:custGeom>
            <a:rect b="b" l="l" r="r" t="t"/>
            <a:pathLst>
              <a:path extrusionOk="0" h="16033" w="17601">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TITLE_ONLY_1_1">
    <p:spTree>
      <p:nvGrpSpPr>
        <p:cNvPr id="880" name="Shape 880"/>
        <p:cNvGrpSpPr/>
        <p:nvPr/>
      </p:nvGrpSpPr>
      <p:grpSpPr>
        <a:xfrm>
          <a:off x="0" y="0"/>
          <a:ext cx="0" cy="0"/>
          <a:chOff x="0" y="0"/>
          <a:chExt cx="0" cy="0"/>
        </a:xfrm>
      </p:grpSpPr>
      <p:sp>
        <p:nvSpPr>
          <p:cNvPr id="881" name="Google Shape;881;p35"/>
          <p:cNvSpPr/>
          <p:nvPr/>
        </p:nvSpPr>
        <p:spPr>
          <a:xfrm rot="10800000">
            <a:off x="-723278" y="-463908"/>
            <a:ext cx="12987394" cy="4990395"/>
          </a:xfrm>
          <a:custGeom>
            <a:rect b="b" l="l" r="r" t="t"/>
            <a:pathLst>
              <a:path extrusionOk="0" h="7088" w="21862">
                <a:moveTo>
                  <a:pt x="20392" y="0"/>
                </a:moveTo>
                <a:cubicBezTo>
                  <a:pt x="19697" y="0"/>
                  <a:pt x="19010" y="139"/>
                  <a:pt x="18446" y="437"/>
                </a:cubicBezTo>
                <a:cubicBezTo>
                  <a:pt x="17368" y="1003"/>
                  <a:pt x="16913" y="1997"/>
                  <a:pt x="16387" y="2893"/>
                </a:cubicBezTo>
                <a:cubicBezTo>
                  <a:pt x="15861" y="3789"/>
                  <a:pt x="15050" y="4733"/>
                  <a:pt x="13753" y="4924"/>
                </a:cubicBezTo>
                <a:cubicBezTo>
                  <a:pt x="13587" y="4948"/>
                  <a:pt x="13420" y="4959"/>
                  <a:pt x="13253" y="4959"/>
                </a:cubicBezTo>
                <a:cubicBezTo>
                  <a:pt x="12545" y="4959"/>
                  <a:pt x="11838" y="4765"/>
                  <a:pt x="11156" y="4596"/>
                </a:cubicBezTo>
                <a:cubicBezTo>
                  <a:pt x="10391" y="4408"/>
                  <a:pt x="9551" y="4258"/>
                  <a:pt x="8748" y="4258"/>
                </a:cubicBezTo>
                <a:cubicBezTo>
                  <a:pt x="8042" y="4258"/>
                  <a:pt x="7365" y="4373"/>
                  <a:pt x="6793" y="4680"/>
                </a:cubicBezTo>
                <a:cubicBezTo>
                  <a:pt x="5978" y="5117"/>
                  <a:pt x="5461" y="5904"/>
                  <a:pt x="4593" y="6207"/>
                </a:cubicBezTo>
                <a:cubicBezTo>
                  <a:pt x="4569" y="6215"/>
                  <a:pt x="4545" y="6224"/>
                  <a:pt x="4519" y="6231"/>
                </a:cubicBezTo>
                <a:cubicBezTo>
                  <a:pt x="4407" y="6267"/>
                  <a:pt x="4286" y="6293"/>
                  <a:pt x="4160" y="6310"/>
                </a:cubicBezTo>
                <a:cubicBezTo>
                  <a:pt x="4052" y="6325"/>
                  <a:pt x="3944" y="6331"/>
                  <a:pt x="3836" y="6331"/>
                </a:cubicBezTo>
                <a:cubicBezTo>
                  <a:pt x="3306" y="6331"/>
                  <a:pt x="2774" y="6185"/>
                  <a:pt x="2236" y="6169"/>
                </a:cubicBezTo>
                <a:cubicBezTo>
                  <a:pt x="2205" y="6168"/>
                  <a:pt x="2173" y="6167"/>
                  <a:pt x="2142" y="6167"/>
                </a:cubicBezTo>
                <a:cubicBezTo>
                  <a:pt x="1432" y="6167"/>
                  <a:pt x="726" y="6406"/>
                  <a:pt x="265" y="6805"/>
                </a:cubicBezTo>
                <a:cubicBezTo>
                  <a:pt x="165" y="6893"/>
                  <a:pt x="77" y="6988"/>
                  <a:pt x="1" y="7088"/>
                </a:cubicBezTo>
                <a:lnTo>
                  <a:pt x="21862" y="7088"/>
                </a:lnTo>
                <a:lnTo>
                  <a:pt x="21862" y="210"/>
                </a:lnTo>
                <a:cubicBezTo>
                  <a:pt x="21397" y="73"/>
                  <a:pt x="20892" y="0"/>
                  <a:pt x="20392" y="0"/>
                </a:cubicBezTo>
                <a:close/>
              </a:path>
            </a:pathLst>
          </a:custGeom>
          <a:solidFill>
            <a:schemeClr val="lt2">
              <a:alpha val="4860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882" name="Google Shape;882;p35"/>
          <p:cNvSpPr/>
          <p:nvPr/>
        </p:nvSpPr>
        <p:spPr>
          <a:xfrm rot="10800000">
            <a:off x="25735231" y="18349024"/>
            <a:ext cx="7814892" cy="4545427"/>
          </a:xfrm>
          <a:custGeom>
            <a:rect b="b" l="l" r="r" t="t"/>
            <a:pathLst>
              <a:path extrusionOk="0" h="6456" w="13155">
                <a:moveTo>
                  <a:pt x="1821" y="0"/>
                </a:moveTo>
                <a:lnTo>
                  <a:pt x="1821" y="3"/>
                </a:lnTo>
                <a:lnTo>
                  <a:pt x="0" y="4"/>
                </a:lnTo>
                <a:lnTo>
                  <a:pt x="0" y="222"/>
                </a:lnTo>
                <a:lnTo>
                  <a:pt x="0" y="1236"/>
                </a:lnTo>
                <a:lnTo>
                  <a:pt x="0" y="2358"/>
                </a:lnTo>
                <a:lnTo>
                  <a:pt x="1" y="3370"/>
                </a:lnTo>
                <a:lnTo>
                  <a:pt x="1" y="4493"/>
                </a:lnTo>
                <a:lnTo>
                  <a:pt x="1" y="5504"/>
                </a:lnTo>
                <a:lnTo>
                  <a:pt x="1" y="6178"/>
                </a:lnTo>
                <a:cubicBezTo>
                  <a:pt x="369" y="6349"/>
                  <a:pt x="770" y="6456"/>
                  <a:pt x="1177" y="6456"/>
                </a:cubicBezTo>
                <a:cubicBezTo>
                  <a:pt x="1363" y="6456"/>
                  <a:pt x="1550" y="6434"/>
                  <a:pt x="1736" y="6385"/>
                </a:cubicBezTo>
                <a:cubicBezTo>
                  <a:pt x="1764" y="6378"/>
                  <a:pt x="1794" y="6370"/>
                  <a:pt x="1822" y="6361"/>
                </a:cubicBezTo>
                <a:cubicBezTo>
                  <a:pt x="1843" y="6355"/>
                  <a:pt x="1862" y="6348"/>
                  <a:pt x="1882" y="6342"/>
                </a:cubicBezTo>
                <a:cubicBezTo>
                  <a:pt x="2342" y="6188"/>
                  <a:pt x="2719" y="5901"/>
                  <a:pt x="3050" y="5558"/>
                </a:cubicBezTo>
                <a:cubicBezTo>
                  <a:pt x="3068" y="5540"/>
                  <a:pt x="3085" y="5522"/>
                  <a:pt x="3102" y="5503"/>
                </a:cubicBezTo>
                <a:cubicBezTo>
                  <a:pt x="3398" y="5189"/>
                  <a:pt x="3657" y="4831"/>
                  <a:pt x="3908" y="4490"/>
                </a:cubicBezTo>
                <a:cubicBezTo>
                  <a:pt x="3908" y="4490"/>
                  <a:pt x="3909" y="4490"/>
                  <a:pt x="3909" y="4489"/>
                </a:cubicBezTo>
                <a:cubicBezTo>
                  <a:pt x="3923" y="4471"/>
                  <a:pt x="3936" y="4455"/>
                  <a:pt x="3949" y="4436"/>
                </a:cubicBezTo>
                <a:cubicBezTo>
                  <a:pt x="4217" y="4078"/>
                  <a:pt x="4522" y="3714"/>
                  <a:pt x="4875" y="3424"/>
                </a:cubicBezTo>
                <a:cubicBezTo>
                  <a:pt x="4897" y="3405"/>
                  <a:pt x="4919" y="3387"/>
                  <a:pt x="4942" y="3369"/>
                </a:cubicBezTo>
                <a:cubicBezTo>
                  <a:pt x="5319" y="3071"/>
                  <a:pt x="5750" y="2859"/>
                  <a:pt x="6248" y="2826"/>
                </a:cubicBezTo>
                <a:cubicBezTo>
                  <a:pt x="6296" y="2822"/>
                  <a:pt x="6344" y="2821"/>
                  <a:pt x="6391" y="2821"/>
                </a:cubicBezTo>
                <a:cubicBezTo>
                  <a:pt x="7025" y="2821"/>
                  <a:pt x="7616" y="3105"/>
                  <a:pt x="8200" y="3368"/>
                </a:cubicBezTo>
                <a:cubicBezTo>
                  <a:pt x="8240" y="3387"/>
                  <a:pt x="8281" y="3405"/>
                  <a:pt x="8323" y="3423"/>
                </a:cubicBezTo>
                <a:cubicBezTo>
                  <a:pt x="8382" y="3449"/>
                  <a:pt x="8442" y="3475"/>
                  <a:pt x="8501" y="3501"/>
                </a:cubicBezTo>
                <a:cubicBezTo>
                  <a:pt x="9052" y="3734"/>
                  <a:pt x="9659" y="3908"/>
                  <a:pt x="10259" y="3908"/>
                </a:cubicBezTo>
                <a:cubicBezTo>
                  <a:pt x="10487" y="3908"/>
                  <a:pt x="10715" y="3882"/>
                  <a:pt x="10937" y="3826"/>
                </a:cubicBezTo>
                <a:cubicBezTo>
                  <a:pt x="11253" y="3746"/>
                  <a:pt x="11547" y="3604"/>
                  <a:pt x="11810" y="3423"/>
                </a:cubicBezTo>
                <a:cubicBezTo>
                  <a:pt x="11835" y="3405"/>
                  <a:pt x="11861" y="3387"/>
                  <a:pt x="11886" y="3368"/>
                </a:cubicBezTo>
                <a:cubicBezTo>
                  <a:pt x="11986" y="3295"/>
                  <a:pt x="12081" y="3217"/>
                  <a:pt x="12169" y="3134"/>
                </a:cubicBezTo>
                <a:cubicBezTo>
                  <a:pt x="12416" y="2906"/>
                  <a:pt x="12624" y="2641"/>
                  <a:pt x="12783" y="2355"/>
                </a:cubicBezTo>
                <a:cubicBezTo>
                  <a:pt x="12794" y="2337"/>
                  <a:pt x="12805" y="2319"/>
                  <a:pt x="12814" y="2300"/>
                </a:cubicBezTo>
                <a:cubicBezTo>
                  <a:pt x="12983" y="1983"/>
                  <a:pt x="13095" y="1639"/>
                  <a:pt x="13135" y="1287"/>
                </a:cubicBezTo>
                <a:cubicBezTo>
                  <a:pt x="13137" y="1269"/>
                  <a:pt x="13139" y="1251"/>
                  <a:pt x="13141" y="1232"/>
                </a:cubicBezTo>
                <a:cubicBezTo>
                  <a:pt x="13152" y="1109"/>
                  <a:pt x="13155" y="984"/>
                  <a:pt x="13149" y="860"/>
                </a:cubicBezTo>
                <a:cubicBezTo>
                  <a:pt x="13137" y="644"/>
                  <a:pt x="13096" y="428"/>
                  <a:pt x="13028" y="222"/>
                </a:cubicBezTo>
                <a:cubicBezTo>
                  <a:pt x="13023" y="204"/>
                  <a:pt x="13017" y="185"/>
                  <a:pt x="13010" y="167"/>
                </a:cubicBezTo>
                <a:cubicBezTo>
                  <a:pt x="12991" y="111"/>
                  <a:pt x="12969" y="56"/>
                  <a:pt x="12946" y="1"/>
                </a:cubicBezTo>
                <a:lnTo>
                  <a:pt x="1880" y="3"/>
                </a:lnTo>
                <a:lnTo>
                  <a:pt x="1880" y="0"/>
                </a:lnTo>
                <a:close/>
              </a:path>
            </a:pathLst>
          </a:custGeom>
          <a:solidFill>
            <a:schemeClr val="lt2">
              <a:alpha val="4860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883" name="Google Shape;883;p35"/>
          <p:cNvSpPr/>
          <p:nvPr/>
        </p:nvSpPr>
        <p:spPr>
          <a:xfrm rot="10800000">
            <a:off x="-1634547" y="16747296"/>
            <a:ext cx="17139297" cy="6849824"/>
          </a:xfrm>
          <a:custGeom>
            <a:rect b="b" l="l" r="r" t="t"/>
            <a:pathLst>
              <a:path extrusionOk="0" h="9729" w="28851">
                <a:moveTo>
                  <a:pt x="943" y="0"/>
                </a:moveTo>
                <a:cubicBezTo>
                  <a:pt x="631" y="0"/>
                  <a:pt x="337" y="87"/>
                  <a:pt x="179" y="380"/>
                </a:cubicBezTo>
                <a:cubicBezTo>
                  <a:pt x="1" y="711"/>
                  <a:pt x="78" y="1189"/>
                  <a:pt x="451" y="1303"/>
                </a:cubicBezTo>
                <a:cubicBezTo>
                  <a:pt x="355" y="2313"/>
                  <a:pt x="452" y="3522"/>
                  <a:pt x="1499" y="3989"/>
                </a:cubicBezTo>
                <a:cubicBezTo>
                  <a:pt x="1785" y="4117"/>
                  <a:pt x="2088" y="4165"/>
                  <a:pt x="2396" y="4165"/>
                </a:cubicBezTo>
                <a:cubicBezTo>
                  <a:pt x="3000" y="4165"/>
                  <a:pt x="3625" y="3981"/>
                  <a:pt x="4188" y="3848"/>
                </a:cubicBezTo>
                <a:cubicBezTo>
                  <a:pt x="4624" y="3745"/>
                  <a:pt x="5112" y="3633"/>
                  <a:pt x="5582" y="3633"/>
                </a:cubicBezTo>
                <a:cubicBezTo>
                  <a:pt x="6044" y="3633"/>
                  <a:pt x="6489" y="3741"/>
                  <a:pt x="6852" y="4069"/>
                </a:cubicBezTo>
                <a:cubicBezTo>
                  <a:pt x="7560" y="4711"/>
                  <a:pt x="7722" y="5737"/>
                  <a:pt x="8257" y="6500"/>
                </a:cubicBezTo>
                <a:cubicBezTo>
                  <a:pt x="8521" y="6876"/>
                  <a:pt x="8874" y="7178"/>
                  <a:pt x="9322" y="7300"/>
                </a:cubicBezTo>
                <a:cubicBezTo>
                  <a:pt x="9482" y="7344"/>
                  <a:pt x="9645" y="7363"/>
                  <a:pt x="9808" y="7363"/>
                </a:cubicBezTo>
                <a:cubicBezTo>
                  <a:pt x="10078" y="7363"/>
                  <a:pt x="10348" y="7310"/>
                  <a:pt x="10606" y="7231"/>
                </a:cubicBezTo>
                <a:cubicBezTo>
                  <a:pt x="11498" y="6959"/>
                  <a:pt x="12280" y="6380"/>
                  <a:pt x="13194" y="6184"/>
                </a:cubicBezTo>
                <a:cubicBezTo>
                  <a:pt x="13322" y="6156"/>
                  <a:pt x="13450" y="6141"/>
                  <a:pt x="13577" y="6141"/>
                </a:cubicBezTo>
                <a:cubicBezTo>
                  <a:pt x="13849" y="6141"/>
                  <a:pt x="14113" y="6211"/>
                  <a:pt x="14347" y="6376"/>
                </a:cubicBezTo>
                <a:cubicBezTo>
                  <a:pt x="14724" y="6643"/>
                  <a:pt x="14907" y="7097"/>
                  <a:pt x="15047" y="7521"/>
                </a:cubicBezTo>
                <a:cubicBezTo>
                  <a:pt x="15341" y="8400"/>
                  <a:pt x="15592" y="9554"/>
                  <a:pt x="16688" y="9709"/>
                </a:cubicBezTo>
                <a:cubicBezTo>
                  <a:pt x="16781" y="9722"/>
                  <a:pt x="16872" y="9728"/>
                  <a:pt x="16961" y="9728"/>
                </a:cubicBezTo>
                <a:cubicBezTo>
                  <a:pt x="18160" y="9728"/>
                  <a:pt x="18967" y="8588"/>
                  <a:pt x="19887" y="7966"/>
                </a:cubicBezTo>
                <a:cubicBezTo>
                  <a:pt x="20301" y="7685"/>
                  <a:pt x="20755" y="7537"/>
                  <a:pt x="21232" y="7537"/>
                </a:cubicBezTo>
                <a:cubicBezTo>
                  <a:pt x="21401" y="7537"/>
                  <a:pt x="21572" y="7556"/>
                  <a:pt x="21746" y="7593"/>
                </a:cubicBezTo>
                <a:cubicBezTo>
                  <a:pt x="22408" y="7736"/>
                  <a:pt x="23015" y="8087"/>
                  <a:pt x="23550" y="8494"/>
                </a:cubicBezTo>
                <a:cubicBezTo>
                  <a:pt x="24053" y="8876"/>
                  <a:pt x="24539" y="9361"/>
                  <a:pt x="25189" y="9466"/>
                </a:cubicBezTo>
                <a:cubicBezTo>
                  <a:pt x="25284" y="9481"/>
                  <a:pt x="25378" y="9489"/>
                  <a:pt x="25473" y="9489"/>
                </a:cubicBezTo>
                <a:cubicBezTo>
                  <a:pt x="26024" y="9489"/>
                  <a:pt x="26554" y="9240"/>
                  <a:pt x="26991" y="8910"/>
                </a:cubicBezTo>
                <a:cubicBezTo>
                  <a:pt x="27838" y="8271"/>
                  <a:pt x="28376" y="7319"/>
                  <a:pt x="28611" y="6292"/>
                </a:cubicBezTo>
                <a:cubicBezTo>
                  <a:pt x="28851" y="5239"/>
                  <a:pt x="28800" y="4124"/>
                  <a:pt x="28525" y="3084"/>
                </a:cubicBezTo>
                <a:cubicBezTo>
                  <a:pt x="28226" y="1958"/>
                  <a:pt x="27654" y="694"/>
                  <a:pt x="26488" y="261"/>
                </a:cubicBezTo>
                <a:cubicBezTo>
                  <a:pt x="26074" y="106"/>
                  <a:pt x="25631" y="64"/>
                  <a:pt x="25188" y="64"/>
                </a:cubicBezTo>
                <a:cubicBezTo>
                  <a:pt x="24971" y="64"/>
                  <a:pt x="24753" y="74"/>
                  <a:pt x="24540" y="86"/>
                </a:cubicBezTo>
                <a:cubicBezTo>
                  <a:pt x="23776" y="131"/>
                  <a:pt x="23013" y="188"/>
                  <a:pt x="22250" y="248"/>
                </a:cubicBezTo>
                <a:cubicBezTo>
                  <a:pt x="20720" y="367"/>
                  <a:pt x="19190" y="503"/>
                  <a:pt x="17661" y="628"/>
                </a:cubicBezTo>
                <a:cubicBezTo>
                  <a:pt x="15187" y="828"/>
                  <a:pt x="12704" y="996"/>
                  <a:pt x="10221" y="996"/>
                </a:cubicBezTo>
                <a:cubicBezTo>
                  <a:pt x="9649" y="996"/>
                  <a:pt x="9077" y="987"/>
                  <a:pt x="8505" y="967"/>
                </a:cubicBezTo>
                <a:cubicBezTo>
                  <a:pt x="6985" y="916"/>
                  <a:pt x="5467" y="790"/>
                  <a:pt x="3966" y="555"/>
                </a:cubicBezTo>
                <a:cubicBezTo>
                  <a:pt x="3209" y="436"/>
                  <a:pt x="2459" y="290"/>
                  <a:pt x="1714" y="116"/>
                </a:cubicBezTo>
                <a:cubicBezTo>
                  <a:pt x="1493" y="64"/>
                  <a:pt x="1211" y="0"/>
                  <a:pt x="943" y="0"/>
                </a:cubicBezTo>
                <a:close/>
              </a:path>
            </a:pathLst>
          </a:custGeom>
          <a:solidFill>
            <a:schemeClr val="dk2">
              <a:alpha val="4916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884" name="Google Shape;884;p35"/>
          <p:cNvSpPr/>
          <p:nvPr/>
        </p:nvSpPr>
        <p:spPr>
          <a:xfrm rot="10800000">
            <a:off x="26345344" y="-1651484"/>
            <a:ext cx="8695887" cy="14705049"/>
          </a:xfrm>
          <a:custGeom>
            <a:rect b="b" l="l" r="r" t="t"/>
            <a:pathLst>
              <a:path extrusionOk="0" h="20886" w="14638">
                <a:moveTo>
                  <a:pt x="3191" y="1"/>
                </a:moveTo>
                <a:cubicBezTo>
                  <a:pt x="2885" y="1"/>
                  <a:pt x="2576" y="81"/>
                  <a:pt x="2295" y="191"/>
                </a:cubicBezTo>
                <a:cubicBezTo>
                  <a:pt x="1899" y="349"/>
                  <a:pt x="1532" y="564"/>
                  <a:pt x="1185" y="809"/>
                </a:cubicBezTo>
                <a:cubicBezTo>
                  <a:pt x="1218" y="721"/>
                  <a:pt x="1252" y="633"/>
                  <a:pt x="1287" y="547"/>
                </a:cubicBezTo>
                <a:cubicBezTo>
                  <a:pt x="1332" y="438"/>
                  <a:pt x="1242" y="367"/>
                  <a:pt x="1149" y="367"/>
                </a:cubicBezTo>
                <a:cubicBezTo>
                  <a:pt x="1089" y="367"/>
                  <a:pt x="1027" y="397"/>
                  <a:pt x="998" y="467"/>
                </a:cubicBezTo>
                <a:cubicBezTo>
                  <a:pt x="147" y="2564"/>
                  <a:pt x="0" y="4857"/>
                  <a:pt x="71" y="7096"/>
                </a:cubicBezTo>
                <a:cubicBezTo>
                  <a:pt x="107" y="8264"/>
                  <a:pt x="200" y="9428"/>
                  <a:pt x="285" y="10592"/>
                </a:cubicBezTo>
                <a:cubicBezTo>
                  <a:pt x="378" y="11838"/>
                  <a:pt x="471" y="13083"/>
                  <a:pt x="565" y="14328"/>
                </a:cubicBezTo>
                <a:cubicBezTo>
                  <a:pt x="660" y="15573"/>
                  <a:pt x="755" y="16818"/>
                  <a:pt x="852" y="18063"/>
                </a:cubicBezTo>
                <a:cubicBezTo>
                  <a:pt x="895" y="18617"/>
                  <a:pt x="909" y="19183"/>
                  <a:pt x="997" y="19731"/>
                </a:cubicBezTo>
                <a:cubicBezTo>
                  <a:pt x="1063" y="20137"/>
                  <a:pt x="1227" y="20580"/>
                  <a:pt x="1623" y="20768"/>
                </a:cubicBezTo>
                <a:cubicBezTo>
                  <a:pt x="1853" y="20878"/>
                  <a:pt x="2108" y="20885"/>
                  <a:pt x="2359" y="20885"/>
                </a:cubicBezTo>
                <a:cubicBezTo>
                  <a:pt x="2678" y="20885"/>
                  <a:pt x="2997" y="20884"/>
                  <a:pt x="3315" y="20883"/>
                </a:cubicBezTo>
                <a:cubicBezTo>
                  <a:pt x="3934" y="20882"/>
                  <a:pt x="4551" y="20881"/>
                  <a:pt x="5168" y="20880"/>
                </a:cubicBezTo>
                <a:cubicBezTo>
                  <a:pt x="6413" y="20878"/>
                  <a:pt x="7658" y="20875"/>
                  <a:pt x="8904" y="20873"/>
                </a:cubicBezTo>
                <a:cubicBezTo>
                  <a:pt x="8946" y="20873"/>
                  <a:pt x="8987" y="20873"/>
                  <a:pt x="9029" y="20873"/>
                </a:cubicBezTo>
                <a:cubicBezTo>
                  <a:pt x="9733" y="20873"/>
                  <a:pt x="10440" y="20882"/>
                  <a:pt x="11147" y="20882"/>
                </a:cubicBezTo>
                <a:cubicBezTo>
                  <a:pt x="11621" y="20882"/>
                  <a:pt x="12096" y="20878"/>
                  <a:pt x="12569" y="20863"/>
                </a:cubicBezTo>
                <a:cubicBezTo>
                  <a:pt x="13054" y="20848"/>
                  <a:pt x="13560" y="20768"/>
                  <a:pt x="13928" y="20425"/>
                </a:cubicBezTo>
                <a:cubicBezTo>
                  <a:pt x="14266" y="20112"/>
                  <a:pt x="14409" y="19650"/>
                  <a:pt x="14479" y="19208"/>
                </a:cubicBezTo>
                <a:cubicBezTo>
                  <a:pt x="14615" y="18346"/>
                  <a:pt x="14637" y="17435"/>
                  <a:pt x="14556" y="16567"/>
                </a:cubicBezTo>
                <a:cubicBezTo>
                  <a:pt x="14480" y="15744"/>
                  <a:pt x="14290" y="14898"/>
                  <a:pt x="13827" y="14200"/>
                </a:cubicBezTo>
                <a:cubicBezTo>
                  <a:pt x="13606" y="13867"/>
                  <a:pt x="13329" y="13578"/>
                  <a:pt x="13000" y="13350"/>
                </a:cubicBezTo>
                <a:cubicBezTo>
                  <a:pt x="12618" y="13086"/>
                  <a:pt x="12175" y="12928"/>
                  <a:pt x="11727" y="12811"/>
                </a:cubicBezTo>
                <a:cubicBezTo>
                  <a:pt x="10841" y="12580"/>
                  <a:pt x="9808" y="12500"/>
                  <a:pt x="9119" y="11827"/>
                </a:cubicBezTo>
                <a:cubicBezTo>
                  <a:pt x="8381" y="11106"/>
                  <a:pt x="8246" y="10000"/>
                  <a:pt x="8306" y="9020"/>
                </a:cubicBezTo>
                <a:cubicBezTo>
                  <a:pt x="8344" y="8404"/>
                  <a:pt x="8449" y="7795"/>
                  <a:pt x="8518" y="7181"/>
                </a:cubicBezTo>
                <a:cubicBezTo>
                  <a:pt x="8574" y="6676"/>
                  <a:pt x="8621" y="6136"/>
                  <a:pt x="8417" y="5654"/>
                </a:cubicBezTo>
                <a:cubicBezTo>
                  <a:pt x="7771" y="4140"/>
                  <a:pt x="5341" y="4868"/>
                  <a:pt x="4856" y="3246"/>
                </a:cubicBezTo>
                <a:cubicBezTo>
                  <a:pt x="4619" y="2457"/>
                  <a:pt x="4843" y="1582"/>
                  <a:pt x="4492" y="818"/>
                </a:cubicBezTo>
                <a:cubicBezTo>
                  <a:pt x="4321" y="450"/>
                  <a:pt x="3993" y="161"/>
                  <a:pt x="3598" y="53"/>
                </a:cubicBezTo>
                <a:cubicBezTo>
                  <a:pt x="3465" y="17"/>
                  <a:pt x="3328" y="1"/>
                  <a:pt x="3191" y="1"/>
                </a:cubicBezTo>
                <a:close/>
              </a:path>
            </a:pathLst>
          </a:custGeom>
          <a:solidFill>
            <a:schemeClr val="accent2">
              <a:alpha val="5028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885" name="Google Shape;885;p35"/>
          <p:cNvSpPr txBox="1"/>
          <p:nvPr>
            <p:ph type="title"/>
          </p:nvPr>
        </p:nvSpPr>
        <p:spPr>
          <a:xfrm>
            <a:off x="12096630" y="3238187"/>
            <a:ext cx="9104400" cy="2457600"/>
          </a:xfrm>
          <a:prstGeom prst="rect">
            <a:avLst/>
          </a:prstGeom>
        </p:spPr>
        <p:txBody>
          <a:bodyPr anchorCtr="0" anchor="t" bIns="341325" lIns="341325" spcFirstLastPara="1" rIns="341325" wrap="square" tIns="341325">
            <a:noAutofit/>
          </a:bodyPr>
          <a:lstStyle>
            <a:lvl1pPr lvl="0" rtl="0" algn="ctr">
              <a:spcBef>
                <a:spcPts val="0"/>
              </a:spcBef>
              <a:spcAft>
                <a:spcPts val="0"/>
              </a:spcAft>
              <a:buClr>
                <a:schemeClr val="dk1"/>
              </a:buClr>
              <a:buSzPts val="10500"/>
              <a:buNone/>
              <a:defRPr sz="7800">
                <a:solidFill>
                  <a:schemeClr val="dk1"/>
                </a:solidFill>
              </a:defRPr>
            </a:lvl1pPr>
            <a:lvl2pPr lvl="1" rtl="0">
              <a:spcBef>
                <a:spcPts val="0"/>
              </a:spcBef>
              <a:spcAft>
                <a:spcPts val="0"/>
              </a:spcAft>
              <a:buClr>
                <a:schemeClr val="dk1"/>
              </a:buClr>
              <a:buSzPts val="10500"/>
              <a:buNone/>
              <a:defRPr>
                <a:solidFill>
                  <a:schemeClr val="dk1"/>
                </a:solidFill>
              </a:defRPr>
            </a:lvl2pPr>
            <a:lvl3pPr lvl="2" rtl="0">
              <a:spcBef>
                <a:spcPts val="0"/>
              </a:spcBef>
              <a:spcAft>
                <a:spcPts val="0"/>
              </a:spcAft>
              <a:buClr>
                <a:schemeClr val="dk1"/>
              </a:buClr>
              <a:buSzPts val="10500"/>
              <a:buNone/>
              <a:defRPr>
                <a:solidFill>
                  <a:schemeClr val="dk1"/>
                </a:solidFill>
              </a:defRPr>
            </a:lvl3pPr>
            <a:lvl4pPr lvl="3" rtl="0">
              <a:spcBef>
                <a:spcPts val="0"/>
              </a:spcBef>
              <a:spcAft>
                <a:spcPts val="0"/>
              </a:spcAft>
              <a:buClr>
                <a:schemeClr val="dk1"/>
              </a:buClr>
              <a:buSzPts val="10500"/>
              <a:buNone/>
              <a:defRPr>
                <a:solidFill>
                  <a:schemeClr val="dk1"/>
                </a:solidFill>
              </a:defRPr>
            </a:lvl4pPr>
            <a:lvl5pPr lvl="4" rtl="0">
              <a:spcBef>
                <a:spcPts val="0"/>
              </a:spcBef>
              <a:spcAft>
                <a:spcPts val="0"/>
              </a:spcAft>
              <a:buClr>
                <a:schemeClr val="dk1"/>
              </a:buClr>
              <a:buSzPts val="10500"/>
              <a:buNone/>
              <a:defRPr>
                <a:solidFill>
                  <a:schemeClr val="dk1"/>
                </a:solidFill>
              </a:defRPr>
            </a:lvl5pPr>
            <a:lvl6pPr lvl="5" rtl="0">
              <a:spcBef>
                <a:spcPts val="0"/>
              </a:spcBef>
              <a:spcAft>
                <a:spcPts val="0"/>
              </a:spcAft>
              <a:buClr>
                <a:schemeClr val="dk1"/>
              </a:buClr>
              <a:buSzPts val="10500"/>
              <a:buNone/>
              <a:defRPr>
                <a:solidFill>
                  <a:schemeClr val="dk1"/>
                </a:solidFill>
              </a:defRPr>
            </a:lvl6pPr>
            <a:lvl7pPr lvl="6" rtl="0">
              <a:spcBef>
                <a:spcPts val="0"/>
              </a:spcBef>
              <a:spcAft>
                <a:spcPts val="0"/>
              </a:spcAft>
              <a:buClr>
                <a:schemeClr val="dk1"/>
              </a:buClr>
              <a:buSzPts val="10500"/>
              <a:buNone/>
              <a:defRPr>
                <a:solidFill>
                  <a:schemeClr val="dk1"/>
                </a:solidFill>
              </a:defRPr>
            </a:lvl7pPr>
            <a:lvl8pPr lvl="7" rtl="0">
              <a:spcBef>
                <a:spcPts val="0"/>
              </a:spcBef>
              <a:spcAft>
                <a:spcPts val="0"/>
              </a:spcAft>
              <a:buClr>
                <a:schemeClr val="dk1"/>
              </a:buClr>
              <a:buSzPts val="10500"/>
              <a:buNone/>
              <a:defRPr>
                <a:solidFill>
                  <a:schemeClr val="dk1"/>
                </a:solidFill>
              </a:defRPr>
            </a:lvl8pPr>
            <a:lvl9pPr lvl="8" rtl="0">
              <a:spcBef>
                <a:spcPts val="0"/>
              </a:spcBef>
              <a:spcAft>
                <a:spcPts val="0"/>
              </a:spcAft>
              <a:buClr>
                <a:schemeClr val="dk1"/>
              </a:buClr>
              <a:buSzPts val="10500"/>
              <a:buNone/>
              <a:defRPr>
                <a:solidFill>
                  <a:schemeClr val="dk1"/>
                </a:solidFill>
              </a:defRPr>
            </a:lvl9pPr>
          </a:lstStyle>
          <a:p/>
        </p:txBody>
      </p:sp>
      <p:sp>
        <p:nvSpPr>
          <p:cNvPr id="886" name="Google Shape;886;p35"/>
          <p:cNvSpPr txBox="1"/>
          <p:nvPr>
            <p:ph idx="2" type="title"/>
          </p:nvPr>
        </p:nvSpPr>
        <p:spPr>
          <a:xfrm>
            <a:off x="2567610" y="14335787"/>
            <a:ext cx="6735900" cy="2251500"/>
          </a:xfrm>
          <a:prstGeom prst="rect">
            <a:avLst/>
          </a:prstGeom>
        </p:spPr>
        <p:txBody>
          <a:bodyPr anchorCtr="0" anchor="ctr" bIns="341325" lIns="341325" spcFirstLastPara="1" rIns="341325" wrap="square" tIns="341325">
            <a:noAutofit/>
          </a:bodyPr>
          <a:lstStyle>
            <a:lvl1pPr lvl="0" rtl="0" algn="ctr">
              <a:spcBef>
                <a:spcPts val="0"/>
              </a:spcBef>
              <a:spcAft>
                <a:spcPts val="0"/>
              </a:spcAft>
              <a:buSzPts val="9300"/>
              <a:buNone/>
              <a:defRPr sz="6700"/>
            </a:lvl1pPr>
            <a:lvl2pPr lvl="1" rtl="0" algn="ctr">
              <a:spcBef>
                <a:spcPts val="0"/>
              </a:spcBef>
              <a:spcAft>
                <a:spcPts val="0"/>
              </a:spcAft>
              <a:buSzPts val="9300"/>
              <a:buNone/>
              <a:defRPr sz="9300"/>
            </a:lvl2pPr>
            <a:lvl3pPr lvl="2" rtl="0" algn="ctr">
              <a:spcBef>
                <a:spcPts val="0"/>
              </a:spcBef>
              <a:spcAft>
                <a:spcPts val="0"/>
              </a:spcAft>
              <a:buSzPts val="9300"/>
              <a:buNone/>
              <a:defRPr sz="9300"/>
            </a:lvl3pPr>
            <a:lvl4pPr lvl="3" rtl="0" algn="ctr">
              <a:spcBef>
                <a:spcPts val="0"/>
              </a:spcBef>
              <a:spcAft>
                <a:spcPts val="0"/>
              </a:spcAft>
              <a:buSzPts val="9300"/>
              <a:buNone/>
              <a:defRPr sz="9300"/>
            </a:lvl4pPr>
            <a:lvl5pPr lvl="4" rtl="0" algn="ctr">
              <a:spcBef>
                <a:spcPts val="0"/>
              </a:spcBef>
              <a:spcAft>
                <a:spcPts val="0"/>
              </a:spcAft>
              <a:buSzPts val="9300"/>
              <a:buNone/>
              <a:defRPr sz="9300"/>
            </a:lvl5pPr>
            <a:lvl6pPr lvl="5" rtl="0" algn="ctr">
              <a:spcBef>
                <a:spcPts val="0"/>
              </a:spcBef>
              <a:spcAft>
                <a:spcPts val="0"/>
              </a:spcAft>
              <a:buSzPts val="9300"/>
              <a:buNone/>
              <a:defRPr sz="9300"/>
            </a:lvl6pPr>
            <a:lvl7pPr lvl="6" rtl="0" algn="ctr">
              <a:spcBef>
                <a:spcPts val="0"/>
              </a:spcBef>
              <a:spcAft>
                <a:spcPts val="0"/>
              </a:spcAft>
              <a:buSzPts val="9300"/>
              <a:buNone/>
              <a:defRPr sz="9300"/>
            </a:lvl7pPr>
            <a:lvl8pPr lvl="7" rtl="0" algn="ctr">
              <a:spcBef>
                <a:spcPts val="0"/>
              </a:spcBef>
              <a:spcAft>
                <a:spcPts val="0"/>
              </a:spcAft>
              <a:buSzPts val="9300"/>
              <a:buNone/>
              <a:defRPr sz="9300"/>
            </a:lvl8pPr>
            <a:lvl9pPr lvl="8" rtl="0" algn="ctr">
              <a:spcBef>
                <a:spcPts val="0"/>
              </a:spcBef>
              <a:spcAft>
                <a:spcPts val="0"/>
              </a:spcAft>
              <a:buSzPts val="9300"/>
              <a:buNone/>
              <a:defRPr sz="9300"/>
            </a:lvl9pPr>
          </a:lstStyle>
          <a:p/>
        </p:txBody>
      </p:sp>
      <p:sp>
        <p:nvSpPr>
          <p:cNvPr id="887" name="Google Shape;887;p35"/>
          <p:cNvSpPr txBox="1"/>
          <p:nvPr>
            <p:ph idx="1" type="subTitle"/>
          </p:nvPr>
        </p:nvSpPr>
        <p:spPr>
          <a:xfrm>
            <a:off x="2567610" y="16277333"/>
            <a:ext cx="6735900" cy="2068500"/>
          </a:xfrm>
          <a:prstGeom prst="rect">
            <a:avLst/>
          </a:prstGeom>
          <a:noFill/>
          <a:ln>
            <a:noFill/>
          </a:ln>
        </p:spPr>
        <p:txBody>
          <a:bodyPr anchorCtr="0" anchor="ctr" bIns="341325" lIns="341325" spcFirstLastPara="1" rIns="341325" wrap="square" tIns="341325">
            <a:noAutofit/>
          </a:bodyPr>
          <a:lstStyle>
            <a:lvl1pPr lvl="0"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1pPr>
            <a:lvl2pPr lvl="1"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2pPr>
            <a:lvl3pPr lvl="2"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3pPr>
            <a:lvl4pPr lvl="3"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4pPr>
            <a:lvl5pPr lvl="4"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5pPr>
            <a:lvl6pPr lvl="5"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6pPr>
            <a:lvl7pPr lvl="6"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7pPr>
            <a:lvl8pPr lvl="7"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8pPr>
            <a:lvl9pPr lvl="8"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9pPr>
          </a:lstStyle>
          <a:p/>
        </p:txBody>
      </p:sp>
      <p:sp>
        <p:nvSpPr>
          <p:cNvPr id="888" name="Google Shape;888;p35"/>
          <p:cNvSpPr txBox="1"/>
          <p:nvPr>
            <p:ph idx="3" type="title"/>
          </p:nvPr>
        </p:nvSpPr>
        <p:spPr>
          <a:xfrm>
            <a:off x="9594286" y="14335787"/>
            <a:ext cx="6735900" cy="2251500"/>
          </a:xfrm>
          <a:prstGeom prst="rect">
            <a:avLst/>
          </a:prstGeom>
        </p:spPr>
        <p:txBody>
          <a:bodyPr anchorCtr="0" anchor="ctr" bIns="341325" lIns="341325" spcFirstLastPara="1" rIns="341325" wrap="square" tIns="341325">
            <a:noAutofit/>
          </a:bodyPr>
          <a:lstStyle>
            <a:lvl1pPr lvl="0" rtl="0" algn="ctr">
              <a:spcBef>
                <a:spcPts val="0"/>
              </a:spcBef>
              <a:spcAft>
                <a:spcPts val="0"/>
              </a:spcAft>
              <a:buSzPts val="9300"/>
              <a:buNone/>
              <a:defRPr sz="6700"/>
            </a:lvl1pPr>
            <a:lvl2pPr lvl="1" rtl="0" algn="ctr">
              <a:spcBef>
                <a:spcPts val="0"/>
              </a:spcBef>
              <a:spcAft>
                <a:spcPts val="0"/>
              </a:spcAft>
              <a:buSzPts val="9300"/>
              <a:buNone/>
              <a:defRPr sz="9300"/>
            </a:lvl2pPr>
            <a:lvl3pPr lvl="2" rtl="0" algn="ctr">
              <a:spcBef>
                <a:spcPts val="0"/>
              </a:spcBef>
              <a:spcAft>
                <a:spcPts val="0"/>
              </a:spcAft>
              <a:buSzPts val="9300"/>
              <a:buNone/>
              <a:defRPr sz="9300"/>
            </a:lvl3pPr>
            <a:lvl4pPr lvl="3" rtl="0" algn="ctr">
              <a:spcBef>
                <a:spcPts val="0"/>
              </a:spcBef>
              <a:spcAft>
                <a:spcPts val="0"/>
              </a:spcAft>
              <a:buSzPts val="9300"/>
              <a:buNone/>
              <a:defRPr sz="9300"/>
            </a:lvl4pPr>
            <a:lvl5pPr lvl="4" rtl="0" algn="ctr">
              <a:spcBef>
                <a:spcPts val="0"/>
              </a:spcBef>
              <a:spcAft>
                <a:spcPts val="0"/>
              </a:spcAft>
              <a:buSzPts val="9300"/>
              <a:buNone/>
              <a:defRPr sz="9300"/>
            </a:lvl5pPr>
            <a:lvl6pPr lvl="5" rtl="0" algn="ctr">
              <a:spcBef>
                <a:spcPts val="0"/>
              </a:spcBef>
              <a:spcAft>
                <a:spcPts val="0"/>
              </a:spcAft>
              <a:buSzPts val="9300"/>
              <a:buNone/>
              <a:defRPr sz="9300"/>
            </a:lvl6pPr>
            <a:lvl7pPr lvl="6" rtl="0" algn="ctr">
              <a:spcBef>
                <a:spcPts val="0"/>
              </a:spcBef>
              <a:spcAft>
                <a:spcPts val="0"/>
              </a:spcAft>
              <a:buSzPts val="9300"/>
              <a:buNone/>
              <a:defRPr sz="9300"/>
            </a:lvl7pPr>
            <a:lvl8pPr lvl="7" rtl="0" algn="ctr">
              <a:spcBef>
                <a:spcPts val="0"/>
              </a:spcBef>
              <a:spcAft>
                <a:spcPts val="0"/>
              </a:spcAft>
              <a:buSzPts val="9300"/>
              <a:buNone/>
              <a:defRPr sz="9300"/>
            </a:lvl8pPr>
            <a:lvl9pPr lvl="8" rtl="0" algn="ctr">
              <a:spcBef>
                <a:spcPts val="0"/>
              </a:spcBef>
              <a:spcAft>
                <a:spcPts val="0"/>
              </a:spcAft>
              <a:buSzPts val="9300"/>
              <a:buNone/>
              <a:defRPr sz="9300"/>
            </a:lvl9pPr>
          </a:lstStyle>
          <a:p/>
        </p:txBody>
      </p:sp>
      <p:sp>
        <p:nvSpPr>
          <p:cNvPr id="889" name="Google Shape;889;p35"/>
          <p:cNvSpPr txBox="1"/>
          <p:nvPr>
            <p:ph idx="4" type="subTitle"/>
          </p:nvPr>
        </p:nvSpPr>
        <p:spPr>
          <a:xfrm>
            <a:off x="9783990" y="16277333"/>
            <a:ext cx="6735900" cy="2068500"/>
          </a:xfrm>
          <a:prstGeom prst="rect">
            <a:avLst/>
          </a:prstGeom>
          <a:noFill/>
          <a:ln>
            <a:noFill/>
          </a:ln>
        </p:spPr>
        <p:txBody>
          <a:bodyPr anchorCtr="0" anchor="ctr" bIns="341325" lIns="341325" spcFirstLastPara="1" rIns="341325" wrap="square" tIns="341325">
            <a:noAutofit/>
          </a:bodyPr>
          <a:lstStyle>
            <a:lvl1pPr lvl="0"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1pPr>
            <a:lvl2pPr lvl="1"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2pPr>
            <a:lvl3pPr lvl="2"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3pPr>
            <a:lvl4pPr lvl="3"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4pPr>
            <a:lvl5pPr lvl="4"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5pPr>
            <a:lvl6pPr lvl="5"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6pPr>
            <a:lvl7pPr lvl="6"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7pPr>
            <a:lvl8pPr lvl="7"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8pPr>
            <a:lvl9pPr lvl="8"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9pPr>
          </a:lstStyle>
          <a:p/>
        </p:txBody>
      </p:sp>
      <p:sp>
        <p:nvSpPr>
          <p:cNvPr id="890" name="Google Shape;890;p35"/>
          <p:cNvSpPr txBox="1"/>
          <p:nvPr>
            <p:ph idx="5" type="title"/>
          </p:nvPr>
        </p:nvSpPr>
        <p:spPr>
          <a:xfrm>
            <a:off x="16810593" y="14335787"/>
            <a:ext cx="6735900" cy="2251500"/>
          </a:xfrm>
          <a:prstGeom prst="rect">
            <a:avLst/>
          </a:prstGeom>
        </p:spPr>
        <p:txBody>
          <a:bodyPr anchorCtr="0" anchor="ctr" bIns="341325" lIns="341325" spcFirstLastPara="1" rIns="341325" wrap="square" tIns="341325">
            <a:noAutofit/>
          </a:bodyPr>
          <a:lstStyle>
            <a:lvl1pPr lvl="0" rtl="0" algn="ctr">
              <a:spcBef>
                <a:spcPts val="0"/>
              </a:spcBef>
              <a:spcAft>
                <a:spcPts val="0"/>
              </a:spcAft>
              <a:buSzPts val="9300"/>
              <a:buNone/>
              <a:defRPr sz="6700"/>
            </a:lvl1pPr>
            <a:lvl2pPr lvl="1" rtl="0" algn="ctr">
              <a:spcBef>
                <a:spcPts val="0"/>
              </a:spcBef>
              <a:spcAft>
                <a:spcPts val="0"/>
              </a:spcAft>
              <a:buSzPts val="9300"/>
              <a:buNone/>
              <a:defRPr sz="9300"/>
            </a:lvl2pPr>
            <a:lvl3pPr lvl="2" rtl="0" algn="ctr">
              <a:spcBef>
                <a:spcPts val="0"/>
              </a:spcBef>
              <a:spcAft>
                <a:spcPts val="0"/>
              </a:spcAft>
              <a:buSzPts val="9300"/>
              <a:buNone/>
              <a:defRPr sz="9300"/>
            </a:lvl3pPr>
            <a:lvl4pPr lvl="3" rtl="0" algn="ctr">
              <a:spcBef>
                <a:spcPts val="0"/>
              </a:spcBef>
              <a:spcAft>
                <a:spcPts val="0"/>
              </a:spcAft>
              <a:buSzPts val="9300"/>
              <a:buNone/>
              <a:defRPr sz="9300"/>
            </a:lvl4pPr>
            <a:lvl5pPr lvl="4" rtl="0" algn="ctr">
              <a:spcBef>
                <a:spcPts val="0"/>
              </a:spcBef>
              <a:spcAft>
                <a:spcPts val="0"/>
              </a:spcAft>
              <a:buSzPts val="9300"/>
              <a:buNone/>
              <a:defRPr sz="9300"/>
            </a:lvl5pPr>
            <a:lvl6pPr lvl="5" rtl="0" algn="ctr">
              <a:spcBef>
                <a:spcPts val="0"/>
              </a:spcBef>
              <a:spcAft>
                <a:spcPts val="0"/>
              </a:spcAft>
              <a:buSzPts val="9300"/>
              <a:buNone/>
              <a:defRPr sz="9300"/>
            </a:lvl6pPr>
            <a:lvl7pPr lvl="6" rtl="0" algn="ctr">
              <a:spcBef>
                <a:spcPts val="0"/>
              </a:spcBef>
              <a:spcAft>
                <a:spcPts val="0"/>
              </a:spcAft>
              <a:buSzPts val="9300"/>
              <a:buNone/>
              <a:defRPr sz="9300"/>
            </a:lvl7pPr>
            <a:lvl8pPr lvl="7" rtl="0" algn="ctr">
              <a:spcBef>
                <a:spcPts val="0"/>
              </a:spcBef>
              <a:spcAft>
                <a:spcPts val="0"/>
              </a:spcAft>
              <a:buSzPts val="9300"/>
              <a:buNone/>
              <a:defRPr sz="9300"/>
            </a:lvl8pPr>
            <a:lvl9pPr lvl="8" rtl="0" algn="ctr">
              <a:spcBef>
                <a:spcPts val="0"/>
              </a:spcBef>
              <a:spcAft>
                <a:spcPts val="0"/>
              </a:spcAft>
              <a:buSzPts val="9300"/>
              <a:buNone/>
              <a:defRPr sz="9300"/>
            </a:lvl9pPr>
          </a:lstStyle>
          <a:p/>
        </p:txBody>
      </p:sp>
      <p:sp>
        <p:nvSpPr>
          <p:cNvPr id="891" name="Google Shape;891;p35"/>
          <p:cNvSpPr txBox="1"/>
          <p:nvPr>
            <p:ph idx="6" type="subTitle"/>
          </p:nvPr>
        </p:nvSpPr>
        <p:spPr>
          <a:xfrm>
            <a:off x="16810290" y="16277333"/>
            <a:ext cx="6735900" cy="2068500"/>
          </a:xfrm>
          <a:prstGeom prst="rect">
            <a:avLst/>
          </a:prstGeom>
          <a:noFill/>
          <a:ln>
            <a:noFill/>
          </a:ln>
        </p:spPr>
        <p:txBody>
          <a:bodyPr anchorCtr="0" anchor="ctr" bIns="341325" lIns="341325" spcFirstLastPara="1" rIns="341325" wrap="square" tIns="341325">
            <a:noAutofit/>
          </a:bodyPr>
          <a:lstStyle>
            <a:lvl1pPr lvl="0"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1pPr>
            <a:lvl2pPr lvl="1"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2pPr>
            <a:lvl3pPr lvl="2"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3pPr>
            <a:lvl4pPr lvl="3"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4pPr>
            <a:lvl5pPr lvl="4"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5pPr>
            <a:lvl6pPr lvl="5"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6pPr>
            <a:lvl7pPr lvl="6"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7pPr>
            <a:lvl8pPr lvl="7"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8pPr>
            <a:lvl9pPr lvl="8"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9pPr>
          </a:lstStyle>
          <a:p/>
        </p:txBody>
      </p:sp>
      <p:sp>
        <p:nvSpPr>
          <p:cNvPr id="892" name="Google Shape;892;p35"/>
          <p:cNvSpPr txBox="1"/>
          <p:nvPr>
            <p:ph idx="7" type="title"/>
          </p:nvPr>
        </p:nvSpPr>
        <p:spPr>
          <a:xfrm>
            <a:off x="23837269" y="14335787"/>
            <a:ext cx="6735900" cy="2251500"/>
          </a:xfrm>
          <a:prstGeom prst="rect">
            <a:avLst/>
          </a:prstGeom>
        </p:spPr>
        <p:txBody>
          <a:bodyPr anchorCtr="0" anchor="ctr" bIns="341325" lIns="341325" spcFirstLastPara="1" rIns="341325" wrap="square" tIns="341325">
            <a:noAutofit/>
          </a:bodyPr>
          <a:lstStyle>
            <a:lvl1pPr lvl="0" rtl="0" algn="ctr">
              <a:spcBef>
                <a:spcPts val="0"/>
              </a:spcBef>
              <a:spcAft>
                <a:spcPts val="0"/>
              </a:spcAft>
              <a:buSzPts val="9300"/>
              <a:buNone/>
              <a:defRPr sz="6700"/>
            </a:lvl1pPr>
            <a:lvl2pPr lvl="1" rtl="0" algn="ctr">
              <a:spcBef>
                <a:spcPts val="0"/>
              </a:spcBef>
              <a:spcAft>
                <a:spcPts val="0"/>
              </a:spcAft>
              <a:buSzPts val="9300"/>
              <a:buNone/>
              <a:defRPr sz="9300"/>
            </a:lvl2pPr>
            <a:lvl3pPr lvl="2" rtl="0" algn="ctr">
              <a:spcBef>
                <a:spcPts val="0"/>
              </a:spcBef>
              <a:spcAft>
                <a:spcPts val="0"/>
              </a:spcAft>
              <a:buSzPts val="9300"/>
              <a:buNone/>
              <a:defRPr sz="9300"/>
            </a:lvl3pPr>
            <a:lvl4pPr lvl="3" rtl="0" algn="ctr">
              <a:spcBef>
                <a:spcPts val="0"/>
              </a:spcBef>
              <a:spcAft>
                <a:spcPts val="0"/>
              </a:spcAft>
              <a:buSzPts val="9300"/>
              <a:buNone/>
              <a:defRPr sz="9300"/>
            </a:lvl4pPr>
            <a:lvl5pPr lvl="4" rtl="0" algn="ctr">
              <a:spcBef>
                <a:spcPts val="0"/>
              </a:spcBef>
              <a:spcAft>
                <a:spcPts val="0"/>
              </a:spcAft>
              <a:buSzPts val="9300"/>
              <a:buNone/>
              <a:defRPr sz="9300"/>
            </a:lvl5pPr>
            <a:lvl6pPr lvl="5" rtl="0" algn="ctr">
              <a:spcBef>
                <a:spcPts val="0"/>
              </a:spcBef>
              <a:spcAft>
                <a:spcPts val="0"/>
              </a:spcAft>
              <a:buSzPts val="9300"/>
              <a:buNone/>
              <a:defRPr sz="9300"/>
            </a:lvl6pPr>
            <a:lvl7pPr lvl="6" rtl="0" algn="ctr">
              <a:spcBef>
                <a:spcPts val="0"/>
              </a:spcBef>
              <a:spcAft>
                <a:spcPts val="0"/>
              </a:spcAft>
              <a:buSzPts val="9300"/>
              <a:buNone/>
              <a:defRPr sz="9300"/>
            </a:lvl7pPr>
            <a:lvl8pPr lvl="7" rtl="0" algn="ctr">
              <a:spcBef>
                <a:spcPts val="0"/>
              </a:spcBef>
              <a:spcAft>
                <a:spcPts val="0"/>
              </a:spcAft>
              <a:buSzPts val="9300"/>
              <a:buNone/>
              <a:defRPr sz="9300"/>
            </a:lvl8pPr>
            <a:lvl9pPr lvl="8" rtl="0" algn="ctr">
              <a:spcBef>
                <a:spcPts val="0"/>
              </a:spcBef>
              <a:spcAft>
                <a:spcPts val="0"/>
              </a:spcAft>
              <a:buSzPts val="9300"/>
              <a:buNone/>
              <a:defRPr sz="9300"/>
            </a:lvl9pPr>
          </a:lstStyle>
          <a:p/>
        </p:txBody>
      </p:sp>
      <p:sp>
        <p:nvSpPr>
          <p:cNvPr id="893" name="Google Shape;893;p35"/>
          <p:cNvSpPr txBox="1"/>
          <p:nvPr>
            <p:ph idx="8" type="subTitle"/>
          </p:nvPr>
        </p:nvSpPr>
        <p:spPr>
          <a:xfrm>
            <a:off x="23837127" y="16277333"/>
            <a:ext cx="6735900" cy="2068500"/>
          </a:xfrm>
          <a:prstGeom prst="rect">
            <a:avLst/>
          </a:prstGeom>
          <a:noFill/>
          <a:ln>
            <a:noFill/>
          </a:ln>
        </p:spPr>
        <p:txBody>
          <a:bodyPr anchorCtr="0" anchor="ctr" bIns="341325" lIns="341325" spcFirstLastPara="1" rIns="341325" wrap="square" tIns="341325">
            <a:noAutofit/>
          </a:bodyPr>
          <a:lstStyle>
            <a:lvl1pPr lvl="0"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1pPr>
            <a:lvl2pPr lvl="1"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2pPr>
            <a:lvl3pPr lvl="2"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3pPr>
            <a:lvl4pPr lvl="3"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4pPr>
            <a:lvl5pPr lvl="4"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5pPr>
            <a:lvl6pPr lvl="5"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6pPr>
            <a:lvl7pPr lvl="6"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7pPr>
            <a:lvl8pPr lvl="7"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8pPr>
            <a:lvl9pPr lvl="8"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9pPr>
          </a:lstStyle>
          <a:p/>
        </p:txBody>
      </p:sp>
      <p:grpSp>
        <p:nvGrpSpPr>
          <p:cNvPr id="894" name="Google Shape;894;p35"/>
          <p:cNvGrpSpPr/>
          <p:nvPr/>
        </p:nvGrpSpPr>
        <p:grpSpPr>
          <a:xfrm rot="6164305">
            <a:off x="28127077" y="19571606"/>
            <a:ext cx="1520038" cy="1188923"/>
            <a:chOff x="1640475" y="1197075"/>
            <a:chExt cx="55475" cy="50250"/>
          </a:xfrm>
        </p:grpSpPr>
        <p:sp>
          <p:nvSpPr>
            <p:cNvPr id="895" name="Google Shape;895;p35"/>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896" name="Google Shape;896;p35"/>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897" name="Google Shape;897;p35"/>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898" name="Google Shape;898;p35"/>
          <p:cNvSpPr/>
          <p:nvPr/>
        </p:nvSpPr>
        <p:spPr>
          <a:xfrm flipH="1" rot="8331007">
            <a:off x="902254" y="19637388"/>
            <a:ext cx="3263463" cy="694238"/>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899" name="Google Shape;899;p35"/>
          <p:cNvSpPr/>
          <p:nvPr/>
        </p:nvSpPr>
        <p:spPr>
          <a:xfrm rot="-8737355">
            <a:off x="23716227" y="1016600"/>
            <a:ext cx="3664460" cy="933974"/>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900" name="Google Shape;900;p35"/>
          <p:cNvGrpSpPr/>
          <p:nvPr/>
        </p:nvGrpSpPr>
        <p:grpSpPr>
          <a:xfrm rot="10799801">
            <a:off x="5988068" y="19244888"/>
            <a:ext cx="863646" cy="927193"/>
            <a:chOff x="1640475" y="1197075"/>
            <a:chExt cx="55475" cy="50250"/>
          </a:xfrm>
        </p:grpSpPr>
        <p:sp>
          <p:nvSpPr>
            <p:cNvPr id="901" name="Google Shape;901;p35"/>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902" name="Google Shape;902;p35"/>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903" name="Google Shape;903;p35"/>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grpSp>
        <p:nvGrpSpPr>
          <p:cNvPr id="904" name="Google Shape;904;p35"/>
          <p:cNvGrpSpPr/>
          <p:nvPr/>
        </p:nvGrpSpPr>
        <p:grpSpPr>
          <a:xfrm rot="-5400184">
            <a:off x="29326943" y="2784466"/>
            <a:ext cx="1037260" cy="792779"/>
            <a:chOff x="1640475" y="1197075"/>
            <a:chExt cx="55475" cy="50250"/>
          </a:xfrm>
        </p:grpSpPr>
        <p:sp>
          <p:nvSpPr>
            <p:cNvPr id="905" name="Google Shape;905;p35"/>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906" name="Google Shape;906;p35"/>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907" name="Google Shape;907;p35"/>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908" name="Google Shape;908;p35"/>
          <p:cNvSpPr/>
          <p:nvPr/>
        </p:nvSpPr>
        <p:spPr>
          <a:xfrm rot="-9742980">
            <a:off x="30236279" y="17318818"/>
            <a:ext cx="1548535" cy="2651424"/>
          </a:xfrm>
          <a:custGeom>
            <a:rect b="b" l="l" r="r" t="t"/>
            <a:pathLst>
              <a:path extrusionOk="0" h="15713" w="10628">
                <a:moveTo>
                  <a:pt x="9154" y="0"/>
                </a:moveTo>
                <a:cubicBezTo>
                  <a:pt x="9141" y="0"/>
                  <a:pt x="9128" y="5"/>
                  <a:pt x="9118" y="14"/>
                </a:cubicBezTo>
                <a:cubicBezTo>
                  <a:pt x="9094" y="34"/>
                  <a:pt x="9092" y="69"/>
                  <a:pt x="9112" y="93"/>
                </a:cubicBezTo>
                <a:cubicBezTo>
                  <a:pt x="9278" y="281"/>
                  <a:pt x="9433" y="486"/>
                  <a:pt x="9574" y="703"/>
                </a:cubicBezTo>
                <a:cubicBezTo>
                  <a:pt x="9585" y="719"/>
                  <a:pt x="9602" y="727"/>
                  <a:pt x="9620" y="727"/>
                </a:cubicBezTo>
                <a:cubicBezTo>
                  <a:pt x="9631" y="727"/>
                  <a:pt x="9641" y="725"/>
                  <a:pt x="9651" y="719"/>
                </a:cubicBezTo>
                <a:cubicBezTo>
                  <a:pt x="9677" y="703"/>
                  <a:pt x="9684" y="668"/>
                  <a:pt x="9667" y="642"/>
                </a:cubicBezTo>
                <a:cubicBezTo>
                  <a:pt x="9524" y="421"/>
                  <a:pt x="9366" y="212"/>
                  <a:pt x="9196" y="19"/>
                </a:cubicBezTo>
                <a:cubicBezTo>
                  <a:pt x="9185" y="6"/>
                  <a:pt x="9169" y="0"/>
                  <a:pt x="9154" y="0"/>
                </a:cubicBezTo>
                <a:close/>
                <a:moveTo>
                  <a:pt x="9994" y="1294"/>
                </a:moveTo>
                <a:cubicBezTo>
                  <a:pt x="9986" y="1294"/>
                  <a:pt x="9978" y="1296"/>
                  <a:pt x="9970" y="1299"/>
                </a:cubicBezTo>
                <a:cubicBezTo>
                  <a:pt x="9943" y="1312"/>
                  <a:pt x="9931" y="1345"/>
                  <a:pt x="9944" y="1373"/>
                </a:cubicBezTo>
                <a:cubicBezTo>
                  <a:pt x="10050" y="1602"/>
                  <a:pt x="10143" y="1843"/>
                  <a:pt x="10220" y="2087"/>
                </a:cubicBezTo>
                <a:cubicBezTo>
                  <a:pt x="10228" y="2111"/>
                  <a:pt x="10250" y="2126"/>
                  <a:pt x="10274" y="2126"/>
                </a:cubicBezTo>
                <a:cubicBezTo>
                  <a:pt x="10279" y="2126"/>
                  <a:pt x="10284" y="2125"/>
                  <a:pt x="10291" y="2124"/>
                </a:cubicBezTo>
                <a:cubicBezTo>
                  <a:pt x="10320" y="2114"/>
                  <a:pt x="10336" y="2083"/>
                  <a:pt x="10327" y="2054"/>
                </a:cubicBezTo>
                <a:cubicBezTo>
                  <a:pt x="10248" y="1805"/>
                  <a:pt x="10154" y="1561"/>
                  <a:pt x="10044" y="1326"/>
                </a:cubicBezTo>
                <a:cubicBezTo>
                  <a:pt x="10035" y="1306"/>
                  <a:pt x="10015" y="1294"/>
                  <a:pt x="9994" y="1294"/>
                </a:cubicBezTo>
                <a:close/>
                <a:moveTo>
                  <a:pt x="10459" y="2766"/>
                </a:moveTo>
                <a:cubicBezTo>
                  <a:pt x="10456" y="2766"/>
                  <a:pt x="10452" y="2766"/>
                  <a:pt x="10449" y="2767"/>
                </a:cubicBezTo>
                <a:cubicBezTo>
                  <a:pt x="10418" y="2772"/>
                  <a:pt x="10399" y="2801"/>
                  <a:pt x="10404" y="2831"/>
                </a:cubicBezTo>
                <a:cubicBezTo>
                  <a:pt x="10449" y="3078"/>
                  <a:pt x="10482" y="3334"/>
                  <a:pt x="10500" y="3593"/>
                </a:cubicBezTo>
                <a:cubicBezTo>
                  <a:pt x="10502" y="3621"/>
                  <a:pt x="10526" y="3644"/>
                  <a:pt x="10556" y="3644"/>
                </a:cubicBezTo>
                <a:lnTo>
                  <a:pt x="10559" y="3644"/>
                </a:lnTo>
                <a:cubicBezTo>
                  <a:pt x="10590" y="3642"/>
                  <a:pt x="10612" y="3615"/>
                  <a:pt x="10610" y="3585"/>
                </a:cubicBezTo>
                <a:cubicBezTo>
                  <a:pt x="10592" y="3322"/>
                  <a:pt x="10559" y="3062"/>
                  <a:pt x="10513" y="2811"/>
                </a:cubicBezTo>
                <a:cubicBezTo>
                  <a:pt x="10508" y="2784"/>
                  <a:pt x="10485" y="2766"/>
                  <a:pt x="10459" y="2766"/>
                </a:cubicBezTo>
                <a:close/>
                <a:moveTo>
                  <a:pt x="10573" y="4306"/>
                </a:moveTo>
                <a:cubicBezTo>
                  <a:pt x="10546" y="4306"/>
                  <a:pt x="10516" y="4330"/>
                  <a:pt x="10515" y="4361"/>
                </a:cubicBezTo>
                <a:cubicBezTo>
                  <a:pt x="10509" y="4612"/>
                  <a:pt x="10490" y="4869"/>
                  <a:pt x="10459" y="5127"/>
                </a:cubicBezTo>
                <a:cubicBezTo>
                  <a:pt x="10455" y="5158"/>
                  <a:pt x="10477" y="5185"/>
                  <a:pt x="10508" y="5189"/>
                </a:cubicBezTo>
                <a:lnTo>
                  <a:pt x="10514" y="5189"/>
                </a:lnTo>
                <a:cubicBezTo>
                  <a:pt x="10542" y="5189"/>
                  <a:pt x="10565" y="5168"/>
                  <a:pt x="10569" y="5141"/>
                </a:cubicBezTo>
                <a:cubicBezTo>
                  <a:pt x="10600" y="4879"/>
                  <a:pt x="10620" y="4618"/>
                  <a:pt x="10626" y="4364"/>
                </a:cubicBezTo>
                <a:cubicBezTo>
                  <a:pt x="10627" y="4333"/>
                  <a:pt x="10604" y="4307"/>
                  <a:pt x="10573" y="4306"/>
                </a:cubicBezTo>
                <a:close/>
                <a:moveTo>
                  <a:pt x="10392" y="5842"/>
                </a:moveTo>
                <a:cubicBezTo>
                  <a:pt x="10366" y="5842"/>
                  <a:pt x="10342" y="5860"/>
                  <a:pt x="10337" y="5886"/>
                </a:cubicBezTo>
                <a:cubicBezTo>
                  <a:pt x="10329" y="5923"/>
                  <a:pt x="10322" y="5959"/>
                  <a:pt x="10314" y="5994"/>
                </a:cubicBezTo>
                <a:cubicBezTo>
                  <a:pt x="10268" y="6208"/>
                  <a:pt x="10215" y="6424"/>
                  <a:pt x="10156" y="6634"/>
                </a:cubicBezTo>
                <a:cubicBezTo>
                  <a:pt x="10148" y="6664"/>
                  <a:pt x="10165" y="6695"/>
                  <a:pt x="10195" y="6702"/>
                </a:cubicBezTo>
                <a:cubicBezTo>
                  <a:pt x="10200" y="6705"/>
                  <a:pt x="10204" y="6705"/>
                  <a:pt x="10210" y="6705"/>
                </a:cubicBezTo>
                <a:cubicBezTo>
                  <a:pt x="10234" y="6705"/>
                  <a:pt x="10257" y="6689"/>
                  <a:pt x="10263" y="6664"/>
                </a:cubicBezTo>
                <a:cubicBezTo>
                  <a:pt x="10323" y="6451"/>
                  <a:pt x="10377" y="6233"/>
                  <a:pt x="10423" y="6018"/>
                </a:cubicBezTo>
                <a:cubicBezTo>
                  <a:pt x="10431" y="5981"/>
                  <a:pt x="10438" y="5945"/>
                  <a:pt x="10446" y="5909"/>
                </a:cubicBezTo>
                <a:cubicBezTo>
                  <a:pt x="10452" y="5878"/>
                  <a:pt x="10432" y="5849"/>
                  <a:pt x="10402" y="5842"/>
                </a:cubicBezTo>
                <a:cubicBezTo>
                  <a:pt x="10399" y="5842"/>
                  <a:pt x="10395" y="5842"/>
                  <a:pt x="10392" y="5842"/>
                </a:cubicBezTo>
                <a:close/>
                <a:moveTo>
                  <a:pt x="2671" y="7727"/>
                </a:moveTo>
                <a:cubicBezTo>
                  <a:pt x="2645" y="7727"/>
                  <a:pt x="2616" y="7750"/>
                  <a:pt x="2615" y="7780"/>
                </a:cubicBezTo>
                <a:cubicBezTo>
                  <a:pt x="2615" y="7811"/>
                  <a:pt x="2639" y="7837"/>
                  <a:pt x="2670" y="7838"/>
                </a:cubicBezTo>
                <a:cubicBezTo>
                  <a:pt x="2904" y="7844"/>
                  <a:pt x="3138" y="7936"/>
                  <a:pt x="3346" y="8101"/>
                </a:cubicBezTo>
                <a:cubicBezTo>
                  <a:pt x="3356" y="8109"/>
                  <a:pt x="3368" y="8113"/>
                  <a:pt x="3380" y="8113"/>
                </a:cubicBezTo>
                <a:cubicBezTo>
                  <a:pt x="3396" y="8113"/>
                  <a:pt x="3413" y="8106"/>
                  <a:pt x="3424" y="8092"/>
                </a:cubicBezTo>
                <a:cubicBezTo>
                  <a:pt x="3442" y="8068"/>
                  <a:pt x="3439" y="8032"/>
                  <a:pt x="3414" y="8014"/>
                </a:cubicBezTo>
                <a:cubicBezTo>
                  <a:pt x="3188" y="7834"/>
                  <a:pt x="2931" y="7734"/>
                  <a:pt x="2673" y="7727"/>
                </a:cubicBezTo>
                <a:cubicBezTo>
                  <a:pt x="2672" y="7727"/>
                  <a:pt x="2672" y="7727"/>
                  <a:pt x="2671" y="7727"/>
                </a:cubicBezTo>
                <a:close/>
                <a:moveTo>
                  <a:pt x="9973" y="7330"/>
                </a:moveTo>
                <a:cubicBezTo>
                  <a:pt x="9950" y="7330"/>
                  <a:pt x="9929" y="7344"/>
                  <a:pt x="9921" y="7367"/>
                </a:cubicBezTo>
                <a:cubicBezTo>
                  <a:pt x="9834" y="7607"/>
                  <a:pt x="9736" y="7848"/>
                  <a:pt x="9632" y="8081"/>
                </a:cubicBezTo>
                <a:cubicBezTo>
                  <a:pt x="9619" y="8108"/>
                  <a:pt x="9632" y="8141"/>
                  <a:pt x="9659" y="8153"/>
                </a:cubicBezTo>
                <a:cubicBezTo>
                  <a:pt x="9667" y="8157"/>
                  <a:pt x="9674" y="8159"/>
                  <a:pt x="9682" y="8159"/>
                </a:cubicBezTo>
                <a:cubicBezTo>
                  <a:pt x="9703" y="8159"/>
                  <a:pt x="9724" y="8147"/>
                  <a:pt x="9733" y="8125"/>
                </a:cubicBezTo>
                <a:cubicBezTo>
                  <a:pt x="9839" y="7890"/>
                  <a:pt x="9937" y="7648"/>
                  <a:pt x="10025" y="7405"/>
                </a:cubicBezTo>
                <a:cubicBezTo>
                  <a:pt x="10035" y="7377"/>
                  <a:pt x="10021" y="7344"/>
                  <a:pt x="9992" y="7334"/>
                </a:cubicBezTo>
                <a:cubicBezTo>
                  <a:pt x="9985" y="7331"/>
                  <a:pt x="9979" y="7330"/>
                  <a:pt x="9973" y="7330"/>
                </a:cubicBezTo>
                <a:close/>
                <a:moveTo>
                  <a:pt x="1957" y="7977"/>
                </a:moveTo>
                <a:cubicBezTo>
                  <a:pt x="1944" y="7977"/>
                  <a:pt x="1932" y="7981"/>
                  <a:pt x="1922" y="7990"/>
                </a:cubicBezTo>
                <a:cubicBezTo>
                  <a:pt x="1716" y="8153"/>
                  <a:pt x="1552" y="8384"/>
                  <a:pt x="1461" y="8637"/>
                </a:cubicBezTo>
                <a:cubicBezTo>
                  <a:pt x="1452" y="8666"/>
                  <a:pt x="1467" y="8698"/>
                  <a:pt x="1496" y="8709"/>
                </a:cubicBezTo>
                <a:cubicBezTo>
                  <a:pt x="1502" y="8711"/>
                  <a:pt x="1507" y="8712"/>
                  <a:pt x="1514" y="8712"/>
                </a:cubicBezTo>
                <a:cubicBezTo>
                  <a:pt x="1537" y="8712"/>
                  <a:pt x="1559" y="8697"/>
                  <a:pt x="1566" y="8674"/>
                </a:cubicBezTo>
                <a:cubicBezTo>
                  <a:pt x="1649" y="8441"/>
                  <a:pt x="1800" y="8228"/>
                  <a:pt x="1991" y="8076"/>
                </a:cubicBezTo>
                <a:cubicBezTo>
                  <a:pt x="2015" y="8057"/>
                  <a:pt x="2019" y="8022"/>
                  <a:pt x="2000" y="7998"/>
                </a:cubicBezTo>
                <a:cubicBezTo>
                  <a:pt x="1989" y="7984"/>
                  <a:pt x="1973" y="7977"/>
                  <a:pt x="1957" y="7977"/>
                </a:cubicBezTo>
                <a:close/>
                <a:moveTo>
                  <a:pt x="3845" y="8611"/>
                </a:moveTo>
                <a:cubicBezTo>
                  <a:pt x="3837" y="8611"/>
                  <a:pt x="3830" y="8612"/>
                  <a:pt x="3822" y="8616"/>
                </a:cubicBezTo>
                <a:cubicBezTo>
                  <a:pt x="3795" y="8627"/>
                  <a:pt x="3782" y="8661"/>
                  <a:pt x="3794" y="8688"/>
                </a:cubicBezTo>
                <a:cubicBezTo>
                  <a:pt x="3888" y="8903"/>
                  <a:pt x="3943" y="9150"/>
                  <a:pt x="3960" y="9421"/>
                </a:cubicBezTo>
                <a:cubicBezTo>
                  <a:pt x="3962" y="9450"/>
                  <a:pt x="3987" y="9472"/>
                  <a:pt x="4016" y="9472"/>
                </a:cubicBezTo>
                <a:lnTo>
                  <a:pt x="4019" y="9472"/>
                </a:lnTo>
                <a:cubicBezTo>
                  <a:pt x="4050" y="9470"/>
                  <a:pt x="4073" y="9445"/>
                  <a:pt x="4071" y="9414"/>
                </a:cubicBezTo>
                <a:cubicBezTo>
                  <a:pt x="4053" y="9130"/>
                  <a:pt x="3994" y="8871"/>
                  <a:pt x="3896" y="8645"/>
                </a:cubicBezTo>
                <a:cubicBezTo>
                  <a:pt x="3887" y="8624"/>
                  <a:pt x="3866" y="8611"/>
                  <a:pt x="3845" y="8611"/>
                </a:cubicBezTo>
                <a:close/>
                <a:moveTo>
                  <a:pt x="9339" y="8741"/>
                </a:moveTo>
                <a:cubicBezTo>
                  <a:pt x="9320" y="8741"/>
                  <a:pt x="9301" y="8752"/>
                  <a:pt x="9291" y="8771"/>
                </a:cubicBezTo>
                <a:cubicBezTo>
                  <a:pt x="9196" y="8946"/>
                  <a:pt x="9094" y="9121"/>
                  <a:pt x="8990" y="9290"/>
                </a:cubicBezTo>
                <a:cubicBezTo>
                  <a:pt x="8960" y="9338"/>
                  <a:pt x="8930" y="9385"/>
                  <a:pt x="8900" y="9433"/>
                </a:cubicBezTo>
                <a:cubicBezTo>
                  <a:pt x="8883" y="9459"/>
                  <a:pt x="8890" y="9493"/>
                  <a:pt x="8916" y="9510"/>
                </a:cubicBezTo>
                <a:cubicBezTo>
                  <a:pt x="8926" y="9515"/>
                  <a:pt x="8936" y="9518"/>
                  <a:pt x="8946" y="9518"/>
                </a:cubicBezTo>
                <a:cubicBezTo>
                  <a:pt x="8964" y="9518"/>
                  <a:pt x="8982" y="9509"/>
                  <a:pt x="8993" y="9493"/>
                </a:cubicBezTo>
                <a:cubicBezTo>
                  <a:pt x="9024" y="9445"/>
                  <a:pt x="9055" y="9397"/>
                  <a:pt x="9085" y="9349"/>
                </a:cubicBezTo>
                <a:cubicBezTo>
                  <a:pt x="9190" y="9178"/>
                  <a:pt x="9293" y="9000"/>
                  <a:pt x="9389" y="8823"/>
                </a:cubicBezTo>
                <a:cubicBezTo>
                  <a:pt x="9403" y="8796"/>
                  <a:pt x="9393" y="8762"/>
                  <a:pt x="9367" y="8748"/>
                </a:cubicBezTo>
                <a:cubicBezTo>
                  <a:pt x="9358" y="8743"/>
                  <a:pt x="9349" y="8741"/>
                  <a:pt x="9339" y="8741"/>
                </a:cubicBezTo>
                <a:close/>
                <a:moveTo>
                  <a:pt x="1463" y="9364"/>
                </a:moveTo>
                <a:cubicBezTo>
                  <a:pt x="1460" y="9364"/>
                  <a:pt x="1456" y="9364"/>
                  <a:pt x="1453" y="9365"/>
                </a:cubicBezTo>
                <a:cubicBezTo>
                  <a:pt x="1422" y="9370"/>
                  <a:pt x="1403" y="9399"/>
                  <a:pt x="1408" y="9429"/>
                </a:cubicBezTo>
                <a:cubicBezTo>
                  <a:pt x="1454" y="9678"/>
                  <a:pt x="1557" y="9931"/>
                  <a:pt x="1705" y="10162"/>
                </a:cubicBezTo>
                <a:cubicBezTo>
                  <a:pt x="1716" y="10179"/>
                  <a:pt x="1734" y="10187"/>
                  <a:pt x="1752" y="10187"/>
                </a:cubicBezTo>
                <a:cubicBezTo>
                  <a:pt x="1763" y="10187"/>
                  <a:pt x="1773" y="10184"/>
                  <a:pt x="1782" y="10179"/>
                </a:cubicBezTo>
                <a:cubicBezTo>
                  <a:pt x="1808" y="10162"/>
                  <a:pt x="1815" y="10127"/>
                  <a:pt x="1799" y="10102"/>
                </a:cubicBezTo>
                <a:cubicBezTo>
                  <a:pt x="1657" y="9883"/>
                  <a:pt x="1560" y="9643"/>
                  <a:pt x="1517" y="9409"/>
                </a:cubicBezTo>
                <a:cubicBezTo>
                  <a:pt x="1512" y="9382"/>
                  <a:pt x="1489" y="9364"/>
                  <a:pt x="1463" y="9364"/>
                </a:cubicBezTo>
                <a:close/>
                <a:moveTo>
                  <a:pt x="8495" y="10036"/>
                </a:moveTo>
                <a:cubicBezTo>
                  <a:pt x="8479" y="10036"/>
                  <a:pt x="8463" y="10043"/>
                  <a:pt x="8451" y="10057"/>
                </a:cubicBezTo>
                <a:cubicBezTo>
                  <a:pt x="8285" y="10264"/>
                  <a:pt x="8112" y="10454"/>
                  <a:pt x="7934" y="10621"/>
                </a:cubicBezTo>
                <a:cubicBezTo>
                  <a:pt x="7913" y="10642"/>
                  <a:pt x="7912" y="10678"/>
                  <a:pt x="7932" y="10700"/>
                </a:cubicBezTo>
                <a:cubicBezTo>
                  <a:pt x="7944" y="10711"/>
                  <a:pt x="7958" y="10717"/>
                  <a:pt x="7973" y="10717"/>
                </a:cubicBezTo>
                <a:cubicBezTo>
                  <a:pt x="7987" y="10717"/>
                  <a:pt x="8000" y="10712"/>
                  <a:pt x="8011" y="10702"/>
                </a:cubicBezTo>
                <a:cubicBezTo>
                  <a:pt x="8191" y="10531"/>
                  <a:pt x="8368" y="10338"/>
                  <a:pt x="8539" y="10126"/>
                </a:cubicBezTo>
                <a:cubicBezTo>
                  <a:pt x="8558" y="10102"/>
                  <a:pt x="8554" y="10068"/>
                  <a:pt x="8530" y="10048"/>
                </a:cubicBezTo>
                <a:cubicBezTo>
                  <a:pt x="8520" y="10040"/>
                  <a:pt x="8507" y="10036"/>
                  <a:pt x="8495" y="10036"/>
                </a:cubicBezTo>
                <a:close/>
                <a:moveTo>
                  <a:pt x="3979" y="10133"/>
                </a:moveTo>
                <a:cubicBezTo>
                  <a:pt x="3952" y="10133"/>
                  <a:pt x="3929" y="10154"/>
                  <a:pt x="3925" y="10182"/>
                </a:cubicBezTo>
                <a:lnTo>
                  <a:pt x="3920" y="10220"/>
                </a:lnTo>
                <a:cubicBezTo>
                  <a:pt x="3884" y="10457"/>
                  <a:pt x="3835" y="10698"/>
                  <a:pt x="3773" y="10933"/>
                </a:cubicBezTo>
                <a:cubicBezTo>
                  <a:pt x="3765" y="10963"/>
                  <a:pt x="3783" y="10993"/>
                  <a:pt x="3813" y="11000"/>
                </a:cubicBezTo>
                <a:cubicBezTo>
                  <a:pt x="3817" y="11002"/>
                  <a:pt x="3822" y="11002"/>
                  <a:pt x="3827" y="11002"/>
                </a:cubicBezTo>
                <a:cubicBezTo>
                  <a:pt x="3851" y="11002"/>
                  <a:pt x="3874" y="10986"/>
                  <a:pt x="3881" y="10961"/>
                </a:cubicBezTo>
                <a:cubicBezTo>
                  <a:pt x="3944" y="10721"/>
                  <a:pt x="3994" y="10478"/>
                  <a:pt x="4030" y="10236"/>
                </a:cubicBezTo>
                <a:lnTo>
                  <a:pt x="4035" y="10197"/>
                </a:lnTo>
                <a:cubicBezTo>
                  <a:pt x="4039" y="10166"/>
                  <a:pt x="4018" y="10138"/>
                  <a:pt x="3987" y="10134"/>
                </a:cubicBezTo>
                <a:cubicBezTo>
                  <a:pt x="3984" y="10133"/>
                  <a:pt x="3982" y="10133"/>
                  <a:pt x="3979" y="10133"/>
                </a:cubicBezTo>
                <a:close/>
                <a:moveTo>
                  <a:pt x="2272" y="10644"/>
                </a:moveTo>
                <a:cubicBezTo>
                  <a:pt x="2256" y="10644"/>
                  <a:pt x="2239" y="10651"/>
                  <a:pt x="2228" y="10665"/>
                </a:cubicBezTo>
                <a:cubicBezTo>
                  <a:pt x="2209" y="10689"/>
                  <a:pt x="2214" y="10725"/>
                  <a:pt x="2237" y="10744"/>
                </a:cubicBezTo>
                <a:cubicBezTo>
                  <a:pt x="2429" y="10898"/>
                  <a:pt x="2647" y="11033"/>
                  <a:pt x="2903" y="11158"/>
                </a:cubicBezTo>
                <a:cubicBezTo>
                  <a:pt x="2911" y="11163"/>
                  <a:pt x="2920" y="11164"/>
                  <a:pt x="2927" y="11164"/>
                </a:cubicBezTo>
                <a:cubicBezTo>
                  <a:pt x="2947" y="11164"/>
                  <a:pt x="2968" y="11153"/>
                  <a:pt x="2977" y="11133"/>
                </a:cubicBezTo>
                <a:cubicBezTo>
                  <a:pt x="2990" y="11105"/>
                  <a:pt x="2979" y="11072"/>
                  <a:pt x="2952" y="11058"/>
                </a:cubicBezTo>
                <a:cubicBezTo>
                  <a:pt x="2703" y="10937"/>
                  <a:pt x="2492" y="10806"/>
                  <a:pt x="2306" y="10656"/>
                </a:cubicBezTo>
                <a:cubicBezTo>
                  <a:pt x="2296" y="10648"/>
                  <a:pt x="2284" y="10644"/>
                  <a:pt x="2272" y="10644"/>
                </a:cubicBezTo>
                <a:close/>
                <a:moveTo>
                  <a:pt x="7368" y="11087"/>
                </a:moveTo>
                <a:cubicBezTo>
                  <a:pt x="7358" y="11087"/>
                  <a:pt x="7347" y="11090"/>
                  <a:pt x="7338" y="11096"/>
                </a:cubicBezTo>
                <a:cubicBezTo>
                  <a:pt x="7119" y="11238"/>
                  <a:pt x="6892" y="11355"/>
                  <a:pt x="6661" y="11440"/>
                </a:cubicBezTo>
                <a:cubicBezTo>
                  <a:pt x="6632" y="11451"/>
                  <a:pt x="6617" y="11484"/>
                  <a:pt x="6628" y="11512"/>
                </a:cubicBezTo>
                <a:cubicBezTo>
                  <a:pt x="6636" y="11534"/>
                  <a:pt x="6658" y="11548"/>
                  <a:pt x="6680" y="11548"/>
                </a:cubicBezTo>
                <a:cubicBezTo>
                  <a:pt x="6686" y="11548"/>
                  <a:pt x="6693" y="11547"/>
                  <a:pt x="6699" y="11545"/>
                </a:cubicBezTo>
                <a:cubicBezTo>
                  <a:pt x="6939" y="11456"/>
                  <a:pt x="7174" y="11337"/>
                  <a:pt x="7399" y="11189"/>
                </a:cubicBezTo>
                <a:cubicBezTo>
                  <a:pt x="7425" y="11172"/>
                  <a:pt x="7432" y="11138"/>
                  <a:pt x="7415" y="11112"/>
                </a:cubicBezTo>
                <a:cubicBezTo>
                  <a:pt x="7404" y="11096"/>
                  <a:pt x="7386" y="11087"/>
                  <a:pt x="7368" y="11087"/>
                </a:cubicBezTo>
                <a:close/>
                <a:moveTo>
                  <a:pt x="3646" y="11340"/>
                </a:moveTo>
                <a:cubicBezTo>
                  <a:pt x="3622" y="11340"/>
                  <a:pt x="3600" y="11355"/>
                  <a:pt x="3593" y="11378"/>
                </a:cubicBezTo>
                <a:cubicBezTo>
                  <a:pt x="3583" y="11407"/>
                  <a:pt x="3599" y="11439"/>
                  <a:pt x="3628" y="11449"/>
                </a:cubicBezTo>
                <a:cubicBezTo>
                  <a:pt x="3882" y="11533"/>
                  <a:pt x="4135" y="11602"/>
                  <a:pt x="4380" y="11653"/>
                </a:cubicBezTo>
                <a:cubicBezTo>
                  <a:pt x="4384" y="11653"/>
                  <a:pt x="4389" y="11654"/>
                  <a:pt x="4392" y="11654"/>
                </a:cubicBezTo>
                <a:cubicBezTo>
                  <a:pt x="4417" y="11654"/>
                  <a:pt x="4441" y="11636"/>
                  <a:pt x="4446" y="11609"/>
                </a:cubicBezTo>
                <a:cubicBezTo>
                  <a:pt x="4453" y="11579"/>
                  <a:pt x="4433" y="11550"/>
                  <a:pt x="4404" y="11544"/>
                </a:cubicBezTo>
                <a:cubicBezTo>
                  <a:pt x="4163" y="11494"/>
                  <a:pt x="3913" y="11426"/>
                  <a:pt x="3663" y="11343"/>
                </a:cubicBezTo>
                <a:cubicBezTo>
                  <a:pt x="3657" y="11341"/>
                  <a:pt x="3651" y="11340"/>
                  <a:pt x="3646" y="11340"/>
                </a:cubicBezTo>
                <a:close/>
                <a:moveTo>
                  <a:pt x="5932" y="11621"/>
                </a:moveTo>
                <a:cubicBezTo>
                  <a:pt x="5929" y="11621"/>
                  <a:pt x="5926" y="11622"/>
                  <a:pt x="5924" y="11622"/>
                </a:cubicBezTo>
                <a:cubicBezTo>
                  <a:pt x="5757" y="11643"/>
                  <a:pt x="5584" y="11653"/>
                  <a:pt x="5409" y="11653"/>
                </a:cubicBezTo>
                <a:cubicBezTo>
                  <a:pt x="5326" y="11653"/>
                  <a:pt x="5244" y="11651"/>
                  <a:pt x="5161" y="11646"/>
                </a:cubicBezTo>
                <a:cubicBezTo>
                  <a:pt x="5160" y="11646"/>
                  <a:pt x="5158" y="11646"/>
                  <a:pt x="5157" y="11646"/>
                </a:cubicBezTo>
                <a:cubicBezTo>
                  <a:pt x="5128" y="11646"/>
                  <a:pt x="5104" y="11669"/>
                  <a:pt x="5102" y="11699"/>
                </a:cubicBezTo>
                <a:cubicBezTo>
                  <a:pt x="5101" y="11729"/>
                  <a:pt x="5125" y="11755"/>
                  <a:pt x="5155" y="11758"/>
                </a:cubicBezTo>
                <a:cubicBezTo>
                  <a:pt x="5242" y="11762"/>
                  <a:pt x="5330" y="11765"/>
                  <a:pt x="5417" y="11765"/>
                </a:cubicBezTo>
                <a:cubicBezTo>
                  <a:pt x="5595" y="11765"/>
                  <a:pt x="5770" y="11753"/>
                  <a:pt x="5938" y="11732"/>
                </a:cubicBezTo>
                <a:cubicBezTo>
                  <a:pt x="5967" y="11728"/>
                  <a:pt x="5990" y="11700"/>
                  <a:pt x="5986" y="11670"/>
                </a:cubicBezTo>
                <a:cubicBezTo>
                  <a:pt x="5982" y="11642"/>
                  <a:pt x="5959" y="11621"/>
                  <a:pt x="5932" y="11621"/>
                </a:cubicBezTo>
                <a:close/>
                <a:moveTo>
                  <a:pt x="3586" y="11626"/>
                </a:moveTo>
                <a:cubicBezTo>
                  <a:pt x="3563" y="11626"/>
                  <a:pt x="3542" y="11639"/>
                  <a:pt x="3533" y="11661"/>
                </a:cubicBezTo>
                <a:cubicBezTo>
                  <a:pt x="3441" y="11895"/>
                  <a:pt x="3333" y="12130"/>
                  <a:pt x="3213" y="12358"/>
                </a:cubicBezTo>
                <a:cubicBezTo>
                  <a:pt x="3198" y="12386"/>
                  <a:pt x="3209" y="12419"/>
                  <a:pt x="3237" y="12434"/>
                </a:cubicBezTo>
                <a:cubicBezTo>
                  <a:pt x="3244" y="12438"/>
                  <a:pt x="3254" y="12440"/>
                  <a:pt x="3263" y="12440"/>
                </a:cubicBezTo>
                <a:cubicBezTo>
                  <a:pt x="3282" y="12440"/>
                  <a:pt x="3302" y="12430"/>
                  <a:pt x="3312" y="12410"/>
                </a:cubicBezTo>
                <a:cubicBezTo>
                  <a:pt x="3434" y="12178"/>
                  <a:pt x="3542" y="11940"/>
                  <a:pt x="3636" y="11702"/>
                </a:cubicBezTo>
                <a:cubicBezTo>
                  <a:pt x="3648" y="11673"/>
                  <a:pt x="3634" y="11641"/>
                  <a:pt x="3606" y="11629"/>
                </a:cubicBezTo>
                <a:cubicBezTo>
                  <a:pt x="3599" y="11627"/>
                  <a:pt x="3592" y="11626"/>
                  <a:pt x="3586" y="11626"/>
                </a:cubicBezTo>
                <a:close/>
                <a:moveTo>
                  <a:pt x="2869" y="12994"/>
                </a:moveTo>
                <a:cubicBezTo>
                  <a:pt x="2850" y="12994"/>
                  <a:pt x="2832" y="13003"/>
                  <a:pt x="2821" y="13019"/>
                </a:cubicBezTo>
                <a:cubicBezTo>
                  <a:pt x="2683" y="13230"/>
                  <a:pt x="2530" y="13438"/>
                  <a:pt x="2367" y="13639"/>
                </a:cubicBezTo>
                <a:cubicBezTo>
                  <a:pt x="2348" y="13662"/>
                  <a:pt x="2352" y="13698"/>
                  <a:pt x="2376" y="13717"/>
                </a:cubicBezTo>
                <a:cubicBezTo>
                  <a:pt x="2387" y="13725"/>
                  <a:pt x="2398" y="13730"/>
                  <a:pt x="2411" y="13730"/>
                </a:cubicBezTo>
                <a:cubicBezTo>
                  <a:pt x="2427" y="13730"/>
                  <a:pt x="2443" y="13722"/>
                  <a:pt x="2454" y="13708"/>
                </a:cubicBezTo>
                <a:cubicBezTo>
                  <a:pt x="2618" y="13505"/>
                  <a:pt x="2773" y="13294"/>
                  <a:pt x="2914" y="13080"/>
                </a:cubicBezTo>
                <a:cubicBezTo>
                  <a:pt x="2931" y="13054"/>
                  <a:pt x="2925" y="13020"/>
                  <a:pt x="2899" y="13003"/>
                </a:cubicBezTo>
                <a:cubicBezTo>
                  <a:pt x="2890" y="12997"/>
                  <a:pt x="2879" y="12994"/>
                  <a:pt x="2869" y="12994"/>
                </a:cubicBezTo>
                <a:close/>
                <a:moveTo>
                  <a:pt x="1898" y="14197"/>
                </a:moveTo>
                <a:cubicBezTo>
                  <a:pt x="1883" y="14197"/>
                  <a:pt x="1869" y="14203"/>
                  <a:pt x="1858" y="14214"/>
                </a:cubicBezTo>
                <a:cubicBezTo>
                  <a:pt x="1680" y="14396"/>
                  <a:pt x="1492" y="14575"/>
                  <a:pt x="1299" y="14742"/>
                </a:cubicBezTo>
                <a:cubicBezTo>
                  <a:pt x="1276" y="14763"/>
                  <a:pt x="1273" y="14797"/>
                  <a:pt x="1294" y="14820"/>
                </a:cubicBezTo>
                <a:cubicBezTo>
                  <a:pt x="1304" y="14833"/>
                  <a:pt x="1319" y="14840"/>
                  <a:pt x="1335" y="14840"/>
                </a:cubicBezTo>
                <a:cubicBezTo>
                  <a:pt x="1348" y="14840"/>
                  <a:pt x="1361" y="14835"/>
                  <a:pt x="1372" y="14826"/>
                </a:cubicBezTo>
                <a:cubicBezTo>
                  <a:pt x="1567" y="14656"/>
                  <a:pt x="1758" y="14476"/>
                  <a:pt x="1937" y="14292"/>
                </a:cubicBezTo>
                <a:cubicBezTo>
                  <a:pt x="1958" y="14269"/>
                  <a:pt x="1958" y="14234"/>
                  <a:pt x="1936" y="14212"/>
                </a:cubicBezTo>
                <a:cubicBezTo>
                  <a:pt x="1925" y="14202"/>
                  <a:pt x="1912" y="14197"/>
                  <a:pt x="1898" y="14197"/>
                </a:cubicBezTo>
                <a:close/>
                <a:moveTo>
                  <a:pt x="729" y="15209"/>
                </a:moveTo>
                <a:cubicBezTo>
                  <a:pt x="718" y="15209"/>
                  <a:pt x="706" y="15213"/>
                  <a:pt x="697" y="15220"/>
                </a:cubicBezTo>
                <a:cubicBezTo>
                  <a:pt x="463" y="15388"/>
                  <a:pt x="248" y="15514"/>
                  <a:pt x="41" y="15607"/>
                </a:cubicBezTo>
                <a:cubicBezTo>
                  <a:pt x="13" y="15619"/>
                  <a:pt x="0" y="15651"/>
                  <a:pt x="13" y="15680"/>
                </a:cubicBezTo>
                <a:cubicBezTo>
                  <a:pt x="22" y="15701"/>
                  <a:pt x="43" y="15712"/>
                  <a:pt x="64" y="15712"/>
                </a:cubicBezTo>
                <a:cubicBezTo>
                  <a:pt x="72" y="15712"/>
                  <a:pt x="79" y="15711"/>
                  <a:pt x="87" y="15708"/>
                </a:cubicBezTo>
                <a:cubicBezTo>
                  <a:pt x="300" y="15613"/>
                  <a:pt x="521" y="15483"/>
                  <a:pt x="762" y="15310"/>
                </a:cubicBezTo>
                <a:cubicBezTo>
                  <a:pt x="786" y="15293"/>
                  <a:pt x="792" y="15257"/>
                  <a:pt x="775" y="15233"/>
                </a:cubicBezTo>
                <a:cubicBezTo>
                  <a:pt x="764" y="15217"/>
                  <a:pt x="746" y="15209"/>
                  <a:pt x="729" y="15209"/>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909" name="Google Shape;909;p35"/>
          <p:cNvSpPr/>
          <p:nvPr/>
        </p:nvSpPr>
        <p:spPr>
          <a:xfrm rot="-3760524">
            <a:off x="3815709" y="1277040"/>
            <a:ext cx="3024794" cy="2049673"/>
          </a:xfrm>
          <a:custGeom>
            <a:rect b="b" l="l" r="r" t="t"/>
            <a:pathLst>
              <a:path extrusionOk="0" h="21613" w="29542">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910" name="Google Shape;910;p35"/>
          <p:cNvGrpSpPr/>
          <p:nvPr/>
        </p:nvGrpSpPr>
        <p:grpSpPr>
          <a:xfrm rot="-10297235">
            <a:off x="1373646" y="2084529"/>
            <a:ext cx="1299057" cy="1387315"/>
            <a:chOff x="1640475" y="1197075"/>
            <a:chExt cx="55475" cy="50250"/>
          </a:xfrm>
        </p:grpSpPr>
        <p:sp>
          <p:nvSpPr>
            <p:cNvPr id="911" name="Google Shape;911;p35"/>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912" name="Google Shape;912;p35"/>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913" name="Google Shape;913;p35"/>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2">
  <p:cSld name="TITLE_ONLY_1_1_2_2_1_1">
    <p:spTree>
      <p:nvGrpSpPr>
        <p:cNvPr id="914" name="Shape 914"/>
        <p:cNvGrpSpPr/>
        <p:nvPr/>
      </p:nvGrpSpPr>
      <p:grpSpPr>
        <a:xfrm>
          <a:off x="0" y="0"/>
          <a:ext cx="0" cy="0"/>
          <a:chOff x="0" y="0"/>
          <a:chExt cx="0" cy="0"/>
        </a:xfrm>
      </p:grpSpPr>
      <p:sp>
        <p:nvSpPr>
          <p:cNvPr id="915" name="Google Shape;915;p36"/>
          <p:cNvSpPr txBox="1"/>
          <p:nvPr>
            <p:ph type="title"/>
          </p:nvPr>
        </p:nvSpPr>
        <p:spPr>
          <a:xfrm>
            <a:off x="11907000" y="3238187"/>
            <a:ext cx="9104400" cy="2457600"/>
          </a:xfrm>
          <a:prstGeom prst="rect">
            <a:avLst/>
          </a:prstGeom>
        </p:spPr>
        <p:txBody>
          <a:bodyPr anchorCtr="0" anchor="t" bIns="341325" lIns="341325" spcFirstLastPara="1" rIns="341325" wrap="square" tIns="341325">
            <a:noAutofit/>
          </a:bodyPr>
          <a:lstStyle>
            <a:lvl1pPr lvl="0" rtl="0" algn="ctr">
              <a:spcBef>
                <a:spcPts val="0"/>
              </a:spcBef>
              <a:spcAft>
                <a:spcPts val="0"/>
              </a:spcAft>
              <a:buClr>
                <a:schemeClr val="dk1"/>
              </a:buClr>
              <a:buSzPts val="10500"/>
              <a:buNone/>
              <a:defRPr sz="7800">
                <a:solidFill>
                  <a:schemeClr val="dk1"/>
                </a:solidFill>
              </a:defRPr>
            </a:lvl1pPr>
            <a:lvl2pPr lvl="1" rtl="0">
              <a:spcBef>
                <a:spcPts val="0"/>
              </a:spcBef>
              <a:spcAft>
                <a:spcPts val="0"/>
              </a:spcAft>
              <a:buClr>
                <a:schemeClr val="dk1"/>
              </a:buClr>
              <a:buSzPts val="10500"/>
              <a:buNone/>
              <a:defRPr>
                <a:solidFill>
                  <a:schemeClr val="dk1"/>
                </a:solidFill>
              </a:defRPr>
            </a:lvl2pPr>
            <a:lvl3pPr lvl="2" rtl="0">
              <a:spcBef>
                <a:spcPts val="0"/>
              </a:spcBef>
              <a:spcAft>
                <a:spcPts val="0"/>
              </a:spcAft>
              <a:buClr>
                <a:schemeClr val="dk1"/>
              </a:buClr>
              <a:buSzPts val="10500"/>
              <a:buNone/>
              <a:defRPr>
                <a:solidFill>
                  <a:schemeClr val="dk1"/>
                </a:solidFill>
              </a:defRPr>
            </a:lvl3pPr>
            <a:lvl4pPr lvl="3" rtl="0">
              <a:spcBef>
                <a:spcPts val="0"/>
              </a:spcBef>
              <a:spcAft>
                <a:spcPts val="0"/>
              </a:spcAft>
              <a:buClr>
                <a:schemeClr val="dk1"/>
              </a:buClr>
              <a:buSzPts val="10500"/>
              <a:buNone/>
              <a:defRPr>
                <a:solidFill>
                  <a:schemeClr val="dk1"/>
                </a:solidFill>
              </a:defRPr>
            </a:lvl4pPr>
            <a:lvl5pPr lvl="4" rtl="0">
              <a:spcBef>
                <a:spcPts val="0"/>
              </a:spcBef>
              <a:spcAft>
                <a:spcPts val="0"/>
              </a:spcAft>
              <a:buClr>
                <a:schemeClr val="dk1"/>
              </a:buClr>
              <a:buSzPts val="10500"/>
              <a:buNone/>
              <a:defRPr>
                <a:solidFill>
                  <a:schemeClr val="dk1"/>
                </a:solidFill>
              </a:defRPr>
            </a:lvl5pPr>
            <a:lvl6pPr lvl="5" rtl="0">
              <a:spcBef>
                <a:spcPts val="0"/>
              </a:spcBef>
              <a:spcAft>
                <a:spcPts val="0"/>
              </a:spcAft>
              <a:buClr>
                <a:schemeClr val="dk1"/>
              </a:buClr>
              <a:buSzPts val="10500"/>
              <a:buNone/>
              <a:defRPr>
                <a:solidFill>
                  <a:schemeClr val="dk1"/>
                </a:solidFill>
              </a:defRPr>
            </a:lvl6pPr>
            <a:lvl7pPr lvl="6" rtl="0">
              <a:spcBef>
                <a:spcPts val="0"/>
              </a:spcBef>
              <a:spcAft>
                <a:spcPts val="0"/>
              </a:spcAft>
              <a:buClr>
                <a:schemeClr val="dk1"/>
              </a:buClr>
              <a:buSzPts val="10500"/>
              <a:buNone/>
              <a:defRPr>
                <a:solidFill>
                  <a:schemeClr val="dk1"/>
                </a:solidFill>
              </a:defRPr>
            </a:lvl7pPr>
            <a:lvl8pPr lvl="7" rtl="0">
              <a:spcBef>
                <a:spcPts val="0"/>
              </a:spcBef>
              <a:spcAft>
                <a:spcPts val="0"/>
              </a:spcAft>
              <a:buClr>
                <a:schemeClr val="dk1"/>
              </a:buClr>
              <a:buSzPts val="10500"/>
              <a:buNone/>
              <a:defRPr>
                <a:solidFill>
                  <a:schemeClr val="dk1"/>
                </a:solidFill>
              </a:defRPr>
            </a:lvl8pPr>
            <a:lvl9pPr lvl="8" rtl="0">
              <a:spcBef>
                <a:spcPts val="0"/>
              </a:spcBef>
              <a:spcAft>
                <a:spcPts val="0"/>
              </a:spcAft>
              <a:buClr>
                <a:schemeClr val="dk1"/>
              </a:buClr>
              <a:buSzPts val="10500"/>
              <a:buNone/>
              <a:defRPr>
                <a:solidFill>
                  <a:schemeClr val="dk1"/>
                </a:solidFill>
              </a:defRPr>
            </a:lvl9pPr>
          </a:lstStyle>
          <a:p/>
        </p:txBody>
      </p:sp>
      <p:sp>
        <p:nvSpPr>
          <p:cNvPr id="916" name="Google Shape;916;p36"/>
          <p:cNvSpPr txBox="1"/>
          <p:nvPr>
            <p:ph idx="1" type="subTitle"/>
          </p:nvPr>
        </p:nvSpPr>
        <p:spPr>
          <a:xfrm>
            <a:off x="8200260" y="11197489"/>
            <a:ext cx="6828900" cy="1527000"/>
          </a:xfrm>
          <a:prstGeom prst="rect">
            <a:avLst/>
          </a:prstGeom>
          <a:noFill/>
          <a:ln>
            <a:noFill/>
          </a:ln>
        </p:spPr>
        <p:txBody>
          <a:bodyPr anchorCtr="0" anchor="ctr" bIns="341325" lIns="341325" spcFirstLastPara="1" rIns="341325" wrap="square" tIns="341325">
            <a:noAutofit/>
          </a:bodyPr>
          <a:lstStyle>
            <a:lvl1pPr lvl="0" rtl="0" algn="ctr">
              <a:lnSpc>
                <a:spcPct val="100000"/>
              </a:lnSpc>
              <a:spcBef>
                <a:spcPts val="0"/>
              </a:spcBef>
              <a:spcAft>
                <a:spcPts val="0"/>
              </a:spcAft>
              <a:buClr>
                <a:schemeClr val="dk1"/>
              </a:buClr>
              <a:buSzPts val="5200"/>
              <a:buFont typeface="Raleway SemiBold"/>
              <a:buNone/>
              <a:defRPr sz="6700">
                <a:solidFill>
                  <a:schemeClr val="dk1"/>
                </a:solidFill>
                <a:latin typeface="Gloria Hallelujah"/>
                <a:ea typeface="Gloria Hallelujah"/>
                <a:cs typeface="Gloria Hallelujah"/>
                <a:sym typeface="Gloria Hallelujah"/>
              </a:defRPr>
            </a:lvl1pPr>
            <a:lvl2pPr lvl="1"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2pPr>
            <a:lvl3pPr lvl="2"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3pPr>
            <a:lvl4pPr lvl="3"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4pPr>
            <a:lvl5pPr lvl="4"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5pPr>
            <a:lvl6pPr lvl="5"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6pPr>
            <a:lvl7pPr lvl="6"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7pPr>
            <a:lvl8pPr lvl="7"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8pPr>
            <a:lvl9pPr lvl="8"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9pPr>
          </a:lstStyle>
          <a:p/>
        </p:txBody>
      </p:sp>
      <p:sp>
        <p:nvSpPr>
          <p:cNvPr id="917" name="Google Shape;917;p36"/>
          <p:cNvSpPr txBox="1"/>
          <p:nvPr>
            <p:ph idx="2" type="subTitle"/>
          </p:nvPr>
        </p:nvSpPr>
        <p:spPr>
          <a:xfrm>
            <a:off x="17762280" y="11197489"/>
            <a:ext cx="6828900" cy="1527000"/>
          </a:xfrm>
          <a:prstGeom prst="rect">
            <a:avLst/>
          </a:prstGeom>
          <a:noFill/>
          <a:ln>
            <a:noFill/>
          </a:ln>
        </p:spPr>
        <p:txBody>
          <a:bodyPr anchorCtr="0" anchor="ctr" bIns="341325" lIns="341325" spcFirstLastPara="1" rIns="341325" wrap="square" tIns="341325">
            <a:noAutofit/>
          </a:bodyPr>
          <a:lstStyle>
            <a:lvl1pPr lvl="0" rtl="0" algn="ctr">
              <a:lnSpc>
                <a:spcPct val="100000"/>
              </a:lnSpc>
              <a:spcBef>
                <a:spcPts val="0"/>
              </a:spcBef>
              <a:spcAft>
                <a:spcPts val="0"/>
              </a:spcAft>
              <a:buSzPts val="5200"/>
              <a:buFont typeface="Raleway SemiBold"/>
              <a:buNone/>
              <a:defRPr sz="6700">
                <a:solidFill>
                  <a:schemeClr val="dk1"/>
                </a:solidFill>
                <a:latin typeface="Gloria Hallelujah"/>
                <a:ea typeface="Gloria Hallelujah"/>
                <a:cs typeface="Gloria Hallelujah"/>
                <a:sym typeface="Gloria Hallelujah"/>
              </a:defRPr>
            </a:lvl1pPr>
            <a:lvl2pPr lvl="1"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2pPr>
            <a:lvl3pPr lvl="2"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3pPr>
            <a:lvl4pPr lvl="3"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4pPr>
            <a:lvl5pPr lvl="4"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5pPr>
            <a:lvl6pPr lvl="5"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6pPr>
            <a:lvl7pPr lvl="6"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7pPr>
            <a:lvl8pPr lvl="7"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8pPr>
            <a:lvl9pPr lvl="8"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9pPr>
          </a:lstStyle>
          <a:p/>
        </p:txBody>
      </p:sp>
      <p:sp>
        <p:nvSpPr>
          <p:cNvPr id="918" name="Google Shape;918;p36"/>
          <p:cNvSpPr txBox="1"/>
          <p:nvPr>
            <p:ph idx="3" type="subTitle"/>
          </p:nvPr>
        </p:nvSpPr>
        <p:spPr>
          <a:xfrm>
            <a:off x="17844120" y="15031942"/>
            <a:ext cx="6828900" cy="1527000"/>
          </a:xfrm>
          <a:prstGeom prst="rect">
            <a:avLst/>
          </a:prstGeom>
          <a:noFill/>
          <a:ln>
            <a:noFill/>
          </a:ln>
        </p:spPr>
        <p:txBody>
          <a:bodyPr anchorCtr="0" anchor="ctr" bIns="341325" lIns="341325" spcFirstLastPara="1" rIns="341325" wrap="square" tIns="341325">
            <a:noAutofit/>
          </a:bodyPr>
          <a:lstStyle>
            <a:lvl1pPr lvl="0" rtl="0" algn="ctr">
              <a:lnSpc>
                <a:spcPct val="100000"/>
              </a:lnSpc>
              <a:spcBef>
                <a:spcPts val="0"/>
              </a:spcBef>
              <a:spcAft>
                <a:spcPts val="0"/>
              </a:spcAft>
              <a:buSzPts val="5200"/>
              <a:buFont typeface="Raleway SemiBold"/>
              <a:buNone/>
              <a:defRPr sz="6700">
                <a:solidFill>
                  <a:schemeClr val="dk1"/>
                </a:solidFill>
                <a:latin typeface="Gloria Hallelujah"/>
                <a:ea typeface="Gloria Hallelujah"/>
                <a:cs typeface="Gloria Hallelujah"/>
                <a:sym typeface="Gloria Hallelujah"/>
              </a:defRPr>
            </a:lvl1pPr>
            <a:lvl2pPr lvl="1"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2pPr>
            <a:lvl3pPr lvl="2"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3pPr>
            <a:lvl4pPr lvl="3"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4pPr>
            <a:lvl5pPr lvl="4"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5pPr>
            <a:lvl6pPr lvl="5"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6pPr>
            <a:lvl7pPr lvl="6"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7pPr>
            <a:lvl8pPr lvl="7"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8pPr>
            <a:lvl9pPr lvl="8"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9pPr>
          </a:lstStyle>
          <a:p/>
        </p:txBody>
      </p:sp>
      <p:sp>
        <p:nvSpPr>
          <p:cNvPr id="919" name="Google Shape;919;p36"/>
          <p:cNvSpPr txBox="1"/>
          <p:nvPr>
            <p:ph idx="4" type="subTitle"/>
          </p:nvPr>
        </p:nvSpPr>
        <p:spPr>
          <a:xfrm>
            <a:off x="8317305" y="15051036"/>
            <a:ext cx="6828900" cy="1527000"/>
          </a:xfrm>
          <a:prstGeom prst="rect">
            <a:avLst/>
          </a:prstGeom>
          <a:noFill/>
          <a:ln>
            <a:noFill/>
          </a:ln>
        </p:spPr>
        <p:txBody>
          <a:bodyPr anchorCtr="0" anchor="ctr" bIns="341325" lIns="341325" spcFirstLastPara="1" rIns="341325" wrap="square" tIns="341325">
            <a:noAutofit/>
          </a:bodyPr>
          <a:lstStyle>
            <a:lvl1pPr lvl="0" rtl="0" algn="ctr">
              <a:lnSpc>
                <a:spcPct val="100000"/>
              </a:lnSpc>
              <a:spcBef>
                <a:spcPts val="0"/>
              </a:spcBef>
              <a:spcAft>
                <a:spcPts val="0"/>
              </a:spcAft>
              <a:buSzPts val="5200"/>
              <a:buFont typeface="Raleway SemiBold"/>
              <a:buNone/>
              <a:defRPr sz="6700">
                <a:solidFill>
                  <a:schemeClr val="dk1"/>
                </a:solidFill>
                <a:latin typeface="Gloria Hallelujah"/>
                <a:ea typeface="Gloria Hallelujah"/>
                <a:cs typeface="Gloria Hallelujah"/>
                <a:sym typeface="Gloria Hallelujah"/>
              </a:defRPr>
            </a:lvl1pPr>
            <a:lvl2pPr lvl="1"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2pPr>
            <a:lvl3pPr lvl="2"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3pPr>
            <a:lvl4pPr lvl="3"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4pPr>
            <a:lvl5pPr lvl="4"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5pPr>
            <a:lvl6pPr lvl="5"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6pPr>
            <a:lvl7pPr lvl="6"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7pPr>
            <a:lvl8pPr lvl="7"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8pPr>
            <a:lvl9pPr lvl="8"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9pPr>
          </a:lstStyle>
          <a:p/>
        </p:txBody>
      </p:sp>
      <p:sp>
        <p:nvSpPr>
          <p:cNvPr id="920" name="Google Shape;920;p36"/>
          <p:cNvSpPr txBox="1"/>
          <p:nvPr>
            <p:ph idx="5" type="subTitle"/>
          </p:nvPr>
        </p:nvSpPr>
        <p:spPr>
          <a:xfrm>
            <a:off x="12183788" y="7334707"/>
            <a:ext cx="8518800" cy="1912500"/>
          </a:xfrm>
          <a:prstGeom prst="rect">
            <a:avLst/>
          </a:prstGeom>
          <a:noFill/>
          <a:ln>
            <a:noFill/>
          </a:ln>
        </p:spPr>
        <p:txBody>
          <a:bodyPr anchorCtr="0" anchor="ctr" bIns="341325" lIns="341325" spcFirstLastPara="1" rIns="341325" wrap="square" tIns="341325">
            <a:noAutofit/>
          </a:bodyPr>
          <a:lstStyle>
            <a:lvl1pPr lvl="0" rtl="0" algn="ctr">
              <a:lnSpc>
                <a:spcPct val="100000"/>
              </a:lnSpc>
              <a:spcBef>
                <a:spcPts val="0"/>
              </a:spcBef>
              <a:spcAft>
                <a:spcPts val="0"/>
              </a:spcAft>
              <a:buClr>
                <a:schemeClr val="dk1"/>
              </a:buClr>
              <a:buSzPts val="5200"/>
              <a:buFont typeface="Raleway SemiBold"/>
              <a:buNone/>
              <a:defRPr sz="6700">
                <a:solidFill>
                  <a:schemeClr val="dk1"/>
                </a:solidFill>
                <a:latin typeface="Gloria Hallelujah"/>
                <a:ea typeface="Gloria Hallelujah"/>
                <a:cs typeface="Gloria Hallelujah"/>
                <a:sym typeface="Gloria Hallelujah"/>
              </a:defRPr>
            </a:lvl1pPr>
            <a:lvl2pPr lvl="1"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2pPr>
            <a:lvl3pPr lvl="2"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3pPr>
            <a:lvl4pPr lvl="3"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4pPr>
            <a:lvl5pPr lvl="4"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5pPr>
            <a:lvl6pPr lvl="5"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6pPr>
            <a:lvl7pPr lvl="6"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7pPr>
            <a:lvl8pPr lvl="7"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8pPr>
            <a:lvl9pPr lvl="8"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9pPr>
          </a:lstStyle>
          <a:p/>
        </p:txBody>
      </p:sp>
      <p:sp>
        <p:nvSpPr>
          <p:cNvPr id="921" name="Google Shape;921;p36"/>
          <p:cNvSpPr/>
          <p:nvPr/>
        </p:nvSpPr>
        <p:spPr>
          <a:xfrm flipH="1">
            <a:off x="-723278" y="17419118"/>
            <a:ext cx="12987394" cy="4990395"/>
          </a:xfrm>
          <a:custGeom>
            <a:rect b="b" l="l" r="r" t="t"/>
            <a:pathLst>
              <a:path extrusionOk="0" h="7088" w="21862">
                <a:moveTo>
                  <a:pt x="20392" y="0"/>
                </a:moveTo>
                <a:cubicBezTo>
                  <a:pt x="19697" y="0"/>
                  <a:pt x="19010" y="139"/>
                  <a:pt x="18446" y="437"/>
                </a:cubicBezTo>
                <a:cubicBezTo>
                  <a:pt x="17368" y="1003"/>
                  <a:pt x="16913" y="1997"/>
                  <a:pt x="16387" y="2893"/>
                </a:cubicBezTo>
                <a:cubicBezTo>
                  <a:pt x="15861" y="3789"/>
                  <a:pt x="15050" y="4733"/>
                  <a:pt x="13753" y="4924"/>
                </a:cubicBezTo>
                <a:cubicBezTo>
                  <a:pt x="13587" y="4948"/>
                  <a:pt x="13420" y="4959"/>
                  <a:pt x="13253" y="4959"/>
                </a:cubicBezTo>
                <a:cubicBezTo>
                  <a:pt x="12545" y="4959"/>
                  <a:pt x="11838" y="4765"/>
                  <a:pt x="11156" y="4596"/>
                </a:cubicBezTo>
                <a:cubicBezTo>
                  <a:pt x="10391" y="4408"/>
                  <a:pt x="9551" y="4258"/>
                  <a:pt x="8748" y="4258"/>
                </a:cubicBezTo>
                <a:cubicBezTo>
                  <a:pt x="8042" y="4258"/>
                  <a:pt x="7365" y="4373"/>
                  <a:pt x="6793" y="4680"/>
                </a:cubicBezTo>
                <a:cubicBezTo>
                  <a:pt x="5978" y="5117"/>
                  <a:pt x="5461" y="5904"/>
                  <a:pt x="4593" y="6207"/>
                </a:cubicBezTo>
                <a:cubicBezTo>
                  <a:pt x="4569" y="6215"/>
                  <a:pt x="4545" y="6224"/>
                  <a:pt x="4519" y="6231"/>
                </a:cubicBezTo>
                <a:cubicBezTo>
                  <a:pt x="4407" y="6267"/>
                  <a:pt x="4286" y="6293"/>
                  <a:pt x="4160" y="6310"/>
                </a:cubicBezTo>
                <a:cubicBezTo>
                  <a:pt x="4052" y="6325"/>
                  <a:pt x="3944" y="6331"/>
                  <a:pt x="3836" y="6331"/>
                </a:cubicBezTo>
                <a:cubicBezTo>
                  <a:pt x="3306" y="6331"/>
                  <a:pt x="2774" y="6185"/>
                  <a:pt x="2236" y="6169"/>
                </a:cubicBezTo>
                <a:cubicBezTo>
                  <a:pt x="2205" y="6168"/>
                  <a:pt x="2173" y="6167"/>
                  <a:pt x="2142" y="6167"/>
                </a:cubicBezTo>
                <a:cubicBezTo>
                  <a:pt x="1432" y="6167"/>
                  <a:pt x="726" y="6406"/>
                  <a:pt x="265" y="6805"/>
                </a:cubicBezTo>
                <a:cubicBezTo>
                  <a:pt x="165" y="6893"/>
                  <a:pt x="77" y="6988"/>
                  <a:pt x="1" y="7088"/>
                </a:cubicBezTo>
                <a:lnTo>
                  <a:pt x="21862" y="7088"/>
                </a:lnTo>
                <a:lnTo>
                  <a:pt x="21862" y="210"/>
                </a:lnTo>
                <a:cubicBezTo>
                  <a:pt x="21397" y="73"/>
                  <a:pt x="20892" y="0"/>
                  <a:pt x="20392" y="0"/>
                </a:cubicBezTo>
                <a:close/>
              </a:path>
            </a:pathLst>
          </a:custGeom>
          <a:solidFill>
            <a:schemeClr val="dk2">
              <a:alpha val="4018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922" name="Google Shape;922;p36"/>
          <p:cNvSpPr/>
          <p:nvPr/>
        </p:nvSpPr>
        <p:spPr>
          <a:xfrm flipH="1">
            <a:off x="25162396" y="-948794"/>
            <a:ext cx="8297714" cy="4990375"/>
          </a:xfrm>
          <a:custGeom>
            <a:rect b="b" l="l" r="r" t="t"/>
            <a:pathLst>
              <a:path extrusionOk="0" h="6456" w="13155">
                <a:moveTo>
                  <a:pt x="1821" y="0"/>
                </a:moveTo>
                <a:lnTo>
                  <a:pt x="1821" y="3"/>
                </a:lnTo>
                <a:lnTo>
                  <a:pt x="0" y="4"/>
                </a:lnTo>
                <a:lnTo>
                  <a:pt x="0" y="222"/>
                </a:lnTo>
                <a:lnTo>
                  <a:pt x="0" y="1236"/>
                </a:lnTo>
                <a:lnTo>
                  <a:pt x="0" y="2358"/>
                </a:lnTo>
                <a:lnTo>
                  <a:pt x="1" y="3370"/>
                </a:lnTo>
                <a:lnTo>
                  <a:pt x="1" y="4493"/>
                </a:lnTo>
                <a:lnTo>
                  <a:pt x="1" y="5504"/>
                </a:lnTo>
                <a:lnTo>
                  <a:pt x="1" y="6178"/>
                </a:lnTo>
                <a:cubicBezTo>
                  <a:pt x="369" y="6349"/>
                  <a:pt x="770" y="6456"/>
                  <a:pt x="1177" y="6456"/>
                </a:cubicBezTo>
                <a:cubicBezTo>
                  <a:pt x="1363" y="6456"/>
                  <a:pt x="1550" y="6434"/>
                  <a:pt x="1736" y="6385"/>
                </a:cubicBezTo>
                <a:cubicBezTo>
                  <a:pt x="1764" y="6378"/>
                  <a:pt x="1794" y="6370"/>
                  <a:pt x="1822" y="6361"/>
                </a:cubicBezTo>
                <a:cubicBezTo>
                  <a:pt x="1843" y="6355"/>
                  <a:pt x="1862" y="6348"/>
                  <a:pt x="1882" y="6342"/>
                </a:cubicBezTo>
                <a:cubicBezTo>
                  <a:pt x="2342" y="6188"/>
                  <a:pt x="2719" y="5901"/>
                  <a:pt x="3050" y="5558"/>
                </a:cubicBezTo>
                <a:cubicBezTo>
                  <a:pt x="3068" y="5540"/>
                  <a:pt x="3085" y="5522"/>
                  <a:pt x="3102" y="5503"/>
                </a:cubicBezTo>
                <a:cubicBezTo>
                  <a:pt x="3398" y="5189"/>
                  <a:pt x="3657" y="4831"/>
                  <a:pt x="3908" y="4490"/>
                </a:cubicBezTo>
                <a:cubicBezTo>
                  <a:pt x="3908" y="4490"/>
                  <a:pt x="3909" y="4490"/>
                  <a:pt x="3909" y="4489"/>
                </a:cubicBezTo>
                <a:cubicBezTo>
                  <a:pt x="3923" y="4471"/>
                  <a:pt x="3936" y="4455"/>
                  <a:pt x="3949" y="4436"/>
                </a:cubicBezTo>
                <a:cubicBezTo>
                  <a:pt x="4217" y="4078"/>
                  <a:pt x="4522" y="3714"/>
                  <a:pt x="4875" y="3424"/>
                </a:cubicBezTo>
                <a:cubicBezTo>
                  <a:pt x="4897" y="3405"/>
                  <a:pt x="4919" y="3387"/>
                  <a:pt x="4942" y="3369"/>
                </a:cubicBezTo>
                <a:cubicBezTo>
                  <a:pt x="5319" y="3071"/>
                  <a:pt x="5750" y="2859"/>
                  <a:pt x="6248" y="2826"/>
                </a:cubicBezTo>
                <a:cubicBezTo>
                  <a:pt x="6296" y="2822"/>
                  <a:pt x="6344" y="2821"/>
                  <a:pt x="6391" y="2821"/>
                </a:cubicBezTo>
                <a:cubicBezTo>
                  <a:pt x="7025" y="2821"/>
                  <a:pt x="7616" y="3105"/>
                  <a:pt x="8200" y="3368"/>
                </a:cubicBezTo>
                <a:cubicBezTo>
                  <a:pt x="8240" y="3387"/>
                  <a:pt x="8281" y="3405"/>
                  <a:pt x="8323" y="3423"/>
                </a:cubicBezTo>
                <a:cubicBezTo>
                  <a:pt x="8382" y="3449"/>
                  <a:pt x="8442" y="3475"/>
                  <a:pt x="8501" y="3501"/>
                </a:cubicBezTo>
                <a:cubicBezTo>
                  <a:pt x="9052" y="3734"/>
                  <a:pt x="9659" y="3908"/>
                  <a:pt x="10259" y="3908"/>
                </a:cubicBezTo>
                <a:cubicBezTo>
                  <a:pt x="10487" y="3908"/>
                  <a:pt x="10715" y="3882"/>
                  <a:pt x="10937" y="3826"/>
                </a:cubicBezTo>
                <a:cubicBezTo>
                  <a:pt x="11253" y="3746"/>
                  <a:pt x="11547" y="3604"/>
                  <a:pt x="11810" y="3423"/>
                </a:cubicBezTo>
                <a:cubicBezTo>
                  <a:pt x="11835" y="3405"/>
                  <a:pt x="11861" y="3387"/>
                  <a:pt x="11886" y="3368"/>
                </a:cubicBezTo>
                <a:cubicBezTo>
                  <a:pt x="11986" y="3295"/>
                  <a:pt x="12081" y="3217"/>
                  <a:pt x="12169" y="3134"/>
                </a:cubicBezTo>
                <a:cubicBezTo>
                  <a:pt x="12416" y="2906"/>
                  <a:pt x="12624" y="2641"/>
                  <a:pt x="12783" y="2355"/>
                </a:cubicBezTo>
                <a:cubicBezTo>
                  <a:pt x="12794" y="2337"/>
                  <a:pt x="12805" y="2319"/>
                  <a:pt x="12814" y="2300"/>
                </a:cubicBezTo>
                <a:cubicBezTo>
                  <a:pt x="12983" y="1983"/>
                  <a:pt x="13095" y="1639"/>
                  <a:pt x="13135" y="1287"/>
                </a:cubicBezTo>
                <a:cubicBezTo>
                  <a:pt x="13137" y="1269"/>
                  <a:pt x="13139" y="1251"/>
                  <a:pt x="13141" y="1232"/>
                </a:cubicBezTo>
                <a:cubicBezTo>
                  <a:pt x="13152" y="1109"/>
                  <a:pt x="13155" y="984"/>
                  <a:pt x="13149" y="860"/>
                </a:cubicBezTo>
                <a:cubicBezTo>
                  <a:pt x="13137" y="644"/>
                  <a:pt x="13096" y="428"/>
                  <a:pt x="13028" y="222"/>
                </a:cubicBezTo>
                <a:cubicBezTo>
                  <a:pt x="13023" y="204"/>
                  <a:pt x="13017" y="185"/>
                  <a:pt x="13010" y="167"/>
                </a:cubicBezTo>
                <a:cubicBezTo>
                  <a:pt x="12991" y="111"/>
                  <a:pt x="12969" y="56"/>
                  <a:pt x="12946" y="1"/>
                </a:cubicBezTo>
                <a:lnTo>
                  <a:pt x="1880" y="3"/>
                </a:lnTo>
                <a:lnTo>
                  <a:pt x="1880" y="0"/>
                </a:lnTo>
                <a:close/>
              </a:path>
            </a:pathLst>
          </a:custGeom>
          <a:solidFill>
            <a:schemeClr val="lt2">
              <a:alpha val="4860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923" name="Google Shape;923;p36"/>
          <p:cNvSpPr/>
          <p:nvPr/>
        </p:nvSpPr>
        <p:spPr>
          <a:xfrm flipH="1">
            <a:off x="-2741752" y="-2348805"/>
            <a:ext cx="21034254" cy="8406367"/>
          </a:xfrm>
          <a:custGeom>
            <a:rect b="b" l="l" r="r" t="t"/>
            <a:pathLst>
              <a:path extrusionOk="0" h="9729" w="28851">
                <a:moveTo>
                  <a:pt x="943" y="0"/>
                </a:moveTo>
                <a:cubicBezTo>
                  <a:pt x="631" y="0"/>
                  <a:pt x="337" y="87"/>
                  <a:pt x="179" y="380"/>
                </a:cubicBezTo>
                <a:cubicBezTo>
                  <a:pt x="1" y="711"/>
                  <a:pt x="78" y="1189"/>
                  <a:pt x="451" y="1303"/>
                </a:cubicBezTo>
                <a:cubicBezTo>
                  <a:pt x="355" y="2313"/>
                  <a:pt x="452" y="3522"/>
                  <a:pt x="1499" y="3989"/>
                </a:cubicBezTo>
                <a:cubicBezTo>
                  <a:pt x="1785" y="4117"/>
                  <a:pt x="2088" y="4165"/>
                  <a:pt x="2396" y="4165"/>
                </a:cubicBezTo>
                <a:cubicBezTo>
                  <a:pt x="3000" y="4165"/>
                  <a:pt x="3625" y="3981"/>
                  <a:pt x="4188" y="3848"/>
                </a:cubicBezTo>
                <a:cubicBezTo>
                  <a:pt x="4624" y="3745"/>
                  <a:pt x="5112" y="3633"/>
                  <a:pt x="5582" y="3633"/>
                </a:cubicBezTo>
                <a:cubicBezTo>
                  <a:pt x="6044" y="3633"/>
                  <a:pt x="6489" y="3741"/>
                  <a:pt x="6852" y="4069"/>
                </a:cubicBezTo>
                <a:cubicBezTo>
                  <a:pt x="7560" y="4711"/>
                  <a:pt x="7722" y="5737"/>
                  <a:pt x="8257" y="6500"/>
                </a:cubicBezTo>
                <a:cubicBezTo>
                  <a:pt x="8521" y="6876"/>
                  <a:pt x="8874" y="7178"/>
                  <a:pt x="9322" y="7300"/>
                </a:cubicBezTo>
                <a:cubicBezTo>
                  <a:pt x="9482" y="7344"/>
                  <a:pt x="9645" y="7363"/>
                  <a:pt x="9808" y="7363"/>
                </a:cubicBezTo>
                <a:cubicBezTo>
                  <a:pt x="10078" y="7363"/>
                  <a:pt x="10348" y="7310"/>
                  <a:pt x="10606" y="7231"/>
                </a:cubicBezTo>
                <a:cubicBezTo>
                  <a:pt x="11498" y="6959"/>
                  <a:pt x="12280" y="6380"/>
                  <a:pt x="13194" y="6184"/>
                </a:cubicBezTo>
                <a:cubicBezTo>
                  <a:pt x="13322" y="6156"/>
                  <a:pt x="13450" y="6141"/>
                  <a:pt x="13577" y="6141"/>
                </a:cubicBezTo>
                <a:cubicBezTo>
                  <a:pt x="13849" y="6141"/>
                  <a:pt x="14113" y="6211"/>
                  <a:pt x="14347" y="6376"/>
                </a:cubicBezTo>
                <a:cubicBezTo>
                  <a:pt x="14724" y="6643"/>
                  <a:pt x="14907" y="7097"/>
                  <a:pt x="15047" y="7521"/>
                </a:cubicBezTo>
                <a:cubicBezTo>
                  <a:pt x="15341" y="8400"/>
                  <a:pt x="15592" y="9554"/>
                  <a:pt x="16688" y="9709"/>
                </a:cubicBezTo>
                <a:cubicBezTo>
                  <a:pt x="16781" y="9722"/>
                  <a:pt x="16872" y="9728"/>
                  <a:pt x="16961" y="9728"/>
                </a:cubicBezTo>
                <a:cubicBezTo>
                  <a:pt x="18160" y="9728"/>
                  <a:pt x="18967" y="8588"/>
                  <a:pt x="19887" y="7966"/>
                </a:cubicBezTo>
                <a:cubicBezTo>
                  <a:pt x="20301" y="7685"/>
                  <a:pt x="20755" y="7537"/>
                  <a:pt x="21232" y="7537"/>
                </a:cubicBezTo>
                <a:cubicBezTo>
                  <a:pt x="21401" y="7537"/>
                  <a:pt x="21572" y="7556"/>
                  <a:pt x="21746" y="7593"/>
                </a:cubicBezTo>
                <a:cubicBezTo>
                  <a:pt x="22408" y="7736"/>
                  <a:pt x="23015" y="8087"/>
                  <a:pt x="23550" y="8494"/>
                </a:cubicBezTo>
                <a:cubicBezTo>
                  <a:pt x="24053" y="8876"/>
                  <a:pt x="24539" y="9361"/>
                  <a:pt x="25189" y="9466"/>
                </a:cubicBezTo>
                <a:cubicBezTo>
                  <a:pt x="25284" y="9481"/>
                  <a:pt x="25378" y="9489"/>
                  <a:pt x="25473" y="9489"/>
                </a:cubicBezTo>
                <a:cubicBezTo>
                  <a:pt x="26024" y="9489"/>
                  <a:pt x="26554" y="9240"/>
                  <a:pt x="26991" y="8910"/>
                </a:cubicBezTo>
                <a:cubicBezTo>
                  <a:pt x="27838" y="8271"/>
                  <a:pt x="28376" y="7319"/>
                  <a:pt x="28611" y="6292"/>
                </a:cubicBezTo>
                <a:cubicBezTo>
                  <a:pt x="28851" y="5239"/>
                  <a:pt x="28800" y="4124"/>
                  <a:pt x="28525" y="3084"/>
                </a:cubicBezTo>
                <a:cubicBezTo>
                  <a:pt x="28226" y="1958"/>
                  <a:pt x="27654" y="694"/>
                  <a:pt x="26488" y="261"/>
                </a:cubicBezTo>
                <a:cubicBezTo>
                  <a:pt x="26074" y="106"/>
                  <a:pt x="25631" y="64"/>
                  <a:pt x="25188" y="64"/>
                </a:cubicBezTo>
                <a:cubicBezTo>
                  <a:pt x="24971" y="64"/>
                  <a:pt x="24753" y="74"/>
                  <a:pt x="24540" y="86"/>
                </a:cubicBezTo>
                <a:cubicBezTo>
                  <a:pt x="23776" y="131"/>
                  <a:pt x="23013" y="188"/>
                  <a:pt x="22250" y="248"/>
                </a:cubicBezTo>
                <a:cubicBezTo>
                  <a:pt x="20720" y="367"/>
                  <a:pt x="19190" y="503"/>
                  <a:pt x="17661" y="628"/>
                </a:cubicBezTo>
                <a:cubicBezTo>
                  <a:pt x="15187" y="828"/>
                  <a:pt x="12704" y="996"/>
                  <a:pt x="10221" y="996"/>
                </a:cubicBezTo>
                <a:cubicBezTo>
                  <a:pt x="9649" y="996"/>
                  <a:pt x="9077" y="987"/>
                  <a:pt x="8505" y="967"/>
                </a:cubicBezTo>
                <a:cubicBezTo>
                  <a:pt x="6985" y="916"/>
                  <a:pt x="5467" y="790"/>
                  <a:pt x="3966" y="555"/>
                </a:cubicBezTo>
                <a:cubicBezTo>
                  <a:pt x="3209" y="436"/>
                  <a:pt x="2459" y="290"/>
                  <a:pt x="1714" y="116"/>
                </a:cubicBezTo>
                <a:cubicBezTo>
                  <a:pt x="1493" y="64"/>
                  <a:pt x="1211" y="0"/>
                  <a:pt x="943" y="0"/>
                </a:cubicBezTo>
                <a:close/>
              </a:path>
            </a:pathLst>
          </a:custGeom>
          <a:solidFill>
            <a:schemeClr val="accent1">
              <a:alpha val="4955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924" name="Google Shape;924;p36"/>
          <p:cNvSpPr/>
          <p:nvPr/>
        </p:nvSpPr>
        <p:spPr>
          <a:xfrm rot="-5400000">
            <a:off x="24347693" y="12473187"/>
            <a:ext cx="9523995" cy="11465631"/>
          </a:xfrm>
          <a:custGeom>
            <a:rect b="b" l="l" r="r" t="t"/>
            <a:pathLst>
              <a:path extrusionOk="0" h="20886" w="14638">
                <a:moveTo>
                  <a:pt x="3191" y="1"/>
                </a:moveTo>
                <a:cubicBezTo>
                  <a:pt x="2885" y="1"/>
                  <a:pt x="2576" y="81"/>
                  <a:pt x="2295" y="191"/>
                </a:cubicBezTo>
                <a:cubicBezTo>
                  <a:pt x="1899" y="349"/>
                  <a:pt x="1532" y="564"/>
                  <a:pt x="1185" y="809"/>
                </a:cubicBezTo>
                <a:cubicBezTo>
                  <a:pt x="1218" y="721"/>
                  <a:pt x="1252" y="633"/>
                  <a:pt x="1287" y="547"/>
                </a:cubicBezTo>
                <a:cubicBezTo>
                  <a:pt x="1332" y="438"/>
                  <a:pt x="1242" y="367"/>
                  <a:pt x="1149" y="367"/>
                </a:cubicBezTo>
                <a:cubicBezTo>
                  <a:pt x="1089" y="367"/>
                  <a:pt x="1027" y="397"/>
                  <a:pt x="998" y="467"/>
                </a:cubicBezTo>
                <a:cubicBezTo>
                  <a:pt x="147" y="2564"/>
                  <a:pt x="0" y="4857"/>
                  <a:pt x="71" y="7096"/>
                </a:cubicBezTo>
                <a:cubicBezTo>
                  <a:pt x="107" y="8264"/>
                  <a:pt x="200" y="9428"/>
                  <a:pt x="285" y="10592"/>
                </a:cubicBezTo>
                <a:cubicBezTo>
                  <a:pt x="378" y="11838"/>
                  <a:pt x="471" y="13083"/>
                  <a:pt x="565" y="14328"/>
                </a:cubicBezTo>
                <a:cubicBezTo>
                  <a:pt x="660" y="15573"/>
                  <a:pt x="755" y="16818"/>
                  <a:pt x="852" y="18063"/>
                </a:cubicBezTo>
                <a:cubicBezTo>
                  <a:pt x="895" y="18617"/>
                  <a:pt x="909" y="19183"/>
                  <a:pt x="997" y="19731"/>
                </a:cubicBezTo>
                <a:cubicBezTo>
                  <a:pt x="1063" y="20137"/>
                  <a:pt x="1227" y="20580"/>
                  <a:pt x="1623" y="20768"/>
                </a:cubicBezTo>
                <a:cubicBezTo>
                  <a:pt x="1853" y="20878"/>
                  <a:pt x="2108" y="20885"/>
                  <a:pt x="2359" y="20885"/>
                </a:cubicBezTo>
                <a:cubicBezTo>
                  <a:pt x="2678" y="20885"/>
                  <a:pt x="2997" y="20884"/>
                  <a:pt x="3315" y="20883"/>
                </a:cubicBezTo>
                <a:cubicBezTo>
                  <a:pt x="3934" y="20882"/>
                  <a:pt x="4551" y="20881"/>
                  <a:pt x="5168" y="20880"/>
                </a:cubicBezTo>
                <a:cubicBezTo>
                  <a:pt x="6413" y="20878"/>
                  <a:pt x="7658" y="20875"/>
                  <a:pt x="8904" y="20873"/>
                </a:cubicBezTo>
                <a:cubicBezTo>
                  <a:pt x="8946" y="20873"/>
                  <a:pt x="8987" y="20873"/>
                  <a:pt x="9029" y="20873"/>
                </a:cubicBezTo>
                <a:cubicBezTo>
                  <a:pt x="9733" y="20873"/>
                  <a:pt x="10440" y="20882"/>
                  <a:pt x="11147" y="20882"/>
                </a:cubicBezTo>
                <a:cubicBezTo>
                  <a:pt x="11621" y="20882"/>
                  <a:pt x="12096" y="20878"/>
                  <a:pt x="12569" y="20863"/>
                </a:cubicBezTo>
                <a:cubicBezTo>
                  <a:pt x="13054" y="20848"/>
                  <a:pt x="13560" y="20768"/>
                  <a:pt x="13928" y="20425"/>
                </a:cubicBezTo>
                <a:cubicBezTo>
                  <a:pt x="14266" y="20112"/>
                  <a:pt x="14409" y="19650"/>
                  <a:pt x="14479" y="19208"/>
                </a:cubicBezTo>
                <a:cubicBezTo>
                  <a:pt x="14615" y="18346"/>
                  <a:pt x="14637" y="17435"/>
                  <a:pt x="14556" y="16567"/>
                </a:cubicBezTo>
                <a:cubicBezTo>
                  <a:pt x="14480" y="15744"/>
                  <a:pt x="14290" y="14898"/>
                  <a:pt x="13827" y="14200"/>
                </a:cubicBezTo>
                <a:cubicBezTo>
                  <a:pt x="13606" y="13867"/>
                  <a:pt x="13329" y="13578"/>
                  <a:pt x="13000" y="13350"/>
                </a:cubicBezTo>
                <a:cubicBezTo>
                  <a:pt x="12618" y="13086"/>
                  <a:pt x="12175" y="12928"/>
                  <a:pt x="11727" y="12811"/>
                </a:cubicBezTo>
                <a:cubicBezTo>
                  <a:pt x="10841" y="12580"/>
                  <a:pt x="9808" y="12500"/>
                  <a:pt x="9119" y="11827"/>
                </a:cubicBezTo>
                <a:cubicBezTo>
                  <a:pt x="8381" y="11106"/>
                  <a:pt x="8246" y="10000"/>
                  <a:pt x="8306" y="9020"/>
                </a:cubicBezTo>
                <a:cubicBezTo>
                  <a:pt x="8344" y="8404"/>
                  <a:pt x="8449" y="7795"/>
                  <a:pt x="8518" y="7181"/>
                </a:cubicBezTo>
                <a:cubicBezTo>
                  <a:pt x="8574" y="6676"/>
                  <a:pt x="8621" y="6136"/>
                  <a:pt x="8417" y="5654"/>
                </a:cubicBezTo>
                <a:cubicBezTo>
                  <a:pt x="7771" y="4140"/>
                  <a:pt x="5341" y="4868"/>
                  <a:pt x="4856" y="3246"/>
                </a:cubicBezTo>
                <a:cubicBezTo>
                  <a:pt x="4619" y="2457"/>
                  <a:pt x="4843" y="1582"/>
                  <a:pt x="4492" y="818"/>
                </a:cubicBezTo>
                <a:cubicBezTo>
                  <a:pt x="4321" y="450"/>
                  <a:pt x="3993" y="161"/>
                  <a:pt x="3598" y="53"/>
                </a:cubicBezTo>
                <a:cubicBezTo>
                  <a:pt x="3465" y="17"/>
                  <a:pt x="3328" y="1"/>
                  <a:pt x="3191" y="1"/>
                </a:cubicBezTo>
                <a:close/>
              </a:path>
            </a:pathLst>
          </a:custGeom>
          <a:solidFill>
            <a:schemeClr val="accent2">
              <a:alpha val="5028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925" name="Google Shape;925;p36"/>
          <p:cNvGrpSpPr/>
          <p:nvPr/>
        </p:nvGrpSpPr>
        <p:grpSpPr>
          <a:xfrm flipH="1" rot="4635695">
            <a:off x="28127077" y="1185076"/>
            <a:ext cx="1520038" cy="1188923"/>
            <a:chOff x="1640475" y="1197075"/>
            <a:chExt cx="55475" cy="50250"/>
          </a:xfrm>
        </p:grpSpPr>
        <p:sp>
          <p:nvSpPr>
            <p:cNvPr id="926" name="Google Shape;926;p36"/>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927" name="Google Shape;927;p36"/>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928" name="Google Shape;928;p36"/>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929" name="Google Shape;929;p36"/>
          <p:cNvSpPr/>
          <p:nvPr/>
        </p:nvSpPr>
        <p:spPr>
          <a:xfrm rot="2468993">
            <a:off x="902254" y="1613978"/>
            <a:ext cx="3263463" cy="694238"/>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930" name="Google Shape;930;p36"/>
          <p:cNvSpPr/>
          <p:nvPr/>
        </p:nvSpPr>
        <p:spPr>
          <a:xfrm flipH="1" rot="-2062645">
            <a:off x="1652277" y="16551192"/>
            <a:ext cx="3664460" cy="933974"/>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931" name="Google Shape;931;p36"/>
          <p:cNvGrpSpPr/>
          <p:nvPr/>
        </p:nvGrpSpPr>
        <p:grpSpPr>
          <a:xfrm flipH="1" rot="199">
            <a:off x="3271553" y="5979284"/>
            <a:ext cx="863646" cy="927193"/>
            <a:chOff x="1640475" y="1197075"/>
            <a:chExt cx="55475" cy="50250"/>
          </a:xfrm>
        </p:grpSpPr>
        <p:sp>
          <p:nvSpPr>
            <p:cNvPr id="932" name="Google Shape;932;p36"/>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933" name="Google Shape;933;p36"/>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934" name="Google Shape;934;p36"/>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935" name="Google Shape;935;p36"/>
          <p:cNvSpPr/>
          <p:nvPr/>
        </p:nvSpPr>
        <p:spPr>
          <a:xfrm flipH="1" rot="-1057020">
            <a:off x="30236279" y="1975364"/>
            <a:ext cx="1548535" cy="2651424"/>
          </a:xfrm>
          <a:custGeom>
            <a:rect b="b" l="l" r="r" t="t"/>
            <a:pathLst>
              <a:path extrusionOk="0" h="15713" w="10628">
                <a:moveTo>
                  <a:pt x="9154" y="0"/>
                </a:moveTo>
                <a:cubicBezTo>
                  <a:pt x="9141" y="0"/>
                  <a:pt x="9128" y="5"/>
                  <a:pt x="9118" y="14"/>
                </a:cubicBezTo>
                <a:cubicBezTo>
                  <a:pt x="9094" y="34"/>
                  <a:pt x="9092" y="69"/>
                  <a:pt x="9112" y="93"/>
                </a:cubicBezTo>
                <a:cubicBezTo>
                  <a:pt x="9278" y="281"/>
                  <a:pt x="9433" y="486"/>
                  <a:pt x="9574" y="703"/>
                </a:cubicBezTo>
                <a:cubicBezTo>
                  <a:pt x="9585" y="719"/>
                  <a:pt x="9602" y="727"/>
                  <a:pt x="9620" y="727"/>
                </a:cubicBezTo>
                <a:cubicBezTo>
                  <a:pt x="9631" y="727"/>
                  <a:pt x="9641" y="725"/>
                  <a:pt x="9651" y="719"/>
                </a:cubicBezTo>
                <a:cubicBezTo>
                  <a:pt x="9677" y="703"/>
                  <a:pt x="9684" y="668"/>
                  <a:pt x="9667" y="642"/>
                </a:cubicBezTo>
                <a:cubicBezTo>
                  <a:pt x="9524" y="421"/>
                  <a:pt x="9366" y="212"/>
                  <a:pt x="9196" y="19"/>
                </a:cubicBezTo>
                <a:cubicBezTo>
                  <a:pt x="9185" y="6"/>
                  <a:pt x="9169" y="0"/>
                  <a:pt x="9154" y="0"/>
                </a:cubicBezTo>
                <a:close/>
                <a:moveTo>
                  <a:pt x="9994" y="1294"/>
                </a:moveTo>
                <a:cubicBezTo>
                  <a:pt x="9986" y="1294"/>
                  <a:pt x="9978" y="1296"/>
                  <a:pt x="9970" y="1299"/>
                </a:cubicBezTo>
                <a:cubicBezTo>
                  <a:pt x="9943" y="1312"/>
                  <a:pt x="9931" y="1345"/>
                  <a:pt x="9944" y="1373"/>
                </a:cubicBezTo>
                <a:cubicBezTo>
                  <a:pt x="10050" y="1602"/>
                  <a:pt x="10143" y="1843"/>
                  <a:pt x="10220" y="2087"/>
                </a:cubicBezTo>
                <a:cubicBezTo>
                  <a:pt x="10228" y="2111"/>
                  <a:pt x="10250" y="2126"/>
                  <a:pt x="10274" y="2126"/>
                </a:cubicBezTo>
                <a:cubicBezTo>
                  <a:pt x="10279" y="2126"/>
                  <a:pt x="10284" y="2125"/>
                  <a:pt x="10291" y="2124"/>
                </a:cubicBezTo>
                <a:cubicBezTo>
                  <a:pt x="10320" y="2114"/>
                  <a:pt x="10336" y="2083"/>
                  <a:pt x="10327" y="2054"/>
                </a:cubicBezTo>
                <a:cubicBezTo>
                  <a:pt x="10248" y="1805"/>
                  <a:pt x="10154" y="1561"/>
                  <a:pt x="10044" y="1326"/>
                </a:cubicBezTo>
                <a:cubicBezTo>
                  <a:pt x="10035" y="1306"/>
                  <a:pt x="10015" y="1294"/>
                  <a:pt x="9994" y="1294"/>
                </a:cubicBezTo>
                <a:close/>
                <a:moveTo>
                  <a:pt x="10459" y="2766"/>
                </a:moveTo>
                <a:cubicBezTo>
                  <a:pt x="10456" y="2766"/>
                  <a:pt x="10452" y="2766"/>
                  <a:pt x="10449" y="2767"/>
                </a:cubicBezTo>
                <a:cubicBezTo>
                  <a:pt x="10418" y="2772"/>
                  <a:pt x="10399" y="2801"/>
                  <a:pt x="10404" y="2831"/>
                </a:cubicBezTo>
                <a:cubicBezTo>
                  <a:pt x="10449" y="3078"/>
                  <a:pt x="10482" y="3334"/>
                  <a:pt x="10500" y="3593"/>
                </a:cubicBezTo>
                <a:cubicBezTo>
                  <a:pt x="10502" y="3621"/>
                  <a:pt x="10526" y="3644"/>
                  <a:pt x="10556" y="3644"/>
                </a:cubicBezTo>
                <a:lnTo>
                  <a:pt x="10559" y="3644"/>
                </a:lnTo>
                <a:cubicBezTo>
                  <a:pt x="10590" y="3642"/>
                  <a:pt x="10612" y="3615"/>
                  <a:pt x="10610" y="3585"/>
                </a:cubicBezTo>
                <a:cubicBezTo>
                  <a:pt x="10592" y="3322"/>
                  <a:pt x="10559" y="3062"/>
                  <a:pt x="10513" y="2811"/>
                </a:cubicBezTo>
                <a:cubicBezTo>
                  <a:pt x="10508" y="2784"/>
                  <a:pt x="10485" y="2766"/>
                  <a:pt x="10459" y="2766"/>
                </a:cubicBezTo>
                <a:close/>
                <a:moveTo>
                  <a:pt x="10573" y="4306"/>
                </a:moveTo>
                <a:cubicBezTo>
                  <a:pt x="10546" y="4306"/>
                  <a:pt x="10516" y="4330"/>
                  <a:pt x="10515" y="4361"/>
                </a:cubicBezTo>
                <a:cubicBezTo>
                  <a:pt x="10509" y="4612"/>
                  <a:pt x="10490" y="4869"/>
                  <a:pt x="10459" y="5127"/>
                </a:cubicBezTo>
                <a:cubicBezTo>
                  <a:pt x="10455" y="5158"/>
                  <a:pt x="10477" y="5185"/>
                  <a:pt x="10508" y="5189"/>
                </a:cubicBezTo>
                <a:lnTo>
                  <a:pt x="10514" y="5189"/>
                </a:lnTo>
                <a:cubicBezTo>
                  <a:pt x="10542" y="5189"/>
                  <a:pt x="10565" y="5168"/>
                  <a:pt x="10569" y="5141"/>
                </a:cubicBezTo>
                <a:cubicBezTo>
                  <a:pt x="10600" y="4879"/>
                  <a:pt x="10620" y="4618"/>
                  <a:pt x="10626" y="4364"/>
                </a:cubicBezTo>
                <a:cubicBezTo>
                  <a:pt x="10627" y="4333"/>
                  <a:pt x="10604" y="4307"/>
                  <a:pt x="10573" y="4306"/>
                </a:cubicBezTo>
                <a:close/>
                <a:moveTo>
                  <a:pt x="10392" y="5842"/>
                </a:moveTo>
                <a:cubicBezTo>
                  <a:pt x="10366" y="5842"/>
                  <a:pt x="10342" y="5860"/>
                  <a:pt x="10337" y="5886"/>
                </a:cubicBezTo>
                <a:cubicBezTo>
                  <a:pt x="10329" y="5923"/>
                  <a:pt x="10322" y="5959"/>
                  <a:pt x="10314" y="5994"/>
                </a:cubicBezTo>
                <a:cubicBezTo>
                  <a:pt x="10268" y="6208"/>
                  <a:pt x="10215" y="6424"/>
                  <a:pt x="10156" y="6634"/>
                </a:cubicBezTo>
                <a:cubicBezTo>
                  <a:pt x="10148" y="6664"/>
                  <a:pt x="10165" y="6695"/>
                  <a:pt x="10195" y="6702"/>
                </a:cubicBezTo>
                <a:cubicBezTo>
                  <a:pt x="10200" y="6705"/>
                  <a:pt x="10204" y="6705"/>
                  <a:pt x="10210" y="6705"/>
                </a:cubicBezTo>
                <a:cubicBezTo>
                  <a:pt x="10234" y="6705"/>
                  <a:pt x="10257" y="6689"/>
                  <a:pt x="10263" y="6664"/>
                </a:cubicBezTo>
                <a:cubicBezTo>
                  <a:pt x="10323" y="6451"/>
                  <a:pt x="10377" y="6233"/>
                  <a:pt x="10423" y="6018"/>
                </a:cubicBezTo>
                <a:cubicBezTo>
                  <a:pt x="10431" y="5981"/>
                  <a:pt x="10438" y="5945"/>
                  <a:pt x="10446" y="5909"/>
                </a:cubicBezTo>
                <a:cubicBezTo>
                  <a:pt x="10452" y="5878"/>
                  <a:pt x="10432" y="5849"/>
                  <a:pt x="10402" y="5842"/>
                </a:cubicBezTo>
                <a:cubicBezTo>
                  <a:pt x="10399" y="5842"/>
                  <a:pt x="10395" y="5842"/>
                  <a:pt x="10392" y="5842"/>
                </a:cubicBezTo>
                <a:close/>
                <a:moveTo>
                  <a:pt x="2671" y="7727"/>
                </a:moveTo>
                <a:cubicBezTo>
                  <a:pt x="2645" y="7727"/>
                  <a:pt x="2616" y="7750"/>
                  <a:pt x="2615" y="7780"/>
                </a:cubicBezTo>
                <a:cubicBezTo>
                  <a:pt x="2615" y="7811"/>
                  <a:pt x="2639" y="7837"/>
                  <a:pt x="2670" y="7838"/>
                </a:cubicBezTo>
                <a:cubicBezTo>
                  <a:pt x="2904" y="7844"/>
                  <a:pt x="3138" y="7936"/>
                  <a:pt x="3346" y="8101"/>
                </a:cubicBezTo>
                <a:cubicBezTo>
                  <a:pt x="3356" y="8109"/>
                  <a:pt x="3368" y="8113"/>
                  <a:pt x="3380" y="8113"/>
                </a:cubicBezTo>
                <a:cubicBezTo>
                  <a:pt x="3396" y="8113"/>
                  <a:pt x="3413" y="8106"/>
                  <a:pt x="3424" y="8092"/>
                </a:cubicBezTo>
                <a:cubicBezTo>
                  <a:pt x="3442" y="8068"/>
                  <a:pt x="3439" y="8032"/>
                  <a:pt x="3414" y="8014"/>
                </a:cubicBezTo>
                <a:cubicBezTo>
                  <a:pt x="3188" y="7834"/>
                  <a:pt x="2931" y="7734"/>
                  <a:pt x="2673" y="7727"/>
                </a:cubicBezTo>
                <a:cubicBezTo>
                  <a:pt x="2672" y="7727"/>
                  <a:pt x="2672" y="7727"/>
                  <a:pt x="2671" y="7727"/>
                </a:cubicBezTo>
                <a:close/>
                <a:moveTo>
                  <a:pt x="9973" y="7330"/>
                </a:moveTo>
                <a:cubicBezTo>
                  <a:pt x="9950" y="7330"/>
                  <a:pt x="9929" y="7344"/>
                  <a:pt x="9921" y="7367"/>
                </a:cubicBezTo>
                <a:cubicBezTo>
                  <a:pt x="9834" y="7607"/>
                  <a:pt x="9736" y="7848"/>
                  <a:pt x="9632" y="8081"/>
                </a:cubicBezTo>
                <a:cubicBezTo>
                  <a:pt x="9619" y="8108"/>
                  <a:pt x="9632" y="8141"/>
                  <a:pt x="9659" y="8153"/>
                </a:cubicBezTo>
                <a:cubicBezTo>
                  <a:pt x="9667" y="8157"/>
                  <a:pt x="9674" y="8159"/>
                  <a:pt x="9682" y="8159"/>
                </a:cubicBezTo>
                <a:cubicBezTo>
                  <a:pt x="9703" y="8159"/>
                  <a:pt x="9724" y="8147"/>
                  <a:pt x="9733" y="8125"/>
                </a:cubicBezTo>
                <a:cubicBezTo>
                  <a:pt x="9839" y="7890"/>
                  <a:pt x="9937" y="7648"/>
                  <a:pt x="10025" y="7405"/>
                </a:cubicBezTo>
                <a:cubicBezTo>
                  <a:pt x="10035" y="7377"/>
                  <a:pt x="10021" y="7344"/>
                  <a:pt x="9992" y="7334"/>
                </a:cubicBezTo>
                <a:cubicBezTo>
                  <a:pt x="9985" y="7331"/>
                  <a:pt x="9979" y="7330"/>
                  <a:pt x="9973" y="7330"/>
                </a:cubicBezTo>
                <a:close/>
                <a:moveTo>
                  <a:pt x="1957" y="7977"/>
                </a:moveTo>
                <a:cubicBezTo>
                  <a:pt x="1944" y="7977"/>
                  <a:pt x="1932" y="7981"/>
                  <a:pt x="1922" y="7990"/>
                </a:cubicBezTo>
                <a:cubicBezTo>
                  <a:pt x="1716" y="8153"/>
                  <a:pt x="1552" y="8384"/>
                  <a:pt x="1461" y="8637"/>
                </a:cubicBezTo>
                <a:cubicBezTo>
                  <a:pt x="1452" y="8666"/>
                  <a:pt x="1467" y="8698"/>
                  <a:pt x="1496" y="8709"/>
                </a:cubicBezTo>
                <a:cubicBezTo>
                  <a:pt x="1502" y="8711"/>
                  <a:pt x="1507" y="8712"/>
                  <a:pt x="1514" y="8712"/>
                </a:cubicBezTo>
                <a:cubicBezTo>
                  <a:pt x="1537" y="8712"/>
                  <a:pt x="1559" y="8697"/>
                  <a:pt x="1566" y="8674"/>
                </a:cubicBezTo>
                <a:cubicBezTo>
                  <a:pt x="1649" y="8441"/>
                  <a:pt x="1800" y="8228"/>
                  <a:pt x="1991" y="8076"/>
                </a:cubicBezTo>
                <a:cubicBezTo>
                  <a:pt x="2015" y="8057"/>
                  <a:pt x="2019" y="8022"/>
                  <a:pt x="2000" y="7998"/>
                </a:cubicBezTo>
                <a:cubicBezTo>
                  <a:pt x="1989" y="7984"/>
                  <a:pt x="1973" y="7977"/>
                  <a:pt x="1957" y="7977"/>
                </a:cubicBezTo>
                <a:close/>
                <a:moveTo>
                  <a:pt x="3845" y="8611"/>
                </a:moveTo>
                <a:cubicBezTo>
                  <a:pt x="3837" y="8611"/>
                  <a:pt x="3830" y="8612"/>
                  <a:pt x="3822" y="8616"/>
                </a:cubicBezTo>
                <a:cubicBezTo>
                  <a:pt x="3795" y="8627"/>
                  <a:pt x="3782" y="8661"/>
                  <a:pt x="3794" y="8688"/>
                </a:cubicBezTo>
                <a:cubicBezTo>
                  <a:pt x="3888" y="8903"/>
                  <a:pt x="3943" y="9150"/>
                  <a:pt x="3960" y="9421"/>
                </a:cubicBezTo>
                <a:cubicBezTo>
                  <a:pt x="3962" y="9450"/>
                  <a:pt x="3987" y="9472"/>
                  <a:pt x="4016" y="9472"/>
                </a:cubicBezTo>
                <a:lnTo>
                  <a:pt x="4019" y="9472"/>
                </a:lnTo>
                <a:cubicBezTo>
                  <a:pt x="4050" y="9470"/>
                  <a:pt x="4073" y="9445"/>
                  <a:pt x="4071" y="9414"/>
                </a:cubicBezTo>
                <a:cubicBezTo>
                  <a:pt x="4053" y="9130"/>
                  <a:pt x="3994" y="8871"/>
                  <a:pt x="3896" y="8645"/>
                </a:cubicBezTo>
                <a:cubicBezTo>
                  <a:pt x="3887" y="8624"/>
                  <a:pt x="3866" y="8611"/>
                  <a:pt x="3845" y="8611"/>
                </a:cubicBezTo>
                <a:close/>
                <a:moveTo>
                  <a:pt x="9339" y="8741"/>
                </a:moveTo>
                <a:cubicBezTo>
                  <a:pt x="9320" y="8741"/>
                  <a:pt x="9301" y="8752"/>
                  <a:pt x="9291" y="8771"/>
                </a:cubicBezTo>
                <a:cubicBezTo>
                  <a:pt x="9196" y="8946"/>
                  <a:pt x="9094" y="9121"/>
                  <a:pt x="8990" y="9290"/>
                </a:cubicBezTo>
                <a:cubicBezTo>
                  <a:pt x="8960" y="9338"/>
                  <a:pt x="8930" y="9385"/>
                  <a:pt x="8900" y="9433"/>
                </a:cubicBezTo>
                <a:cubicBezTo>
                  <a:pt x="8883" y="9459"/>
                  <a:pt x="8890" y="9493"/>
                  <a:pt x="8916" y="9510"/>
                </a:cubicBezTo>
                <a:cubicBezTo>
                  <a:pt x="8926" y="9515"/>
                  <a:pt x="8936" y="9518"/>
                  <a:pt x="8946" y="9518"/>
                </a:cubicBezTo>
                <a:cubicBezTo>
                  <a:pt x="8964" y="9518"/>
                  <a:pt x="8982" y="9509"/>
                  <a:pt x="8993" y="9493"/>
                </a:cubicBezTo>
                <a:cubicBezTo>
                  <a:pt x="9024" y="9445"/>
                  <a:pt x="9055" y="9397"/>
                  <a:pt x="9085" y="9349"/>
                </a:cubicBezTo>
                <a:cubicBezTo>
                  <a:pt x="9190" y="9178"/>
                  <a:pt x="9293" y="9000"/>
                  <a:pt x="9389" y="8823"/>
                </a:cubicBezTo>
                <a:cubicBezTo>
                  <a:pt x="9403" y="8796"/>
                  <a:pt x="9393" y="8762"/>
                  <a:pt x="9367" y="8748"/>
                </a:cubicBezTo>
                <a:cubicBezTo>
                  <a:pt x="9358" y="8743"/>
                  <a:pt x="9349" y="8741"/>
                  <a:pt x="9339" y="8741"/>
                </a:cubicBezTo>
                <a:close/>
                <a:moveTo>
                  <a:pt x="1463" y="9364"/>
                </a:moveTo>
                <a:cubicBezTo>
                  <a:pt x="1460" y="9364"/>
                  <a:pt x="1456" y="9364"/>
                  <a:pt x="1453" y="9365"/>
                </a:cubicBezTo>
                <a:cubicBezTo>
                  <a:pt x="1422" y="9370"/>
                  <a:pt x="1403" y="9399"/>
                  <a:pt x="1408" y="9429"/>
                </a:cubicBezTo>
                <a:cubicBezTo>
                  <a:pt x="1454" y="9678"/>
                  <a:pt x="1557" y="9931"/>
                  <a:pt x="1705" y="10162"/>
                </a:cubicBezTo>
                <a:cubicBezTo>
                  <a:pt x="1716" y="10179"/>
                  <a:pt x="1734" y="10187"/>
                  <a:pt x="1752" y="10187"/>
                </a:cubicBezTo>
                <a:cubicBezTo>
                  <a:pt x="1763" y="10187"/>
                  <a:pt x="1773" y="10184"/>
                  <a:pt x="1782" y="10179"/>
                </a:cubicBezTo>
                <a:cubicBezTo>
                  <a:pt x="1808" y="10162"/>
                  <a:pt x="1815" y="10127"/>
                  <a:pt x="1799" y="10102"/>
                </a:cubicBezTo>
                <a:cubicBezTo>
                  <a:pt x="1657" y="9883"/>
                  <a:pt x="1560" y="9643"/>
                  <a:pt x="1517" y="9409"/>
                </a:cubicBezTo>
                <a:cubicBezTo>
                  <a:pt x="1512" y="9382"/>
                  <a:pt x="1489" y="9364"/>
                  <a:pt x="1463" y="9364"/>
                </a:cubicBezTo>
                <a:close/>
                <a:moveTo>
                  <a:pt x="8495" y="10036"/>
                </a:moveTo>
                <a:cubicBezTo>
                  <a:pt x="8479" y="10036"/>
                  <a:pt x="8463" y="10043"/>
                  <a:pt x="8451" y="10057"/>
                </a:cubicBezTo>
                <a:cubicBezTo>
                  <a:pt x="8285" y="10264"/>
                  <a:pt x="8112" y="10454"/>
                  <a:pt x="7934" y="10621"/>
                </a:cubicBezTo>
                <a:cubicBezTo>
                  <a:pt x="7913" y="10642"/>
                  <a:pt x="7912" y="10678"/>
                  <a:pt x="7932" y="10700"/>
                </a:cubicBezTo>
                <a:cubicBezTo>
                  <a:pt x="7944" y="10711"/>
                  <a:pt x="7958" y="10717"/>
                  <a:pt x="7973" y="10717"/>
                </a:cubicBezTo>
                <a:cubicBezTo>
                  <a:pt x="7987" y="10717"/>
                  <a:pt x="8000" y="10712"/>
                  <a:pt x="8011" y="10702"/>
                </a:cubicBezTo>
                <a:cubicBezTo>
                  <a:pt x="8191" y="10531"/>
                  <a:pt x="8368" y="10338"/>
                  <a:pt x="8539" y="10126"/>
                </a:cubicBezTo>
                <a:cubicBezTo>
                  <a:pt x="8558" y="10102"/>
                  <a:pt x="8554" y="10068"/>
                  <a:pt x="8530" y="10048"/>
                </a:cubicBezTo>
                <a:cubicBezTo>
                  <a:pt x="8520" y="10040"/>
                  <a:pt x="8507" y="10036"/>
                  <a:pt x="8495" y="10036"/>
                </a:cubicBezTo>
                <a:close/>
                <a:moveTo>
                  <a:pt x="3979" y="10133"/>
                </a:moveTo>
                <a:cubicBezTo>
                  <a:pt x="3952" y="10133"/>
                  <a:pt x="3929" y="10154"/>
                  <a:pt x="3925" y="10182"/>
                </a:cubicBezTo>
                <a:lnTo>
                  <a:pt x="3920" y="10220"/>
                </a:lnTo>
                <a:cubicBezTo>
                  <a:pt x="3884" y="10457"/>
                  <a:pt x="3835" y="10698"/>
                  <a:pt x="3773" y="10933"/>
                </a:cubicBezTo>
                <a:cubicBezTo>
                  <a:pt x="3765" y="10963"/>
                  <a:pt x="3783" y="10993"/>
                  <a:pt x="3813" y="11000"/>
                </a:cubicBezTo>
                <a:cubicBezTo>
                  <a:pt x="3817" y="11002"/>
                  <a:pt x="3822" y="11002"/>
                  <a:pt x="3827" y="11002"/>
                </a:cubicBezTo>
                <a:cubicBezTo>
                  <a:pt x="3851" y="11002"/>
                  <a:pt x="3874" y="10986"/>
                  <a:pt x="3881" y="10961"/>
                </a:cubicBezTo>
                <a:cubicBezTo>
                  <a:pt x="3944" y="10721"/>
                  <a:pt x="3994" y="10478"/>
                  <a:pt x="4030" y="10236"/>
                </a:cubicBezTo>
                <a:lnTo>
                  <a:pt x="4035" y="10197"/>
                </a:lnTo>
                <a:cubicBezTo>
                  <a:pt x="4039" y="10166"/>
                  <a:pt x="4018" y="10138"/>
                  <a:pt x="3987" y="10134"/>
                </a:cubicBezTo>
                <a:cubicBezTo>
                  <a:pt x="3984" y="10133"/>
                  <a:pt x="3982" y="10133"/>
                  <a:pt x="3979" y="10133"/>
                </a:cubicBezTo>
                <a:close/>
                <a:moveTo>
                  <a:pt x="2272" y="10644"/>
                </a:moveTo>
                <a:cubicBezTo>
                  <a:pt x="2256" y="10644"/>
                  <a:pt x="2239" y="10651"/>
                  <a:pt x="2228" y="10665"/>
                </a:cubicBezTo>
                <a:cubicBezTo>
                  <a:pt x="2209" y="10689"/>
                  <a:pt x="2214" y="10725"/>
                  <a:pt x="2237" y="10744"/>
                </a:cubicBezTo>
                <a:cubicBezTo>
                  <a:pt x="2429" y="10898"/>
                  <a:pt x="2647" y="11033"/>
                  <a:pt x="2903" y="11158"/>
                </a:cubicBezTo>
                <a:cubicBezTo>
                  <a:pt x="2911" y="11163"/>
                  <a:pt x="2920" y="11164"/>
                  <a:pt x="2927" y="11164"/>
                </a:cubicBezTo>
                <a:cubicBezTo>
                  <a:pt x="2947" y="11164"/>
                  <a:pt x="2968" y="11153"/>
                  <a:pt x="2977" y="11133"/>
                </a:cubicBezTo>
                <a:cubicBezTo>
                  <a:pt x="2990" y="11105"/>
                  <a:pt x="2979" y="11072"/>
                  <a:pt x="2952" y="11058"/>
                </a:cubicBezTo>
                <a:cubicBezTo>
                  <a:pt x="2703" y="10937"/>
                  <a:pt x="2492" y="10806"/>
                  <a:pt x="2306" y="10656"/>
                </a:cubicBezTo>
                <a:cubicBezTo>
                  <a:pt x="2296" y="10648"/>
                  <a:pt x="2284" y="10644"/>
                  <a:pt x="2272" y="10644"/>
                </a:cubicBezTo>
                <a:close/>
                <a:moveTo>
                  <a:pt x="7368" y="11087"/>
                </a:moveTo>
                <a:cubicBezTo>
                  <a:pt x="7358" y="11087"/>
                  <a:pt x="7347" y="11090"/>
                  <a:pt x="7338" y="11096"/>
                </a:cubicBezTo>
                <a:cubicBezTo>
                  <a:pt x="7119" y="11238"/>
                  <a:pt x="6892" y="11355"/>
                  <a:pt x="6661" y="11440"/>
                </a:cubicBezTo>
                <a:cubicBezTo>
                  <a:pt x="6632" y="11451"/>
                  <a:pt x="6617" y="11484"/>
                  <a:pt x="6628" y="11512"/>
                </a:cubicBezTo>
                <a:cubicBezTo>
                  <a:pt x="6636" y="11534"/>
                  <a:pt x="6658" y="11548"/>
                  <a:pt x="6680" y="11548"/>
                </a:cubicBezTo>
                <a:cubicBezTo>
                  <a:pt x="6686" y="11548"/>
                  <a:pt x="6693" y="11547"/>
                  <a:pt x="6699" y="11545"/>
                </a:cubicBezTo>
                <a:cubicBezTo>
                  <a:pt x="6939" y="11456"/>
                  <a:pt x="7174" y="11337"/>
                  <a:pt x="7399" y="11189"/>
                </a:cubicBezTo>
                <a:cubicBezTo>
                  <a:pt x="7425" y="11172"/>
                  <a:pt x="7432" y="11138"/>
                  <a:pt x="7415" y="11112"/>
                </a:cubicBezTo>
                <a:cubicBezTo>
                  <a:pt x="7404" y="11096"/>
                  <a:pt x="7386" y="11087"/>
                  <a:pt x="7368" y="11087"/>
                </a:cubicBezTo>
                <a:close/>
                <a:moveTo>
                  <a:pt x="3646" y="11340"/>
                </a:moveTo>
                <a:cubicBezTo>
                  <a:pt x="3622" y="11340"/>
                  <a:pt x="3600" y="11355"/>
                  <a:pt x="3593" y="11378"/>
                </a:cubicBezTo>
                <a:cubicBezTo>
                  <a:pt x="3583" y="11407"/>
                  <a:pt x="3599" y="11439"/>
                  <a:pt x="3628" y="11449"/>
                </a:cubicBezTo>
                <a:cubicBezTo>
                  <a:pt x="3882" y="11533"/>
                  <a:pt x="4135" y="11602"/>
                  <a:pt x="4380" y="11653"/>
                </a:cubicBezTo>
                <a:cubicBezTo>
                  <a:pt x="4384" y="11653"/>
                  <a:pt x="4389" y="11654"/>
                  <a:pt x="4392" y="11654"/>
                </a:cubicBezTo>
                <a:cubicBezTo>
                  <a:pt x="4417" y="11654"/>
                  <a:pt x="4441" y="11636"/>
                  <a:pt x="4446" y="11609"/>
                </a:cubicBezTo>
                <a:cubicBezTo>
                  <a:pt x="4453" y="11579"/>
                  <a:pt x="4433" y="11550"/>
                  <a:pt x="4404" y="11544"/>
                </a:cubicBezTo>
                <a:cubicBezTo>
                  <a:pt x="4163" y="11494"/>
                  <a:pt x="3913" y="11426"/>
                  <a:pt x="3663" y="11343"/>
                </a:cubicBezTo>
                <a:cubicBezTo>
                  <a:pt x="3657" y="11341"/>
                  <a:pt x="3651" y="11340"/>
                  <a:pt x="3646" y="11340"/>
                </a:cubicBezTo>
                <a:close/>
                <a:moveTo>
                  <a:pt x="5932" y="11621"/>
                </a:moveTo>
                <a:cubicBezTo>
                  <a:pt x="5929" y="11621"/>
                  <a:pt x="5926" y="11622"/>
                  <a:pt x="5924" y="11622"/>
                </a:cubicBezTo>
                <a:cubicBezTo>
                  <a:pt x="5757" y="11643"/>
                  <a:pt x="5584" y="11653"/>
                  <a:pt x="5409" y="11653"/>
                </a:cubicBezTo>
                <a:cubicBezTo>
                  <a:pt x="5326" y="11653"/>
                  <a:pt x="5244" y="11651"/>
                  <a:pt x="5161" y="11646"/>
                </a:cubicBezTo>
                <a:cubicBezTo>
                  <a:pt x="5160" y="11646"/>
                  <a:pt x="5158" y="11646"/>
                  <a:pt x="5157" y="11646"/>
                </a:cubicBezTo>
                <a:cubicBezTo>
                  <a:pt x="5128" y="11646"/>
                  <a:pt x="5104" y="11669"/>
                  <a:pt x="5102" y="11699"/>
                </a:cubicBezTo>
                <a:cubicBezTo>
                  <a:pt x="5101" y="11729"/>
                  <a:pt x="5125" y="11755"/>
                  <a:pt x="5155" y="11758"/>
                </a:cubicBezTo>
                <a:cubicBezTo>
                  <a:pt x="5242" y="11762"/>
                  <a:pt x="5330" y="11765"/>
                  <a:pt x="5417" y="11765"/>
                </a:cubicBezTo>
                <a:cubicBezTo>
                  <a:pt x="5595" y="11765"/>
                  <a:pt x="5770" y="11753"/>
                  <a:pt x="5938" y="11732"/>
                </a:cubicBezTo>
                <a:cubicBezTo>
                  <a:pt x="5967" y="11728"/>
                  <a:pt x="5990" y="11700"/>
                  <a:pt x="5986" y="11670"/>
                </a:cubicBezTo>
                <a:cubicBezTo>
                  <a:pt x="5982" y="11642"/>
                  <a:pt x="5959" y="11621"/>
                  <a:pt x="5932" y="11621"/>
                </a:cubicBezTo>
                <a:close/>
                <a:moveTo>
                  <a:pt x="3586" y="11626"/>
                </a:moveTo>
                <a:cubicBezTo>
                  <a:pt x="3563" y="11626"/>
                  <a:pt x="3542" y="11639"/>
                  <a:pt x="3533" y="11661"/>
                </a:cubicBezTo>
                <a:cubicBezTo>
                  <a:pt x="3441" y="11895"/>
                  <a:pt x="3333" y="12130"/>
                  <a:pt x="3213" y="12358"/>
                </a:cubicBezTo>
                <a:cubicBezTo>
                  <a:pt x="3198" y="12386"/>
                  <a:pt x="3209" y="12419"/>
                  <a:pt x="3237" y="12434"/>
                </a:cubicBezTo>
                <a:cubicBezTo>
                  <a:pt x="3244" y="12438"/>
                  <a:pt x="3254" y="12440"/>
                  <a:pt x="3263" y="12440"/>
                </a:cubicBezTo>
                <a:cubicBezTo>
                  <a:pt x="3282" y="12440"/>
                  <a:pt x="3302" y="12430"/>
                  <a:pt x="3312" y="12410"/>
                </a:cubicBezTo>
                <a:cubicBezTo>
                  <a:pt x="3434" y="12178"/>
                  <a:pt x="3542" y="11940"/>
                  <a:pt x="3636" y="11702"/>
                </a:cubicBezTo>
                <a:cubicBezTo>
                  <a:pt x="3648" y="11673"/>
                  <a:pt x="3634" y="11641"/>
                  <a:pt x="3606" y="11629"/>
                </a:cubicBezTo>
                <a:cubicBezTo>
                  <a:pt x="3599" y="11627"/>
                  <a:pt x="3592" y="11626"/>
                  <a:pt x="3586" y="11626"/>
                </a:cubicBezTo>
                <a:close/>
                <a:moveTo>
                  <a:pt x="2869" y="12994"/>
                </a:moveTo>
                <a:cubicBezTo>
                  <a:pt x="2850" y="12994"/>
                  <a:pt x="2832" y="13003"/>
                  <a:pt x="2821" y="13019"/>
                </a:cubicBezTo>
                <a:cubicBezTo>
                  <a:pt x="2683" y="13230"/>
                  <a:pt x="2530" y="13438"/>
                  <a:pt x="2367" y="13639"/>
                </a:cubicBezTo>
                <a:cubicBezTo>
                  <a:pt x="2348" y="13662"/>
                  <a:pt x="2352" y="13698"/>
                  <a:pt x="2376" y="13717"/>
                </a:cubicBezTo>
                <a:cubicBezTo>
                  <a:pt x="2387" y="13725"/>
                  <a:pt x="2398" y="13730"/>
                  <a:pt x="2411" y="13730"/>
                </a:cubicBezTo>
                <a:cubicBezTo>
                  <a:pt x="2427" y="13730"/>
                  <a:pt x="2443" y="13722"/>
                  <a:pt x="2454" y="13708"/>
                </a:cubicBezTo>
                <a:cubicBezTo>
                  <a:pt x="2618" y="13505"/>
                  <a:pt x="2773" y="13294"/>
                  <a:pt x="2914" y="13080"/>
                </a:cubicBezTo>
                <a:cubicBezTo>
                  <a:pt x="2931" y="13054"/>
                  <a:pt x="2925" y="13020"/>
                  <a:pt x="2899" y="13003"/>
                </a:cubicBezTo>
                <a:cubicBezTo>
                  <a:pt x="2890" y="12997"/>
                  <a:pt x="2879" y="12994"/>
                  <a:pt x="2869" y="12994"/>
                </a:cubicBezTo>
                <a:close/>
                <a:moveTo>
                  <a:pt x="1898" y="14197"/>
                </a:moveTo>
                <a:cubicBezTo>
                  <a:pt x="1883" y="14197"/>
                  <a:pt x="1869" y="14203"/>
                  <a:pt x="1858" y="14214"/>
                </a:cubicBezTo>
                <a:cubicBezTo>
                  <a:pt x="1680" y="14396"/>
                  <a:pt x="1492" y="14575"/>
                  <a:pt x="1299" y="14742"/>
                </a:cubicBezTo>
                <a:cubicBezTo>
                  <a:pt x="1276" y="14763"/>
                  <a:pt x="1273" y="14797"/>
                  <a:pt x="1294" y="14820"/>
                </a:cubicBezTo>
                <a:cubicBezTo>
                  <a:pt x="1304" y="14833"/>
                  <a:pt x="1319" y="14840"/>
                  <a:pt x="1335" y="14840"/>
                </a:cubicBezTo>
                <a:cubicBezTo>
                  <a:pt x="1348" y="14840"/>
                  <a:pt x="1361" y="14835"/>
                  <a:pt x="1372" y="14826"/>
                </a:cubicBezTo>
                <a:cubicBezTo>
                  <a:pt x="1567" y="14656"/>
                  <a:pt x="1758" y="14476"/>
                  <a:pt x="1937" y="14292"/>
                </a:cubicBezTo>
                <a:cubicBezTo>
                  <a:pt x="1958" y="14269"/>
                  <a:pt x="1958" y="14234"/>
                  <a:pt x="1936" y="14212"/>
                </a:cubicBezTo>
                <a:cubicBezTo>
                  <a:pt x="1925" y="14202"/>
                  <a:pt x="1912" y="14197"/>
                  <a:pt x="1898" y="14197"/>
                </a:cubicBezTo>
                <a:close/>
                <a:moveTo>
                  <a:pt x="729" y="15209"/>
                </a:moveTo>
                <a:cubicBezTo>
                  <a:pt x="718" y="15209"/>
                  <a:pt x="706" y="15213"/>
                  <a:pt x="697" y="15220"/>
                </a:cubicBezTo>
                <a:cubicBezTo>
                  <a:pt x="463" y="15388"/>
                  <a:pt x="248" y="15514"/>
                  <a:pt x="41" y="15607"/>
                </a:cubicBezTo>
                <a:cubicBezTo>
                  <a:pt x="13" y="15619"/>
                  <a:pt x="0" y="15651"/>
                  <a:pt x="13" y="15680"/>
                </a:cubicBezTo>
                <a:cubicBezTo>
                  <a:pt x="22" y="15701"/>
                  <a:pt x="43" y="15712"/>
                  <a:pt x="64" y="15712"/>
                </a:cubicBezTo>
                <a:cubicBezTo>
                  <a:pt x="72" y="15712"/>
                  <a:pt x="79" y="15711"/>
                  <a:pt x="87" y="15708"/>
                </a:cubicBezTo>
                <a:cubicBezTo>
                  <a:pt x="300" y="15613"/>
                  <a:pt x="521" y="15483"/>
                  <a:pt x="762" y="15310"/>
                </a:cubicBezTo>
                <a:cubicBezTo>
                  <a:pt x="786" y="15293"/>
                  <a:pt x="792" y="15257"/>
                  <a:pt x="775" y="15233"/>
                </a:cubicBezTo>
                <a:cubicBezTo>
                  <a:pt x="764" y="15217"/>
                  <a:pt x="746" y="15209"/>
                  <a:pt x="729" y="15209"/>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936" name="Google Shape;936;p36"/>
          <p:cNvSpPr/>
          <p:nvPr/>
        </p:nvSpPr>
        <p:spPr>
          <a:xfrm flipH="1" rot="-7039476">
            <a:off x="3815709" y="18618891"/>
            <a:ext cx="3024794" cy="2049673"/>
          </a:xfrm>
          <a:custGeom>
            <a:rect b="b" l="l" r="r" t="t"/>
            <a:pathLst>
              <a:path extrusionOk="0" h="21613" w="29542">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937" name="Google Shape;937;p36"/>
          <p:cNvGrpSpPr/>
          <p:nvPr/>
        </p:nvGrpSpPr>
        <p:grpSpPr>
          <a:xfrm flipH="1" rot="-502765">
            <a:off x="27891066" y="15940161"/>
            <a:ext cx="1299057" cy="1387315"/>
            <a:chOff x="1640475" y="1197075"/>
            <a:chExt cx="55475" cy="50250"/>
          </a:xfrm>
        </p:grpSpPr>
        <p:sp>
          <p:nvSpPr>
            <p:cNvPr id="938" name="Google Shape;938;p36"/>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939" name="Google Shape;939;p36"/>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940" name="Google Shape;940;p36"/>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ive columns ">
  <p:cSld name="TITLE_ONLY_1_1_1">
    <p:spTree>
      <p:nvGrpSpPr>
        <p:cNvPr id="941" name="Shape 941"/>
        <p:cNvGrpSpPr/>
        <p:nvPr/>
      </p:nvGrpSpPr>
      <p:grpSpPr>
        <a:xfrm>
          <a:off x="0" y="0"/>
          <a:ext cx="0" cy="0"/>
          <a:chOff x="0" y="0"/>
          <a:chExt cx="0" cy="0"/>
        </a:xfrm>
      </p:grpSpPr>
      <p:sp>
        <p:nvSpPr>
          <p:cNvPr id="942" name="Google Shape;942;p37"/>
          <p:cNvSpPr txBox="1"/>
          <p:nvPr>
            <p:ph type="title"/>
          </p:nvPr>
        </p:nvSpPr>
        <p:spPr>
          <a:xfrm>
            <a:off x="11907000" y="3238187"/>
            <a:ext cx="9104400" cy="2054400"/>
          </a:xfrm>
          <a:prstGeom prst="rect">
            <a:avLst/>
          </a:prstGeom>
        </p:spPr>
        <p:txBody>
          <a:bodyPr anchorCtr="0" anchor="t" bIns="341325" lIns="341325" spcFirstLastPara="1" rIns="341325" wrap="square" tIns="341325">
            <a:noAutofit/>
          </a:bodyPr>
          <a:lstStyle>
            <a:lvl1pPr lvl="0" rtl="0" algn="ctr">
              <a:spcBef>
                <a:spcPts val="0"/>
              </a:spcBef>
              <a:spcAft>
                <a:spcPts val="0"/>
              </a:spcAft>
              <a:buClr>
                <a:schemeClr val="dk1"/>
              </a:buClr>
              <a:buSzPts val="10500"/>
              <a:buNone/>
              <a:defRPr sz="7800">
                <a:solidFill>
                  <a:schemeClr val="dk1"/>
                </a:solidFill>
              </a:defRPr>
            </a:lvl1pPr>
            <a:lvl2pPr lvl="1" rtl="0">
              <a:spcBef>
                <a:spcPts val="0"/>
              </a:spcBef>
              <a:spcAft>
                <a:spcPts val="0"/>
              </a:spcAft>
              <a:buClr>
                <a:schemeClr val="dk1"/>
              </a:buClr>
              <a:buSzPts val="10500"/>
              <a:buNone/>
              <a:defRPr>
                <a:solidFill>
                  <a:schemeClr val="dk1"/>
                </a:solidFill>
              </a:defRPr>
            </a:lvl2pPr>
            <a:lvl3pPr lvl="2" rtl="0">
              <a:spcBef>
                <a:spcPts val="0"/>
              </a:spcBef>
              <a:spcAft>
                <a:spcPts val="0"/>
              </a:spcAft>
              <a:buClr>
                <a:schemeClr val="dk1"/>
              </a:buClr>
              <a:buSzPts val="10500"/>
              <a:buNone/>
              <a:defRPr>
                <a:solidFill>
                  <a:schemeClr val="dk1"/>
                </a:solidFill>
              </a:defRPr>
            </a:lvl3pPr>
            <a:lvl4pPr lvl="3" rtl="0">
              <a:spcBef>
                <a:spcPts val="0"/>
              </a:spcBef>
              <a:spcAft>
                <a:spcPts val="0"/>
              </a:spcAft>
              <a:buClr>
                <a:schemeClr val="dk1"/>
              </a:buClr>
              <a:buSzPts val="10500"/>
              <a:buNone/>
              <a:defRPr>
                <a:solidFill>
                  <a:schemeClr val="dk1"/>
                </a:solidFill>
              </a:defRPr>
            </a:lvl4pPr>
            <a:lvl5pPr lvl="4" rtl="0">
              <a:spcBef>
                <a:spcPts val="0"/>
              </a:spcBef>
              <a:spcAft>
                <a:spcPts val="0"/>
              </a:spcAft>
              <a:buClr>
                <a:schemeClr val="dk1"/>
              </a:buClr>
              <a:buSzPts val="10500"/>
              <a:buNone/>
              <a:defRPr>
                <a:solidFill>
                  <a:schemeClr val="dk1"/>
                </a:solidFill>
              </a:defRPr>
            </a:lvl5pPr>
            <a:lvl6pPr lvl="5" rtl="0">
              <a:spcBef>
                <a:spcPts val="0"/>
              </a:spcBef>
              <a:spcAft>
                <a:spcPts val="0"/>
              </a:spcAft>
              <a:buClr>
                <a:schemeClr val="dk1"/>
              </a:buClr>
              <a:buSzPts val="10500"/>
              <a:buNone/>
              <a:defRPr>
                <a:solidFill>
                  <a:schemeClr val="dk1"/>
                </a:solidFill>
              </a:defRPr>
            </a:lvl6pPr>
            <a:lvl7pPr lvl="6" rtl="0">
              <a:spcBef>
                <a:spcPts val="0"/>
              </a:spcBef>
              <a:spcAft>
                <a:spcPts val="0"/>
              </a:spcAft>
              <a:buClr>
                <a:schemeClr val="dk1"/>
              </a:buClr>
              <a:buSzPts val="10500"/>
              <a:buNone/>
              <a:defRPr>
                <a:solidFill>
                  <a:schemeClr val="dk1"/>
                </a:solidFill>
              </a:defRPr>
            </a:lvl7pPr>
            <a:lvl8pPr lvl="7" rtl="0">
              <a:spcBef>
                <a:spcPts val="0"/>
              </a:spcBef>
              <a:spcAft>
                <a:spcPts val="0"/>
              </a:spcAft>
              <a:buClr>
                <a:schemeClr val="dk1"/>
              </a:buClr>
              <a:buSzPts val="10500"/>
              <a:buNone/>
              <a:defRPr>
                <a:solidFill>
                  <a:schemeClr val="dk1"/>
                </a:solidFill>
              </a:defRPr>
            </a:lvl8pPr>
            <a:lvl9pPr lvl="8" rtl="0">
              <a:spcBef>
                <a:spcPts val="0"/>
              </a:spcBef>
              <a:spcAft>
                <a:spcPts val="0"/>
              </a:spcAft>
              <a:buClr>
                <a:schemeClr val="dk1"/>
              </a:buClr>
              <a:buSzPts val="10500"/>
              <a:buNone/>
              <a:defRPr>
                <a:solidFill>
                  <a:schemeClr val="dk1"/>
                </a:solidFill>
              </a:defRPr>
            </a:lvl9pPr>
          </a:lstStyle>
          <a:p/>
        </p:txBody>
      </p:sp>
      <p:sp>
        <p:nvSpPr>
          <p:cNvPr id="943" name="Google Shape;943;p37"/>
          <p:cNvSpPr txBox="1"/>
          <p:nvPr>
            <p:ph idx="2" type="title"/>
          </p:nvPr>
        </p:nvSpPr>
        <p:spPr>
          <a:xfrm>
            <a:off x="2584221" y="8394550"/>
            <a:ext cx="7986600" cy="2251500"/>
          </a:xfrm>
          <a:prstGeom prst="rect">
            <a:avLst/>
          </a:prstGeom>
        </p:spPr>
        <p:txBody>
          <a:bodyPr anchorCtr="0" anchor="ctr" bIns="341325" lIns="341325" spcFirstLastPara="1" rIns="341325" wrap="square" tIns="341325">
            <a:noAutofit/>
          </a:bodyPr>
          <a:lstStyle>
            <a:lvl1pPr lvl="0" rtl="0" algn="ctr">
              <a:spcBef>
                <a:spcPts val="0"/>
              </a:spcBef>
              <a:spcAft>
                <a:spcPts val="0"/>
              </a:spcAft>
              <a:buSzPts val="9300"/>
              <a:buNone/>
              <a:defRPr sz="6700"/>
            </a:lvl1pPr>
            <a:lvl2pPr lvl="1" rtl="0" algn="ctr">
              <a:spcBef>
                <a:spcPts val="0"/>
              </a:spcBef>
              <a:spcAft>
                <a:spcPts val="0"/>
              </a:spcAft>
              <a:buSzPts val="9300"/>
              <a:buNone/>
              <a:defRPr sz="9300"/>
            </a:lvl2pPr>
            <a:lvl3pPr lvl="2" rtl="0" algn="ctr">
              <a:spcBef>
                <a:spcPts val="0"/>
              </a:spcBef>
              <a:spcAft>
                <a:spcPts val="0"/>
              </a:spcAft>
              <a:buSzPts val="9300"/>
              <a:buNone/>
              <a:defRPr sz="9300"/>
            </a:lvl3pPr>
            <a:lvl4pPr lvl="3" rtl="0" algn="ctr">
              <a:spcBef>
                <a:spcPts val="0"/>
              </a:spcBef>
              <a:spcAft>
                <a:spcPts val="0"/>
              </a:spcAft>
              <a:buSzPts val="9300"/>
              <a:buNone/>
              <a:defRPr sz="9300"/>
            </a:lvl4pPr>
            <a:lvl5pPr lvl="4" rtl="0" algn="ctr">
              <a:spcBef>
                <a:spcPts val="0"/>
              </a:spcBef>
              <a:spcAft>
                <a:spcPts val="0"/>
              </a:spcAft>
              <a:buSzPts val="9300"/>
              <a:buNone/>
              <a:defRPr sz="9300"/>
            </a:lvl5pPr>
            <a:lvl6pPr lvl="5" rtl="0" algn="ctr">
              <a:spcBef>
                <a:spcPts val="0"/>
              </a:spcBef>
              <a:spcAft>
                <a:spcPts val="0"/>
              </a:spcAft>
              <a:buSzPts val="9300"/>
              <a:buNone/>
              <a:defRPr sz="9300"/>
            </a:lvl6pPr>
            <a:lvl7pPr lvl="6" rtl="0" algn="ctr">
              <a:spcBef>
                <a:spcPts val="0"/>
              </a:spcBef>
              <a:spcAft>
                <a:spcPts val="0"/>
              </a:spcAft>
              <a:buSzPts val="9300"/>
              <a:buNone/>
              <a:defRPr sz="9300"/>
            </a:lvl7pPr>
            <a:lvl8pPr lvl="7" rtl="0" algn="ctr">
              <a:spcBef>
                <a:spcPts val="0"/>
              </a:spcBef>
              <a:spcAft>
                <a:spcPts val="0"/>
              </a:spcAft>
              <a:buSzPts val="9300"/>
              <a:buNone/>
              <a:defRPr sz="9300"/>
            </a:lvl8pPr>
            <a:lvl9pPr lvl="8" rtl="0" algn="ctr">
              <a:spcBef>
                <a:spcPts val="0"/>
              </a:spcBef>
              <a:spcAft>
                <a:spcPts val="0"/>
              </a:spcAft>
              <a:buSzPts val="9300"/>
              <a:buNone/>
              <a:defRPr sz="9300"/>
            </a:lvl9pPr>
          </a:lstStyle>
          <a:p/>
        </p:txBody>
      </p:sp>
      <p:sp>
        <p:nvSpPr>
          <p:cNvPr id="944" name="Google Shape;944;p37"/>
          <p:cNvSpPr txBox="1"/>
          <p:nvPr>
            <p:ph idx="1" type="subTitle"/>
          </p:nvPr>
        </p:nvSpPr>
        <p:spPr>
          <a:xfrm>
            <a:off x="2584221" y="11193653"/>
            <a:ext cx="7986600" cy="2068500"/>
          </a:xfrm>
          <a:prstGeom prst="rect">
            <a:avLst/>
          </a:prstGeom>
          <a:noFill/>
          <a:ln>
            <a:noFill/>
          </a:ln>
        </p:spPr>
        <p:txBody>
          <a:bodyPr anchorCtr="0" anchor="ctr" bIns="341325" lIns="341325" spcFirstLastPara="1" rIns="341325" wrap="square" tIns="341325">
            <a:noAutofit/>
          </a:bodyPr>
          <a:lstStyle>
            <a:lvl1pPr lvl="0"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1pPr>
            <a:lvl2pPr lvl="1"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2pPr>
            <a:lvl3pPr lvl="2"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3pPr>
            <a:lvl4pPr lvl="3"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4pPr>
            <a:lvl5pPr lvl="4"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5pPr>
            <a:lvl6pPr lvl="5"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6pPr>
            <a:lvl7pPr lvl="6"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7pPr>
            <a:lvl8pPr lvl="7"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8pPr>
            <a:lvl9pPr lvl="8"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9pPr>
          </a:lstStyle>
          <a:p/>
        </p:txBody>
      </p:sp>
      <p:sp>
        <p:nvSpPr>
          <p:cNvPr id="945" name="Google Shape;945;p37"/>
          <p:cNvSpPr txBox="1"/>
          <p:nvPr>
            <p:ph idx="3" type="title"/>
          </p:nvPr>
        </p:nvSpPr>
        <p:spPr>
          <a:xfrm>
            <a:off x="12466127" y="8394550"/>
            <a:ext cx="7986600" cy="2251500"/>
          </a:xfrm>
          <a:prstGeom prst="rect">
            <a:avLst/>
          </a:prstGeom>
        </p:spPr>
        <p:txBody>
          <a:bodyPr anchorCtr="0" anchor="ctr" bIns="341325" lIns="341325" spcFirstLastPara="1" rIns="341325" wrap="square" tIns="341325">
            <a:noAutofit/>
          </a:bodyPr>
          <a:lstStyle>
            <a:lvl1pPr lvl="0" rtl="0" algn="ctr">
              <a:spcBef>
                <a:spcPts val="0"/>
              </a:spcBef>
              <a:spcAft>
                <a:spcPts val="0"/>
              </a:spcAft>
              <a:buSzPts val="9300"/>
              <a:buNone/>
              <a:defRPr sz="6700"/>
            </a:lvl1pPr>
            <a:lvl2pPr lvl="1" rtl="0" algn="ctr">
              <a:spcBef>
                <a:spcPts val="0"/>
              </a:spcBef>
              <a:spcAft>
                <a:spcPts val="0"/>
              </a:spcAft>
              <a:buSzPts val="9300"/>
              <a:buNone/>
              <a:defRPr sz="9300"/>
            </a:lvl2pPr>
            <a:lvl3pPr lvl="2" rtl="0" algn="ctr">
              <a:spcBef>
                <a:spcPts val="0"/>
              </a:spcBef>
              <a:spcAft>
                <a:spcPts val="0"/>
              </a:spcAft>
              <a:buSzPts val="9300"/>
              <a:buNone/>
              <a:defRPr sz="9300"/>
            </a:lvl3pPr>
            <a:lvl4pPr lvl="3" rtl="0" algn="ctr">
              <a:spcBef>
                <a:spcPts val="0"/>
              </a:spcBef>
              <a:spcAft>
                <a:spcPts val="0"/>
              </a:spcAft>
              <a:buSzPts val="9300"/>
              <a:buNone/>
              <a:defRPr sz="9300"/>
            </a:lvl4pPr>
            <a:lvl5pPr lvl="4" rtl="0" algn="ctr">
              <a:spcBef>
                <a:spcPts val="0"/>
              </a:spcBef>
              <a:spcAft>
                <a:spcPts val="0"/>
              </a:spcAft>
              <a:buSzPts val="9300"/>
              <a:buNone/>
              <a:defRPr sz="9300"/>
            </a:lvl5pPr>
            <a:lvl6pPr lvl="5" rtl="0" algn="ctr">
              <a:spcBef>
                <a:spcPts val="0"/>
              </a:spcBef>
              <a:spcAft>
                <a:spcPts val="0"/>
              </a:spcAft>
              <a:buSzPts val="9300"/>
              <a:buNone/>
              <a:defRPr sz="9300"/>
            </a:lvl6pPr>
            <a:lvl7pPr lvl="6" rtl="0" algn="ctr">
              <a:spcBef>
                <a:spcPts val="0"/>
              </a:spcBef>
              <a:spcAft>
                <a:spcPts val="0"/>
              </a:spcAft>
              <a:buSzPts val="9300"/>
              <a:buNone/>
              <a:defRPr sz="9300"/>
            </a:lvl7pPr>
            <a:lvl8pPr lvl="7" rtl="0" algn="ctr">
              <a:spcBef>
                <a:spcPts val="0"/>
              </a:spcBef>
              <a:spcAft>
                <a:spcPts val="0"/>
              </a:spcAft>
              <a:buSzPts val="9300"/>
              <a:buNone/>
              <a:defRPr sz="9300"/>
            </a:lvl8pPr>
            <a:lvl9pPr lvl="8" rtl="0" algn="ctr">
              <a:spcBef>
                <a:spcPts val="0"/>
              </a:spcBef>
              <a:spcAft>
                <a:spcPts val="0"/>
              </a:spcAft>
              <a:buSzPts val="9300"/>
              <a:buNone/>
              <a:defRPr sz="9300"/>
            </a:lvl9pPr>
          </a:lstStyle>
          <a:p/>
        </p:txBody>
      </p:sp>
      <p:sp>
        <p:nvSpPr>
          <p:cNvPr id="946" name="Google Shape;946;p37"/>
          <p:cNvSpPr txBox="1"/>
          <p:nvPr>
            <p:ph idx="4" type="subTitle"/>
          </p:nvPr>
        </p:nvSpPr>
        <p:spPr>
          <a:xfrm>
            <a:off x="12466127" y="11193653"/>
            <a:ext cx="7986600" cy="2068500"/>
          </a:xfrm>
          <a:prstGeom prst="rect">
            <a:avLst/>
          </a:prstGeom>
          <a:noFill/>
          <a:ln>
            <a:noFill/>
          </a:ln>
        </p:spPr>
        <p:txBody>
          <a:bodyPr anchorCtr="0" anchor="ctr" bIns="341325" lIns="341325" spcFirstLastPara="1" rIns="341325" wrap="square" tIns="341325">
            <a:noAutofit/>
          </a:bodyPr>
          <a:lstStyle>
            <a:lvl1pPr lvl="0"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1pPr>
            <a:lvl2pPr lvl="1"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2pPr>
            <a:lvl3pPr lvl="2"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3pPr>
            <a:lvl4pPr lvl="3"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4pPr>
            <a:lvl5pPr lvl="4"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5pPr>
            <a:lvl6pPr lvl="5"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6pPr>
            <a:lvl7pPr lvl="6"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7pPr>
            <a:lvl8pPr lvl="7"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8pPr>
            <a:lvl9pPr lvl="8"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9pPr>
          </a:lstStyle>
          <a:p/>
        </p:txBody>
      </p:sp>
      <p:sp>
        <p:nvSpPr>
          <p:cNvPr id="947" name="Google Shape;947;p37"/>
          <p:cNvSpPr txBox="1"/>
          <p:nvPr>
            <p:ph idx="5" type="title"/>
          </p:nvPr>
        </p:nvSpPr>
        <p:spPr>
          <a:xfrm>
            <a:off x="22348032" y="8394550"/>
            <a:ext cx="7986600" cy="2251500"/>
          </a:xfrm>
          <a:prstGeom prst="rect">
            <a:avLst/>
          </a:prstGeom>
        </p:spPr>
        <p:txBody>
          <a:bodyPr anchorCtr="0" anchor="ctr" bIns="341325" lIns="341325" spcFirstLastPara="1" rIns="341325" wrap="square" tIns="341325">
            <a:noAutofit/>
          </a:bodyPr>
          <a:lstStyle>
            <a:lvl1pPr lvl="0" rtl="0" algn="ctr">
              <a:spcBef>
                <a:spcPts val="0"/>
              </a:spcBef>
              <a:spcAft>
                <a:spcPts val="0"/>
              </a:spcAft>
              <a:buSzPts val="9300"/>
              <a:buNone/>
              <a:defRPr sz="6700"/>
            </a:lvl1pPr>
            <a:lvl2pPr lvl="1" rtl="0" algn="ctr">
              <a:spcBef>
                <a:spcPts val="0"/>
              </a:spcBef>
              <a:spcAft>
                <a:spcPts val="0"/>
              </a:spcAft>
              <a:buSzPts val="9300"/>
              <a:buNone/>
              <a:defRPr sz="9300"/>
            </a:lvl2pPr>
            <a:lvl3pPr lvl="2" rtl="0" algn="ctr">
              <a:spcBef>
                <a:spcPts val="0"/>
              </a:spcBef>
              <a:spcAft>
                <a:spcPts val="0"/>
              </a:spcAft>
              <a:buSzPts val="9300"/>
              <a:buNone/>
              <a:defRPr sz="9300"/>
            </a:lvl3pPr>
            <a:lvl4pPr lvl="3" rtl="0" algn="ctr">
              <a:spcBef>
                <a:spcPts val="0"/>
              </a:spcBef>
              <a:spcAft>
                <a:spcPts val="0"/>
              </a:spcAft>
              <a:buSzPts val="9300"/>
              <a:buNone/>
              <a:defRPr sz="9300"/>
            </a:lvl4pPr>
            <a:lvl5pPr lvl="4" rtl="0" algn="ctr">
              <a:spcBef>
                <a:spcPts val="0"/>
              </a:spcBef>
              <a:spcAft>
                <a:spcPts val="0"/>
              </a:spcAft>
              <a:buSzPts val="9300"/>
              <a:buNone/>
              <a:defRPr sz="9300"/>
            </a:lvl5pPr>
            <a:lvl6pPr lvl="5" rtl="0" algn="ctr">
              <a:spcBef>
                <a:spcPts val="0"/>
              </a:spcBef>
              <a:spcAft>
                <a:spcPts val="0"/>
              </a:spcAft>
              <a:buSzPts val="9300"/>
              <a:buNone/>
              <a:defRPr sz="9300"/>
            </a:lvl6pPr>
            <a:lvl7pPr lvl="6" rtl="0" algn="ctr">
              <a:spcBef>
                <a:spcPts val="0"/>
              </a:spcBef>
              <a:spcAft>
                <a:spcPts val="0"/>
              </a:spcAft>
              <a:buSzPts val="9300"/>
              <a:buNone/>
              <a:defRPr sz="9300"/>
            </a:lvl7pPr>
            <a:lvl8pPr lvl="7" rtl="0" algn="ctr">
              <a:spcBef>
                <a:spcPts val="0"/>
              </a:spcBef>
              <a:spcAft>
                <a:spcPts val="0"/>
              </a:spcAft>
              <a:buSzPts val="9300"/>
              <a:buNone/>
              <a:defRPr sz="9300"/>
            </a:lvl8pPr>
            <a:lvl9pPr lvl="8" rtl="0" algn="ctr">
              <a:spcBef>
                <a:spcPts val="0"/>
              </a:spcBef>
              <a:spcAft>
                <a:spcPts val="0"/>
              </a:spcAft>
              <a:buSzPts val="9300"/>
              <a:buNone/>
              <a:defRPr sz="9300"/>
            </a:lvl9pPr>
          </a:lstStyle>
          <a:p/>
        </p:txBody>
      </p:sp>
      <p:sp>
        <p:nvSpPr>
          <p:cNvPr id="948" name="Google Shape;948;p37"/>
          <p:cNvSpPr txBox="1"/>
          <p:nvPr>
            <p:ph idx="6" type="subTitle"/>
          </p:nvPr>
        </p:nvSpPr>
        <p:spPr>
          <a:xfrm>
            <a:off x="22348032" y="11193653"/>
            <a:ext cx="7986600" cy="2068500"/>
          </a:xfrm>
          <a:prstGeom prst="rect">
            <a:avLst/>
          </a:prstGeom>
          <a:noFill/>
          <a:ln>
            <a:noFill/>
          </a:ln>
        </p:spPr>
        <p:txBody>
          <a:bodyPr anchorCtr="0" anchor="ctr" bIns="341325" lIns="341325" spcFirstLastPara="1" rIns="341325" wrap="square" tIns="341325">
            <a:noAutofit/>
          </a:bodyPr>
          <a:lstStyle>
            <a:lvl1pPr lvl="0"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1pPr>
            <a:lvl2pPr lvl="1"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2pPr>
            <a:lvl3pPr lvl="2"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3pPr>
            <a:lvl4pPr lvl="3"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4pPr>
            <a:lvl5pPr lvl="4"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5pPr>
            <a:lvl6pPr lvl="5"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6pPr>
            <a:lvl7pPr lvl="6"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7pPr>
            <a:lvl8pPr lvl="7"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8pPr>
            <a:lvl9pPr lvl="8"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9pPr>
          </a:lstStyle>
          <a:p/>
        </p:txBody>
      </p:sp>
      <p:sp>
        <p:nvSpPr>
          <p:cNvPr id="949" name="Google Shape;949;p37"/>
          <p:cNvSpPr txBox="1"/>
          <p:nvPr>
            <p:ph idx="7" type="title"/>
          </p:nvPr>
        </p:nvSpPr>
        <p:spPr>
          <a:xfrm>
            <a:off x="7531647" y="14790817"/>
            <a:ext cx="7986600" cy="2251500"/>
          </a:xfrm>
          <a:prstGeom prst="rect">
            <a:avLst/>
          </a:prstGeom>
        </p:spPr>
        <p:txBody>
          <a:bodyPr anchorCtr="0" anchor="ctr" bIns="341325" lIns="341325" spcFirstLastPara="1" rIns="341325" wrap="square" tIns="341325">
            <a:noAutofit/>
          </a:bodyPr>
          <a:lstStyle>
            <a:lvl1pPr lvl="0" rtl="0" algn="ctr">
              <a:spcBef>
                <a:spcPts val="0"/>
              </a:spcBef>
              <a:spcAft>
                <a:spcPts val="0"/>
              </a:spcAft>
              <a:buSzPts val="9300"/>
              <a:buNone/>
              <a:defRPr sz="6700"/>
            </a:lvl1pPr>
            <a:lvl2pPr lvl="1" rtl="0" algn="ctr">
              <a:spcBef>
                <a:spcPts val="0"/>
              </a:spcBef>
              <a:spcAft>
                <a:spcPts val="0"/>
              </a:spcAft>
              <a:buSzPts val="9300"/>
              <a:buNone/>
              <a:defRPr sz="9300"/>
            </a:lvl2pPr>
            <a:lvl3pPr lvl="2" rtl="0" algn="ctr">
              <a:spcBef>
                <a:spcPts val="0"/>
              </a:spcBef>
              <a:spcAft>
                <a:spcPts val="0"/>
              </a:spcAft>
              <a:buSzPts val="9300"/>
              <a:buNone/>
              <a:defRPr sz="9300"/>
            </a:lvl3pPr>
            <a:lvl4pPr lvl="3" rtl="0" algn="ctr">
              <a:spcBef>
                <a:spcPts val="0"/>
              </a:spcBef>
              <a:spcAft>
                <a:spcPts val="0"/>
              </a:spcAft>
              <a:buSzPts val="9300"/>
              <a:buNone/>
              <a:defRPr sz="9300"/>
            </a:lvl4pPr>
            <a:lvl5pPr lvl="4" rtl="0" algn="ctr">
              <a:spcBef>
                <a:spcPts val="0"/>
              </a:spcBef>
              <a:spcAft>
                <a:spcPts val="0"/>
              </a:spcAft>
              <a:buSzPts val="9300"/>
              <a:buNone/>
              <a:defRPr sz="9300"/>
            </a:lvl5pPr>
            <a:lvl6pPr lvl="5" rtl="0" algn="ctr">
              <a:spcBef>
                <a:spcPts val="0"/>
              </a:spcBef>
              <a:spcAft>
                <a:spcPts val="0"/>
              </a:spcAft>
              <a:buSzPts val="9300"/>
              <a:buNone/>
              <a:defRPr sz="9300"/>
            </a:lvl6pPr>
            <a:lvl7pPr lvl="6" rtl="0" algn="ctr">
              <a:spcBef>
                <a:spcPts val="0"/>
              </a:spcBef>
              <a:spcAft>
                <a:spcPts val="0"/>
              </a:spcAft>
              <a:buSzPts val="9300"/>
              <a:buNone/>
              <a:defRPr sz="9300"/>
            </a:lvl7pPr>
            <a:lvl8pPr lvl="7" rtl="0" algn="ctr">
              <a:spcBef>
                <a:spcPts val="0"/>
              </a:spcBef>
              <a:spcAft>
                <a:spcPts val="0"/>
              </a:spcAft>
              <a:buSzPts val="9300"/>
              <a:buNone/>
              <a:defRPr sz="9300"/>
            </a:lvl8pPr>
            <a:lvl9pPr lvl="8" rtl="0" algn="ctr">
              <a:spcBef>
                <a:spcPts val="0"/>
              </a:spcBef>
              <a:spcAft>
                <a:spcPts val="0"/>
              </a:spcAft>
              <a:buSzPts val="9300"/>
              <a:buNone/>
              <a:defRPr sz="9300"/>
            </a:lvl9pPr>
          </a:lstStyle>
          <a:p/>
        </p:txBody>
      </p:sp>
      <p:sp>
        <p:nvSpPr>
          <p:cNvPr id="950" name="Google Shape;950;p37"/>
          <p:cNvSpPr txBox="1"/>
          <p:nvPr>
            <p:ph idx="8" type="subTitle"/>
          </p:nvPr>
        </p:nvSpPr>
        <p:spPr>
          <a:xfrm>
            <a:off x="7531647" y="17572978"/>
            <a:ext cx="7986600" cy="2068500"/>
          </a:xfrm>
          <a:prstGeom prst="rect">
            <a:avLst/>
          </a:prstGeom>
          <a:noFill/>
          <a:ln>
            <a:noFill/>
          </a:ln>
        </p:spPr>
        <p:txBody>
          <a:bodyPr anchorCtr="0" anchor="ctr" bIns="341325" lIns="341325" spcFirstLastPara="1" rIns="341325" wrap="square" tIns="341325">
            <a:noAutofit/>
          </a:bodyPr>
          <a:lstStyle>
            <a:lvl1pPr lvl="0"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1pPr>
            <a:lvl2pPr lvl="1"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2pPr>
            <a:lvl3pPr lvl="2"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3pPr>
            <a:lvl4pPr lvl="3"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4pPr>
            <a:lvl5pPr lvl="4"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5pPr>
            <a:lvl6pPr lvl="5"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6pPr>
            <a:lvl7pPr lvl="6"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7pPr>
            <a:lvl8pPr lvl="7"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8pPr>
            <a:lvl9pPr lvl="8"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9pPr>
          </a:lstStyle>
          <a:p/>
        </p:txBody>
      </p:sp>
      <p:sp>
        <p:nvSpPr>
          <p:cNvPr id="951" name="Google Shape;951;p37"/>
          <p:cNvSpPr txBox="1"/>
          <p:nvPr>
            <p:ph idx="9" type="title"/>
          </p:nvPr>
        </p:nvSpPr>
        <p:spPr>
          <a:xfrm>
            <a:off x="17400084" y="14790817"/>
            <a:ext cx="7986600" cy="2251500"/>
          </a:xfrm>
          <a:prstGeom prst="rect">
            <a:avLst/>
          </a:prstGeom>
        </p:spPr>
        <p:txBody>
          <a:bodyPr anchorCtr="0" anchor="ctr" bIns="341325" lIns="341325" spcFirstLastPara="1" rIns="341325" wrap="square" tIns="341325">
            <a:noAutofit/>
          </a:bodyPr>
          <a:lstStyle>
            <a:lvl1pPr lvl="0" rtl="0" algn="ctr">
              <a:spcBef>
                <a:spcPts val="0"/>
              </a:spcBef>
              <a:spcAft>
                <a:spcPts val="0"/>
              </a:spcAft>
              <a:buSzPts val="9300"/>
              <a:buNone/>
              <a:defRPr sz="6700"/>
            </a:lvl1pPr>
            <a:lvl2pPr lvl="1" rtl="0" algn="ctr">
              <a:spcBef>
                <a:spcPts val="0"/>
              </a:spcBef>
              <a:spcAft>
                <a:spcPts val="0"/>
              </a:spcAft>
              <a:buSzPts val="9300"/>
              <a:buNone/>
              <a:defRPr sz="9300"/>
            </a:lvl2pPr>
            <a:lvl3pPr lvl="2" rtl="0" algn="ctr">
              <a:spcBef>
                <a:spcPts val="0"/>
              </a:spcBef>
              <a:spcAft>
                <a:spcPts val="0"/>
              </a:spcAft>
              <a:buSzPts val="9300"/>
              <a:buNone/>
              <a:defRPr sz="9300"/>
            </a:lvl3pPr>
            <a:lvl4pPr lvl="3" rtl="0" algn="ctr">
              <a:spcBef>
                <a:spcPts val="0"/>
              </a:spcBef>
              <a:spcAft>
                <a:spcPts val="0"/>
              </a:spcAft>
              <a:buSzPts val="9300"/>
              <a:buNone/>
              <a:defRPr sz="9300"/>
            </a:lvl4pPr>
            <a:lvl5pPr lvl="4" rtl="0" algn="ctr">
              <a:spcBef>
                <a:spcPts val="0"/>
              </a:spcBef>
              <a:spcAft>
                <a:spcPts val="0"/>
              </a:spcAft>
              <a:buSzPts val="9300"/>
              <a:buNone/>
              <a:defRPr sz="9300"/>
            </a:lvl5pPr>
            <a:lvl6pPr lvl="5" rtl="0" algn="ctr">
              <a:spcBef>
                <a:spcPts val="0"/>
              </a:spcBef>
              <a:spcAft>
                <a:spcPts val="0"/>
              </a:spcAft>
              <a:buSzPts val="9300"/>
              <a:buNone/>
              <a:defRPr sz="9300"/>
            </a:lvl6pPr>
            <a:lvl7pPr lvl="6" rtl="0" algn="ctr">
              <a:spcBef>
                <a:spcPts val="0"/>
              </a:spcBef>
              <a:spcAft>
                <a:spcPts val="0"/>
              </a:spcAft>
              <a:buSzPts val="9300"/>
              <a:buNone/>
              <a:defRPr sz="9300"/>
            </a:lvl7pPr>
            <a:lvl8pPr lvl="7" rtl="0" algn="ctr">
              <a:spcBef>
                <a:spcPts val="0"/>
              </a:spcBef>
              <a:spcAft>
                <a:spcPts val="0"/>
              </a:spcAft>
              <a:buSzPts val="9300"/>
              <a:buNone/>
              <a:defRPr sz="9300"/>
            </a:lvl8pPr>
            <a:lvl9pPr lvl="8" rtl="0" algn="ctr">
              <a:spcBef>
                <a:spcPts val="0"/>
              </a:spcBef>
              <a:spcAft>
                <a:spcPts val="0"/>
              </a:spcAft>
              <a:buSzPts val="9300"/>
              <a:buNone/>
              <a:defRPr sz="9300"/>
            </a:lvl9pPr>
          </a:lstStyle>
          <a:p/>
        </p:txBody>
      </p:sp>
      <p:sp>
        <p:nvSpPr>
          <p:cNvPr id="952" name="Google Shape;952;p37"/>
          <p:cNvSpPr txBox="1"/>
          <p:nvPr>
            <p:ph idx="13" type="subTitle"/>
          </p:nvPr>
        </p:nvSpPr>
        <p:spPr>
          <a:xfrm>
            <a:off x="17400084" y="17572978"/>
            <a:ext cx="7986600" cy="2068500"/>
          </a:xfrm>
          <a:prstGeom prst="rect">
            <a:avLst/>
          </a:prstGeom>
          <a:noFill/>
          <a:ln>
            <a:noFill/>
          </a:ln>
        </p:spPr>
        <p:txBody>
          <a:bodyPr anchorCtr="0" anchor="ctr" bIns="341325" lIns="341325" spcFirstLastPara="1" rIns="341325" wrap="square" tIns="341325">
            <a:noAutofit/>
          </a:bodyPr>
          <a:lstStyle>
            <a:lvl1pPr lvl="0"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1pPr>
            <a:lvl2pPr lvl="1"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2pPr>
            <a:lvl3pPr lvl="2"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3pPr>
            <a:lvl4pPr lvl="3"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4pPr>
            <a:lvl5pPr lvl="4"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5pPr>
            <a:lvl6pPr lvl="5"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6pPr>
            <a:lvl7pPr lvl="6"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7pPr>
            <a:lvl8pPr lvl="7"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8pPr>
            <a:lvl9pPr lvl="8"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9pPr>
          </a:lstStyle>
          <a:p/>
        </p:txBody>
      </p:sp>
      <p:sp>
        <p:nvSpPr>
          <p:cNvPr id="953" name="Google Shape;953;p37"/>
          <p:cNvSpPr/>
          <p:nvPr/>
        </p:nvSpPr>
        <p:spPr>
          <a:xfrm flipH="1" rot="-958406">
            <a:off x="19785916" y="-7005675"/>
            <a:ext cx="13148020" cy="12197356"/>
          </a:xfrm>
          <a:custGeom>
            <a:rect b="b" l="l" r="r" t="t"/>
            <a:pathLst>
              <a:path extrusionOk="0" h="17694" w="22179">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chemeClr val="accent1">
              <a:alpha val="4955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954" name="Google Shape;954;p37"/>
          <p:cNvSpPr/>
          <p:nvPr/>
        </p:nvSpPr>
        <p:spPr>
          <a:xfrm>
            <a:off x="-3571062" y="11940201"/>
            <a:ext cx="9597349" cy="11853434"/>
          </a:xfrm>
          <a:custGeom>
            <a:rect b="b" l="l" r="r" t="t"/>
            <a:pathLst>
              <a:path extrusionOk="0" h="17058" w="16369">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chemeClr val="accent1">
              <a:alpha val="4972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955" name="Google Shape;955;p37"/>
          <p:cNvSpPr/>
          <p:nvPr/>
        </p:nvSpPr>
        <p:spPr>
          <a:xfrm>
            <a:off x="25814555" y="17461794"/>
            <a:ext cx="10877270" cy="5313824"/>
          </a:xfrm>
          <a:custGeom>
            <a:rect b="b" l="l" r="r" t="t"/>
            <a:pathLst>
              <a:path extrusionOk="0" h="7647" w="18552">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chemeClr val="accent2">
              <a:alpha val="5000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956" name="Google Shape;956;p37"/>
          <p:cNvSpPr/>
          <p:nvPr/>
        </p:nvSpPr>
        <p:spPr>
          <a:xfrm>
            <a:off x="-3815566" y="-1288471"/>
            <a:ext cx="15049469" cy="4809334"/>
          </a:xfrm>
          <a:custGeom>
            <a:rect b="b" l="l" r="r" t="t"/>
            <a:pathLst>
              <a:path extrusionOk="0" h="6921" w="25668">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chemeClr val="dk2">
              <a:alpha val="4916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957" name="Google Shape;957;p37"/>
          <p:cNvSpPr/>
          <p:nvPr/>
        </p:nvSpPr>
        <p:spPr>
          <a:xfrm>
            <a:off x="7003170" y="9511670"/>
            <a:ext cx="45270" cy="17280"/>
          </a:xfrm>
          <a:custGeom>
            <a:rect b="b" l="l" r="r" t="t"/>
            <a:pathLst>
              <a:path extrusionOk="0" h="162" w="503">
                <a:moveTo>
                  <a:pt x="61" y="0"/>
                </a:moveTo>
                <a:cubicBezTo>
                  <a:pt x="37" y="0"/>
                  <a:pt x="16" y="17"/>
                  <a:pt x="9" y="40"/>
                </a:cubicBezTo>
                <a:cubicBezTo>
                  <a:pt x="1" y="70"/>
                  <a:pt x="18" y="101"/>
                  <a:pt x="47" y="110"/>
                </a:cubicBezTo>
                <a:cubicBezTo>
                  <a:pt x="170" y="145"/>
                  <a:pt x="298" y="162"/>
                  <a:pt x="429" y="162"/>
                </a:cubicBezTo>
                <a:lnTo>
                  <a:pt x="447" y="162"/>
                </a:lnTo>
                <a:cubicBezTo>
                  <a:pt x="478" y="162"/>
                  <a:pt x="503" y="136"/>
                  <a:pt x="502" y="105"/>
                </a:cubicBezTo>
                <a:cubicBezTo>
                  <a:pt x="502" y="78"/>
                  <a:pt x="483" y="50"/>
                  <a:pt x="454" y="50"/>
                </a:cubicBezTo>
                <a:cubicBezTo>
                  <a:pt x="451" y="50"/>
                  <a:pt x="449" y="50"/>
                  <a:pt x="446" y="51"/>
                </a:cubicBezTo>
                <a:cubicBezTo>
                  <a:pt x="442" y="51"/>
                  <a:pt x="438" y="51"/>
                  <a:pt x="435" y="51"/>
                </a:cubicBezTo>
                <a:cubicBezTo>
                  <a:pt x="312" y="51"/>
                  <a:pt x="192" y="35"/>
                  <a:pt x="78" y="3"/>
                </a:cubicBezTo>
                <a:cubicBezTo>
                  <a:pt x="72" y="1"/>
                  <a:pt x="67" y="0"/>
                  <a:pt x="61"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958" name="Google Shape;958;p37"/>
          <p:cNvSpPr/>
          <p:nvPr/>
        </p:nvSpPr>
        <p:spPr>
          <a:xfrm>
            <a:off x="7844130" y="7208213"/>
            <a:ext cx="39330" cy="36694"/>
          </a:xfrm>
          <a:custGeom>
            <a:rect b="b" l="l" r="r" t="t"/>
            <a:pathLst>
              <a:path extrusionOk="0" h="344" w="437">
                <a:moveTo>
                  <a:pt x="63" y="0"/>
                </a:moveTo>
                <a:cubicBezTo>
                  <a:pt x="45" y="0"/>
                  <a:pt x="28" y="9"/>
                  <a:pt x="17" y="25"/>
                </a:cubicBezTo>
                <a:cubicBezTo>
                  <a:pt x="0" y="49"/>
                  <a:pt x="6" y="85"/>
                  <a:pt x="32" y="102"/>
                </a:cubicBezTo>
                <a:cubicBezTo>
                  <a:pt x="137" y="173"/>
                  <a:pt x="240" y="250"/>
                  <a:pt x="340" y="332"/>
                </a:cubicBezTo>
                <a:cubicBezTo>
                  <a:pt x="350" y="340"/>
                  <a:pt x="362" y="343"/>
                  <a:pt x="375" y="343"/>
                </a:cubicBezTo>
                <a:cubicBezTo>
                  <a:pt x="391" y="343"/>
                  <a:pt x="407" y="337"/>
                  <a:pt x="418" y="323"/>
                </a:cubicBezTo>
                <a:cubicBezTo>
                  <a:pt x="437" y="299"/>
                  <a:pt x="434" y="264"/>
                  <a:pt x="410" y="245"/>
                </a:cubicBezTo>
                <a:cubicBezTo>
                  <a:pt x="308" y="162"/>
                  <a:pt x="202" y="83"/>
                  <a:pt x="94" y="10"/>
                </a:cubicBezTo>
                <a:cubicBezTo>
                  <a:pt x="84" y="4"/>
                  <a:pt x="74" y="0"/>
                  <a:pt x="63"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959" name="Google Shape;959;p37"/>
          <p:cNvSpPr/>
          <p:nvPr/>
        </p:nvSpPr>
        <p:spPr>
          <a:xfrm rot="-1064901">
            <a:off x="7117740" y="-162993"/>
            <a:ext cx="2210643" cy="599637"/>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960" name="Google Shape;960;p37"/>
          <p:cNvGrpSpPr/>
          <p:nvPr/>
        </p:nvGrpSpPr>
        <p:grpSpPr>
          <a:xfrm rot="-5400000">
            <a:off x="4263588" y="15554891"/>
            <a:ext cx="946232" cy="723188"/>
            <a:chOff x="1640475" y="1197075"/>
            <a:chExt cx="55475" cy="50250"/>
          </a:xfrm>
        </p:grpSpPr>
        <p:sp>
          <p:nvSpPr>
            <p:cNvPr id="961" name="Google Shape;961;p37"/>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962" name="Google Shape;962;p37"/>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963" name="Google Shape;963;p37"/>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964" name="Google Shape;964;p37"/>
          <p:cNvSpPr/>
          <p:nvPr/>
        </p:nvSpPr>
        <p:spPr>
          <a:xfrm rot="9818969">
            <a:off x="-1843521" y="16495753"/>
            <a:ext cx="3619466" cy="6588639"/>
          </a:xfrm>
          <a:custGeom>
            <a:rect b="b" l="l" r="r" t="t"/>
            <a:pathLst>
              <a:path extrusionOk="0" h="22473" w="14343">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965" name="Google Shape;965;p37"/>
          <p:cNvGrpSpPr/>
          <p:nvPr/>
        </p:nvGrpSpPr>
        <p:grpSpPr>
          <a:xfrm rot="-6031509">
            <a:off x="2024739" y="2734376"/>
            <a:ext cx="1837837" cy="1427338"/>
            <a:chOff x="1640475" y="1197075"/>
            <a:chExt cx="55475" cy="50250"/>
          </a:xfrm>
        </p:grpSpPr>
        <p:sp>
          <p:nvSpPr>
            <p:cNvPr id="966" name="Google Shape;966;p37"/>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967" name="Google Shape;967;p37"/>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968" name="Google Shape;968;p37"/>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grpSp>
        <p:nvGrpSpPr>
          <p:cNvPr id="969" name="Google Shape;969;p37"/>
          <p:cNvGrpSpPr/>
          <p:nvPr/>
        </p:nvGrpSpPr>
        <p:grpSpPr>
          <a:xfrm rot="-5400000">
            <a:off x="27599287" y="4593032"/>
            <a:ext cx="1044578" cy="798387"/>
            <a:chOff x="1640475" y="1197075"/>
            <a:chExt cx="55475" cy="50250"/>
          </a:xfrm>
        </p:grpSpPr>
        <p:sp>
          <p:nvSpPr>
            <p:cNvPr id="970" name="Google Shape;970;p37"/>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971" name="Google Shape;971;p37"/>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972" name="Google Shape;972;p37"/>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973" name="Google Shape;973;p37"/>
          <p:cNvSpPr/>
          <p:nvPr/>
        </p:nvSpPr>
        <p:spPr>
          <a:xfrm rot="-365012">
            <a:off x="31461288" y="14900861"/>
            <a:ext cx="2092003" cy="579234"/>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974" name="Google Shape;974;p37"/>
          <p:cNvGrpSpPr/>
          <p:nvPr/>
        </p:nvGrpSpPr>
        <p:grpSpPr>
          <a:xfrm rot="-5400000">
            <a:off x="28782508" y="17505217"/>
            <a:ext cx="946232" cy="723188"/>
            <a:chOff x="1640475" y="1197075"/>
            <a:chExt cx="55475" cy="50250"/>
          </a:xfrm>
        </p:grpSpPr>
        <p:sp>
          <p:nvSpPr>
            <p:cNvPr id="975" name="Google Shape;975;p37"/>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976" name="Google Shape;976;p37"/>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977" name="Google Shape;977;p37"/>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978" name="Google Shape;978;p37"/>
          <p:cNvSpPr/>
          <p:nvPr/>
        </p:nvSpPr>
        <p:spPr>
          <a:xfrm>
            <a:off x="9883620" y="3709578"/>
            <a:ext cx="2597983" cy="2054770"/>
          </a:xfrm>
          <a:custGeom>
            <a:rect b="b" l="l" r="r" t="t"/>
            <a:pathLst>
              <a:path extrusionOk="0" h="21632" w="32413">
                <a:moveTo>
                  <a:pt x="20115" y="0"/>
                </a:moveTo>
                <a:lnTo>
                  <a:pt x="1524" y="853"/>
                </a:lnTo>
                <a:lnTo>
                  <a:pt x="10262" y="9947"/>
                </a:lnTo>
                <a:lnTo>
                  <a:pt x="5560" y="16290"/>
                </a:lnTo>
                <a:lnTo>
                  <a:pt x="0" y="21632"/>
                </a:lnTo>
                <a:lnTo>
                  <a:pt x="32413" y="21226"/>
                </a:lnTo>
              </a:path>
            </a:pathLst>
          </a:custGeom>
          <a:solidFill>
            <a:schemeClr val="accent2"/>
          </a:solidFill>
          <a:ln cap="flat" cmpd="sng" w="9525">
            <a:solidFill>
              <a:schemeClr val="accent2"/>
            </a:solidFill>
            <a:prstDash val="solid"/>
            <a:round/>
            <a:headEnd len="med" w="med" type="none"/>
            <a:tailEnd len="med" w="med" type="none"/>
          </a:ln>
        </p:spPr>
      </p:sp>
      <p:sp>
        <p:nvSpPr>
          <p:cNvPr id="979" name="Google Shape;979;p37"/>
          <p:cNvSpPr/>
          <p:nvPr/>
        </p:nvSpPr>
        <p:spPr>
          <a:xfrm>
            <a:off x="11614305" y="5223855"/>
            <a:ext cx="922395" cy="463159"/>
          </a:xfrm>
          <a:custGeom>
            <a:rect b="b" l="l" r="r" t="t"/>
            <a:pathLst>
              <a:path extrusionOk="0" h="4876" w="11508">
                <a:moveTo>
                  <a:pt x="0" y="203"/>
                </a:moveTo>
                <a:lnTo>
                  <a:pt x="11508" y="4876"/>
                </a:lnTo>
                <a:lnTo>
                  <a:pt x="11380" y="0"/>
                </a:lnTo>
                <a:close/>
              </a:path>
            </a:pathLst>
          </a:custGeom>
          <a:solidFill>
            <a:schemeClr val="accent1"/>
          </a:solidFill>
          <a:ln>
            <a:noFill/>
          </a:ln>
        </p:spPr>
      </p:sp>
      <p:sp>
        <p:nvSpPr>
          <p:cNvPr id="980" name="Google Shape;980;p37"/>
          <p:cNvSpPr/>
          <p:nvPr/>
        </p:nvSpPr>
        <p:spPr>
          <a:xfrm>
            <a:off x="20808771" y="5193555"/>
            <a:ext cx="762090" cy="570685"/>
          </a:xfrm>
          <a:custGeom>
            <a:rect b="b" l="l" r="r" t="t"/>
            <a:pathLst>
              <a:path extrusionOk="0" h="6008" w="9508">
                <a:moveTo>
                  <a:pt x="9508" y="365"/>
                </a:moveTo>
                <a:lnTo>
                  <a:pt x="0" y="6008"/>
                </a:lnTo>
                <a:lnTo>
                  <a:pt x="267" y="0"/>
                </a:lnTo>
                <a:close/>
              </a:path>
            </a:pathLst>
          </a:custGeom>
          <a:solidFill>
            <a:schemeClr val="accent1"/>
          </a:solid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eight columns">
  <p:cSld name="TITLE_ONLY_1_1_2_2_2">
    <p:spTree>
      <p:nvGrpSpPr>
        <p:cNvPr id="981" name="Shape 981"/>
        <p:cNvGrpSpPr/>
        <p:nvPr/>
      </p:nvGrpSpPr>
      <p:grpSpPr>
        <a:xfrm>
          <a:off x="0" y="0"/>
          <a:ext cx="0" cy="0"/>
          <a:chOff x="0" y="0"/>
          <a:chExt cx="0" cy="0"/>
        </a:xfrm>
      </p:grpSpPr>
      <p:sp>
        <p:nvSpPr>
          <p:cNvPr id="982" name="Google Shape;982;p38"/>
          <p:cNvSpPr txBox="1"/>
          <p:nvPr>
            <p:ph type="title"/>
          </p:nvPr>
        </p:nvSpPr>
        <p:spPr>
          <a:xfrm>
            <a:off x="11907000" y="3238195"/>
            <a:ext cx="9104400" cy="2457600"/>
          </a:xfrm>
          <a:prstGeom prst="rect">
            <a:avLst/>
          </a:prstGeom>
        </p:spPr>
        <p:txBody>
          <a:bodyPr anchorCtr="0" anchor="t" bIns="341325" lIns="341325" spcFirstLastPara="1" rIns="341325" wrap="square" tIns="341325">
            <a:noAutofit/>
          </a:bodyPr>
          <a:lstStyle>
            <a:lvl1pPr lvl="0" rtl="0" algn="ctr">
              <a:spcBef>
                <a:spcPts val="0"/>
              </a:spcBef>
              <a:spcAft>
                <a:spcPts val="0"/>
              </a:spcAft>
              <a:buClr>
                <a:schemeClr val="dk1"/>
              </a:buClr>
              <a:buSzPts val="10500"/>
              <a:buNone/>
              <a:defRPr sz="7800">
                <a:solidFill>
                  <a:schemeClr val="dk1"/>
                </a:solidFill>
              </a:defRPr>
            </a:lvl1pPr>
            <a:lvl2pPr lvl="1" rtl="0">
              <a:spcBef>
                <a:spcPts val="0"/>
              </a:spcBef>
              <a:spcAft>
                <a:spcPts val="0"/>
              </a:spcAft>
              <a:buClr>
                <a:schemeClr val="dk1"/>
              </a:buClr>
              <a:buSzPts val="10500"/>
              <a:buNone/>
              <a:defRPr>
                <a:solidFill>
                  <a:schemeClr val="dk1"/>
                </a:solidFill>
              </a:defRPr>
            </a:lvl2pPr>
            <a:lvl3pPr lvl="2" rtl="0">
              <a:spcBef>
                <a:spcPts val="0"/>
              </a:spcBef>
              <a:spcAft>
                <a:spcPts val="0"/>
              </a:spcAft>
              <a:buClr>
                <a:schemeClr val="dk1"/>
              </a:buClr>
              <a:buSzPts val="10500"/>
              <a:buNone/>
              <a:defRPr>
                <a:solidFill>
                  <a:schemeClr val="dk1"/>
                </a:solidFill>
              </a:defRPr>
            </a:lvl3pPr>
            <a:lvl4pPr lvl="3" rtl="0">
              <a:spcBef>
                <a:spcPts val="0"/>
              </a:spcBef>
              <a:spcAft>
                <a:spcPts val="0"/>
              </a:spcAft>
              <a:buClr>
                <a:schemeClr val="dk1"/>
              </a:buClr>
              <a:buSzPts val="10500"/>
              <a:buNone/>
              <a:defRPr>
                <a:solidFill>
                  <a:schemeClr val="dk1"/>
                </a:solidFill>
              </a:defRPr>
            </a:lvl4pPr>
            <a:lvl5pPr lvl="4" rtl="0">
              <a:spcBef>
                <a:spcPts val="0"/>
              </a:spcBef>
              <a:spcAft>
                <a:spcPts val="0"/>
              </a:spcAft>
              <a:buClr>
                <a:schemeClr val="dk1"/>
              </a:buClr>
              <a:buSzPts val="10500"/>
              <a:buNone/>
              <a:defRPr>
                <a:solidFill>
                  <a:schemeClr val="dk1"/>
                </a:solidFill>
              </a:defRPr>
            </a:lvl5pPr>
            <a:lvl6pPr lvl="5" rtl="0">
              <a:spcBef>
                <a:spcPts val="0"/>
              </a:spcBef>
              <a:spcAft>
                <a:spcPts val="0"/>
              </a:spcAft>
              <a:buClr>
                <a:schemeClr val="dk1"/>
              </a:buClr>
              <a:buSzPts val="10500"/>
              <a:buNone/>
              <a:defRPr>
                <a:solidFill>
                  <a:schemeClr val="dk1"/>
                </a:solidFill>
              </a:defRPr>
            </a:lvl6pPr>
            <a:lvl7pPr lvl="6" rtl="0">
              <a:spcBef>
                <a:spcPts val="0"/>
              </a:spcBef>
              <a:spcAft>
                <a:spcPts val="0"/>
              </a:spcAft>
              <a:buClr>
                <a:schemeClr val="dk1"/>
              </a:buClr>
              <a:buSzPts val="10500"/>
              <a:buNone/>
              <a:defRPr>
                <a:solidFill>
                  <a:schemeClr val="dk1"/>
                </a:solidFill>
              </a:defRPr>
            </a:lvl7pPr>
            <a:lvl8pPr lvl="7" rtl="0">
              <a:spcBef>
                <a:spcPts val="0"/>
              </a:spcBef>
              <a:spcAft>
                <a:spcPts val="0"/>
              </a:spcAft>
              <a:buClr>
                <a:schemeClr val="dk1"/>
              </a:buClr>
              <a:buSzPts val="10500"/>
              <a:buNone/>
              <a:defRPr>
                <a:solidFill>
                  <a:schemeClr val="dk1"/>
                </a:solidFill>
              </a:defRPr>
            </a:lvl8pPr>
            <a:lvl9pPr lvl="8" rtl="0">
              <a:spcBef>
                <a:spcPts val="0"/>
              </a:spcBef>
              <a:spcAft>
                <a:spcPts val="0"/>
              </a:spcAft>
              <a:buClr>
                <a:schemeClr val="dk1"/>
              </a:buClr>
              <a:buSzPts val="10500"/>
              <a:buNone/>
              <a:defRPr>
                <a:solidFill>
                  <a:schemeClr val="dk1"/>
                </a:solidFill>
              </a:defRPr>
            </a:lvl9pPr>
          </a:lstStyle>
          <a:p/>
        </p:txBody>
      </p:sp>
      <p:sp>
        <p:nvSpPr>
          <p:cNvPr id="983" name="Google Shape;983;p38"/>
          <p:cNvSpPr txBox="1"/>
          <p:nvPr>
            <p:ph idx="1" type="subTitle"/>
          </p:nvPr>
        </p:nvSpPr>
        <p:spPr>
          <a:xfrm>
            <a:off x="2860289" y="11284053"/>
            <a:ext cx="5391300" cy="1575600"/>
          </a:xfrm>
          <a:prstGeom prst="rect">
            <a:avLst/>
          </a:prstGeom>
          <a:noFill/>
          <a:ln>
            <a:noFill/>
          </a:ln>
        </p:spPr>
        <p:txBody>
          <a:bodyPr anchorCtr="0" anchor="ctr" bIns="341325" lIns="341325" spcFirstLastPara="1" rIns="341325" wrap="square" tIns="341325">
            <a:noAutofit/>
          </a:bodyPr>
          <a:lstStyle>
            <a:lvl1pPr lvl="0"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1pPr>
            <a:lvl2pPr lvl="1"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2pPr>
            <a:lvl3pPr lvl="2"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3pPr>
            <a:lvl4pPr lvl="3"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4pPr>
            <a:lvl5pPr lvl="4"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5pPr>
            <a:lvl6pPr lvl="5"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6pPr>
            <a:lvl7pPr lvl="6"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7pPr>
            <a:lvl8pPr lvl="7"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8pPr>
            <a:lvl9pPr lvl="8"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9pPr>
          </a:lstStyle>
          <a:p/>
        </p:txBody>
      </p:sp>
      <p:sp>
        <p:nvSpPr>
          <p:cNvPr id="984" name="Google Shape;984;p38"/>
          <p:cNvSpPr txBox="1"/>
          <p:nvPr>
            <p:ph hasCustomPrompt="1" idx="2" type="title"/>
          </p:nvPr>
        </p:nvSpPr>
        <p:spPr>
          <a:xfrm>
            <a:off x="3110849" y="8167242"/>
            <a:ext cx="4890300" cy="2835300"/>
          </a:xfrm>
          <a:prstGeom prst="rect">
            <a:avLst/>
          </a:prstGeom>
        </p:spPr>
        <p:txBody>
          <a:bodyPr anchorCtr="0" anchor="ctr" bIns="341325" lIns="341325" spcFirstLastPara="1" rIns="341325" wrap="square" tIns="341325">
            <a:noAutofit/>
          </a:bodyPr>
          <a:lstStyle>
            <a:lvl1pPr lvl="0" rtl="0" algn="ctr">
              <a:spcBef>
                <a:spcPts val="0"/>
              </a:spcBef>
              <a:spcAft>
                <a:spcPts val="0"/>
              </a:spcAft>
              <a:buSzPts val="23100"/>
              <a:buNone/>
              <a:defRPr sz="11200"/>
            </a:lvl1pPr>
            <a:lvl2pPr lvl="1" rtl="0" algn="ctr">
              <a:spcBef>
                <a:spcPts val="0"/>
              </a:spcBef>
              <a:spcAft>
                <a:spcPts val="0"/>
              </a:spcAft>
              <a:buSzPts val="23100"/>
              <a:buNone/>
              <a:defRPr sz="23100"/>
            </a:lvl2pPr>
            <a:lvl3pPr lvl="2" rtl="0" algn="ctr">
              <a:spcBef>
                <a:spcPts val="0"/>
              </a:spcBef>
              <a:spcAft>
                <a:spcPts val="0"/>
              </a:spcAft>
              <a:buSzPts val="23100"/>
              <a:buNone/>
              <a:defRPr sz="23100"/>
            </a:lvl3pPr>
            <a:lvl4pPr lvl="3" rtl="0" algn="ctr">
              <a:spcBef>
                <a:spcPts val="0"/>
              </a:spcBef>
              <a:spcAft>
                <a:spcPts val="0"/>
              </a:spcAft>
              <a:buSzPts val="23100"/>
              <a:buNone/>
              <a:defRPr sz="23100"/>
            </a:lvl4pPr>
            <a:lvl5pPr lvl="4" rtl="0" algn="ctr">
              <a:spcBef>
                <a:spcPts val="0"/>
              </a:spcBef>
              <a:spcAft>
                <a:spcPts val="0"/>
              </a:spcAft>
              <a:buSzPts val="23100"/>
              <a:buNone/>
              <a:defRPr sz="23100"/>
            </a:lvl5pPr>
            <a:lvl6pPr lvl="5" rtl="0" algn="ctr">
              <a:spcBef>
                <a:spcPts val="0"/>
              </a:spcBef>
              <a:spcAft>
                <a:spcPts val="0"/>
              </a:spcAft>
              <a:buSzPts val="23100"/>
              <a:buNone/>
              <a:defRPr sz="23100"/>
            </a:lvl6pPr>
            <a:lvl7pPr lvl="6" rtl="0" algn="ctr">
              <a:spcBef>
                <a:spcPts val="0"/>
              </a:spcBef>
              <a:spcAft>
                <a:spcPts val="0"/>
              </a:spcAft>
              <a:buSzPts val="23100"/>
              <a:buNone/>
              <a:defRPr sz="23100"/>
            </a:lvl7pPr>
            <a:lvl8pPr lvl="7" rtl="0" algn="ctr">
              <a:spcBef>
                <a:spcPts val="0"/>
              </a:spcBef>
              <a:spcAft>
                <a:spcPts val="0"/>
              </a:spcAft>
              <a:buSzPts val="23100"/>
              <a:buNone/>
              <a:defRPr sz="23100"/>
            </a:lvl8pPr>
            <a:lvl9pPr lvl="8" rtl="0" algn="ctr">
              <a:spcBef>
                <a:spcPts val="0"/>
              </a:spcBef>
              <a:spcAft>
                <a:spcPts val="0"/>
              </a:spcAft>
              <a:buSzPts val="23100"/>
              <a:buNone/>
              <a:defRPr sz="23100"/>
            </a:lvl9pPr>
          </a:lstStyle>
          <a:p>
            <a:r>
              <a:t>xx%</a:t>
            </a:r>
          </a:p>
        </p:txBody>
      </p:sp>
      <p:sp>
        <p:nvSpPr>
          <p:cNvPr id="985" name="Google Shape;985;p38"/>
          <p:cNvSpPr txBox="1"/>
          <p:nvPr>
            <p:ph idx="3" type="subTitle"/>
          </p:nvPr>
        </p:nvSpPr>
        <p:spPr>
          <a:xfrm>
            <a:off x="10129126" y="11284053"/>
            <a:ext cx="5391300" cy="1575600"/>
          </a:xfrm>
          <a:prstGeom prst="rect">
            <a:avLst/>
          </a:prstGeom>
          <a:noFill/>
          <a:ln>
            <a:noFill/>
          </a:ln>
        </p:spPr>
        <p:txBody>
          <a:bodyPr anchorCtr="0" anchor="ctr" bIns="341325" lIns="341325" spcFirstLastPara="1" rIns="341325" wrap="square" tIns="341325">
            <a:noAutofit/>
          </a:bodyPr>
          <a:lstStyle>
            <a:lvl1pPr lvl="0"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1pPr>
            <a:lvl2pPr lvl="1"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2pPr>
            <a:lvl3pPr lvl="2"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3pPr>
            <a:lvl4pPr lvl="3"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4pPr>
            <a:lvl5pPr lvl="4"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5pPr>
            <a:lvl6pPr lvl="5"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6pPr>
            <a:lvl7pPr lvl="6"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7pPr>
            <a:lvl8pPr lvl="7"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8pPr>
            <a:lvl9pPr lvl="8"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9pPr>
          </a:lstStyle>
          <a:p/>
        </p:txBody>
      </p:sp>
      <p:sp>
        <p:nvSpPr>
          <p:cNvPr id="986" name="Google Shape;986;p38"/>
          <p:cNvSpPr txBox="1"/>
          <p:nvPr>
            <p:ph hasCustomPrompt="1" idx="4" type="title"/>
          </p:nvPr>
        </p:nvSpPr>
        <p:spPr>
          <a:xfrm>
            <a:off x="10379686" y="8167242"/>
            <a:ext cx="4890300" cy="2835300"/>
          </a:xfrm>
          <a:prstGeom prst="rect">
            <a:avLst/>
          </a:prstGeom>
        </p:spPr>
        <p:txBody>
          <a:bodyPr anchorCtr="0" anchor="ctr" bIns="341325" lIns="341325" spcFirstLastPara="1" rIns="341325" wrap="square" tIns="341325">
            <a:noAutofit/>
          </a:bodyPr>
          <a:lstStyle>
            <a:lvl1pPr lvl="0" rtl="0" algn="ctr">
              <a:spcBef>
                <a:spcPts val="0"/>
              </a:spcBef>
              <a:spcAft>
                <a:spcPts val="0"/>
              </a:spcAft>
              <a:buSzPts val="23100"/>
              <a:buNone/>
              <a:defRPr sz="11200"/>
            </a:lvl1pPr>
            <a:lvl2pPr lvl="1" rtl="0" algn="ctr">
              <a:spcBef>
                <a:spcPts val="0"/>
              </a:spcBef>
              <a:spcAft>
                <a:spcPts val="0"/>
              </a:spcAft>
              <a:buSzPts val="23100"/>
              <a:buNone/>
              <a:defRPr sz="23100"/>
            </a:lvl2pPr>
            <a:lvl3pPr lvl="2" rtl="0" algn="ctr">
              <a:spcBef>
                <a:spcPts val="0"/>
              </a:spcBef>
              <a:spcAft>
                <a:spcPts val="0"/>
              </a:spcAft>
              <a:buSzPts val="23100"/>
              <a:buNone/>
              <a:defRPr sz="23100"/>
            </a:lvl3pPr>
            <a:lvl4pPr lvl="3" rtl="0" algn="ctr">
              <a:spcBef>
                <a:spcPts val="0"/>
              </a:spcBef>
              <a:spcAft>
                <a:spcPts val="0"/>
              </a:spcAft>
              <a:buSzPts val="23100"/>
              <a:buNone/>
              <a:defRPr sz="23100"/>
            </a:lvl4pPr>
            <a:lvl5pPr lvl="4" rtl="0" algn="ctr">
              <a:spcBef>
                <a:spcPts val="0"/>
              </a:spcBef>
              <a:spcAft>
                <a:spcPts val="0"/>
              </a:spcAft>
              <a:buSzPts val="23100"/>
              <a:buNone/>
              <a:defRPr sz="23100"/>
            </a:lvl5pPr>
            <a:lvl6pPr lvl="5" rtl="0" algn="ctr">
              <a:spcBef>
                <a:spcPts val="0"/>
              </a:spcBef>
              <a:spcAft>
                <a:spcPts val="0"/>
              </a:spcAft>
              <a:buSzPts val="23100"/>
              <a:buNone/>
              <a:defRPr sz="23100"/>
            </a:lvl6pPr>
            <a:lvl7pPr lvl="6" rtl="0" algn="ctr">
              <a:spcBef>
                <a:spcPts val="0"/>
              </a:spcBef>
              <a:spcAft>
                <a:spcPts val="0"/>
              </a:spcAft>
              <a:buSzPts val="23100"/>
              <a:buNone/>
              <a:defRPr sz="23100"/>
            </a:lvl7pPr>
            <a:lvl8pPr lvl="7" rtl="0" algn="ctr">
              <a:spcBef>
                <a:spcPts val="0"/>
              </a:spcBef>
              <a:spcAft>
                <a:spcPts val="0"/>
              </a:spcAft>
              <a:buSzPts val="23100"/>
              <a:buNone/>
              <a:defRPr sz="23100"/>
            </a:lvl8pPr>
            <a:lvl9pPr lvl="8" rtl="0" algn="ctr">
              <a:spcBef>
                <a:spcPts val="0"/>
              </a:spcBef>
              <a:spcAft>
                <a:spcPts val="0"/>
              </a:spcAft>
              <a:buSzPts val="23100"/>
              <a:buNone/>
              <a:defRPr sz="23100"/>
            </a:lvl9pPr>
          </a:lstStyle>
          <a:p>
            <a:r>
              <a:t>xx%</a:t>
            </a:r>
          </a:p>
        </p:txBody>
      </p:sp>
      <p:sp>
        <p:nvSpPr>
          <p:cNvPr id="987" name="Google Shape;987;p38"/>
          <p:cNvSpPr txBox="1"/>
          <p:nvPr>
            <p:ph idx="5" type="subTitle"/>
          </p:nvPr>
        </p:nvSpPr>
        <p:spPr>
          <a:xfrm>
            <a:off x="17397899" y="11284053"/>
            <a:ext cx="5391300" cy="1575600"/>
          </a:xfrm>
          <a:prstGeom prst="rect">
            <a:avLst/>
          </a:prstGeom>
          <a:noFill/>
          <a:ln>
            <a:noFill/>
          </a:ln>
        </p:spPr>
        <p:txBody>
          <a:bodyPr anchorCtr="0" anchor="ctr" bIns="341325" lIns="341325" spcFirstLastPara="1" rIns="341325" wrap="square" tIns="341325">
            <a:noAutofit/>
          </a:bodyPr>
          <a:lstStyle>
            <a:lvl1pPr lvl="0"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1pPr>
            <a:lvl2pPr lvl="1"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2pPr>
            <a:lvl3pPr lvl="2"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3pPr>
            <a:lvl4pPr lvl="3"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4pPr>
            <a:lvl5pPr lvl="4"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5pPr>
            <a:lvl6pPr lvl="5"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6pPr>
            <a:lvl7pPr lvl="6"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7pPr>
            <a:lvl8pPr lvl="7"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8pPr>
            <a:lvl9pPr lvl="8"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9pPr>
          </a:lstStyle>
          <a:p/>
        </p:txBody>
      </p:sp>
      <p:sp>
        <p:nvSpPr>
          <p:cNvPr id="988" name="Google Shape;988;p38"/>
          <p:cNvSpPr txBox="1"/>
          <p:nvPr>
            <p:ph hasCustomPrompt="1" idx="6" type="title"/>
          </p:nvPr>
        </p:nvSpPr>
        <p:spPr>
          <a:xfrm>
            <a:off x="17648459" y="8167242"/>
            <a:ext cx="4890300" cy="2835300"/>
          </a:xfrm>
          <a:prstGeom prst="rect">
            <a:avLst/>
          </a:prstGeom>
        </p:spPr>
        <p:txBody>
          <a:bodyPr anchorCtr="0" anchor="ctr" bIns="341325" lIns="341325" spcFirstLastPara="1" rIns="341325" wrap="square" tIns="341325">
            <a:noAutofit/>
          </a:bodyPr>
          <a:lstStyle>
            <a:lvl1pPr lvl="0" rtl="0" algn="ctr">
              <a:spcBef>
                <a:spcPts val="0"/>
              </a:spcBef>
              <a:spcAft>
                <a:spcPts val="0"/>
              </a:spcAft>
              <a:buSzPts val="23100"/>
              <a:buNone/>
              <a:defRPr sz="11200"/>
            </a:lvl1pPr>
            <a:lvl2pPr lvl="1" rtl="0" algn="ctr">
              <a:spcBef>
                <a:spcPts val="0"/>
              </a:spcBef>
              <a:spcAft>
                <a:spcPts val="0"/>
              </a:spcAft>
              <a:buSzPts val="23100"/>
              <a:buNone/>
              <a:defRPr sz="23100"/>
            </a:lvl2pPr>
            <a:lvl3pPr lvl="2" rtl="0" algn="ctr">
              <a:spcBef>
                <a:spcPts val="0"/>
              </a:spcBef>
              <a:spcAft>
                <a:spcPts val="0"/>
              </a:spcAft>
              <a:buSzPts val="23100"/>
              <a:buNone/>
              <a:defRPr sz="23100"/>
            </a:lvl3pPr>
            <a:lvl4pPr lvl="3" rtl="0" algn="ctr">
              <a:spcBef>
                <a:spcPts val="0"/>
              </a:spcBef>
              <a:spcAft>
                <a:spcPts val="0"/>
              </a:spcAft>
              <a:buSzPts val="23100"/>
              <a:buNone/>
              <a:defRPr sz="23100"/>
            </a:lvl4pPr>
            <a:lvl5pPr lvl="4" rtl="0" algn="ctr">
              <a:spcBef>
                <a:spcPts val="0"/>
              </a:spcBef>
              <a:spcAft>
                <a:spcPts val="0"/>
              </a:spcAft>
              <a:buSzPts val="23100"/>
              <a:buNone/>
              <a:defRPr sz="23100"/>
            </a:lvl5pPr>
            <a:lvl6pPr lvl="5" rtl="0" algn="ctr">
              <a:spcBef>
                <a:spcPts val="0"/>
              </a:spcBef>
              <a:spcAft>
                <a:spcPts val="0"/>
              </a:spcAft>
              <a:buSzPts val="23100"/>
              <a:buNone/>
              <a:defRPr sz="23100"/>
            </a:lvl6pPr>
            <a:lvl7pPr lvl="6" rtl="0" algn="ctr">
              <a:spcBef>
                <a:spcPts val="0"/>
              </a:spcBef>
              <a:spcAft>
                <a:spcPts val="0"/>
              </a:spcAft>
              <a:buSzPts val="23100"/>
              <a:buNone/>
              <a:defRPr sz="23100"/>
            </a:lvl7pPr>
            <a:lvl8pPr lvl="7" rtl="0" algn="ctr">
              <a:spcBef>
                <a:spcPts val="0"/>
              </a:spcBef>
              <a:spcAft>
                <a:spcPts val="0"/>
              </a:spcAft>
              <a:buSzPts val="23100"/>
              <a:buNone/>
              <a:defRPr sz="23100"/>
            </a:lvl8pPr>
            <a:lvl9pPr lvl="8" rtl="0" algn="ctr">
              <a:spcBef>
                <a:spcPts val="0"/>
              </a:spcBef>
              <a:spcAft>
                <a:spcPts val="0"/>
              </a:spcAft>
              <a:buSzPts val="23100"/>
              <a:buNone/>
              <a:defRPr sz="23100"/>
            </a:lvl9pPr>
          </a:lstStyle>
          <a:p>
            <a:r>
              <a:t>xx%</a:t>
            </a:r>
          </a:p>
        </p:txBody>
      </p:sp>
      <p:sp>
        <p:nvSpPr>
          <p:cNvPr id="989" name="Google Shape;989;p38"/>
          <p:cNvSpPr txBox="1"/>
          <p:nvPr>
            <p:ph idx="7" type="subTitle"/>
          </p:nvPr>
        </p:nvSpPr>
        <p:spPr>
          <a:xfrm>
            <a:off x="24666645" y="11284053"/>
            <a:ext cx="5391300" cy="1575600"/>
          </a:xfrm>
          <a:prstGeom prst="rect">
            <a:avLst/>
          </a:prstGeom>
          <a:noFill/>
          <a:ln>
            <a:noFill/>
          </a:ln>
        </p:spPr>
        <p:txBody>
          <a:bodyPr anchorCtr="0" anchor="ctr" bIns="341325" lIns="341325" spcFirstLastPara="1" rIns="341325" wrap="square" tIns="341325">
            <a:noAutofit/>
          </a:bodyPr>
          <a:lstStyle>
            <a:lvl1pPr lvl="0"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1pPr>
            <a:lvl2pPr lvl="1"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2pPr>
            <a:lvl3pPr lvl="2"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3pPr>
            <a:lvl4pPr lvl="3"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4pPr>
            <a:lvl5pPr lvl="4"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5pPr>
            <a:lvl6pPr lvl="5"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6pPr>
            <a:lvl7pPr lvl="6"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7pPr>
            <a:lvl8pPr lvl="7"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8pPr>
            <a:lvl9pPr lvl="8"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9pPr>
          </a:lstStyle>
          <a:p/>
        </p:txBody>
      </p:sp>
      <p:sp>
        <p:nvSpPr>
          <p:cNvPr id="990" name="Google Shape;990;p38"/>
          <p:cNvSpPr txBox="1"/>
          <p:nvPr>
            <p:ph hasCustomPrompt="1" idx="8" type="title"/>
          </p:nvPr>
        </p:nvSpPr>
        <p:spPr>
          <a:xfrm>
            <a:off x="24917205" y="8167242"/>
            <a:ext cx="4890300" cy="2835300"/>
          </a:xfrm>
          <a:prstGeom prst="rect">
            <a:avLst/>
          </a:prstGeom>
        </p:spPr>
        <p:txBody>
          <a:bodyPr anchorCtr="0" anchor="ctr" bIns="341325" lIns="341325" spcFirstLastPara="1" rIns="341325" wrap="square" tIns="341325">
            <a:noAutofit/>
          </a:bodyPr>
          <a:lstStyle>
            <a:lvl1pPr lvl="0" rtl="0" algn="ctr">
              <a:spcBef>
                <a:spcPts val="0"/>
              </a:spcBef>
              <a:spcAft>
                <a:spcPts val="0"/>
              </a:spcAft>
              <a:buSzPts val="23100"/>
              <a:buNone/>
              <a:defRPr sz="11200"/>
            </a:lvl1pPr>
            <a:lvl2pPr lvl="1" rtl="0" algn="ctr">
              <a:spcBef>
                <a:spcPts val="0"/>
              </a:spcBef>
              <a:spcAft>
                <a:spcPts val="0"/>
              </a:spcAft>
              <a:buSzPts val="23100"/>
              <a:buNone/>
              <a:defRPr sz="23100"/>
            </a:lvl2pPr>
            <a:lvl3pPr lvl="2" rtl="0" algn="ctr">
              <a:spcBef>
                <a:spcPts val="0"/>
              </a:spcBef>
              <a:spcAft>
                <a:spcPts val="0"/>
              </a:spcAft>
              <a:buSzPts val="23100"/>
              <a:buNone/>
              <a:defRPr sz="23100"/>
            </a:lvl3pPr>
            <a:lvl4pPr lvl="3" rtl="0" algn="ctr">
              <a:spcBef>
                <a:spcPts val="0"/>
              </a:spcBef>
              <a:spcAft>
                <a:spcPts val="0"/>
              </a:spcAft>
              <a:buSzPts val="23100"/>
              <a:buNone/>
              <a:defRPr sz="23100"/>
            </a:lvl4pPr>
            <a:lvl5pPr lvl="4" rtl="0" algn="ctr">
              <a:spcBef>
                <a:spcPts val="0"/>
              </a:spcBef>
              <a:spcAft>
                <a:spcPts val="0"/>
              </a:spcAft>
              <a:buSzPts val="23100"/>
              <a:buNone/>
              <a:defRPr sz="23100"/>
            </a:lvl5pPr>
            <a:lvl6pPr lvl="5" rtl="0" algn="ctr">
              <a:spcBef>
                <a:spcPts val="0"/>
              </a:spcBef>
              <a:spcAft>
                <a:spcPts val="0"/>
              </a:spcAft>
              <a:buSzPts val="23100"/>
              <a:buNone/>
              <a:defRPr sz="23100"/>
            </a:lvl6pPr>
            <a:lvl7pPr lvl="6" rtl="0" algn="ctr">
              <a:spcBef>
                <a:spcPts val="0"/>
              </a:spcBef>
              <a:spcAft>
                <a:spcPts val="0"/>
              </a:spcAft>
              <a:buSzPts val="23100"/>
              <a:buNone/>
              <a:defRPr sz="23100"/>
            </a:lvl7pPr>
            <a:lvl8pPr lvl="7" rtl="0" algn="ctr">
              <a:spcBef>
                <a:spcPts val="0"/>
              </a:spcBef>
              <a:spcAft>
                <a:spcPts val="0"/>
              </a:spcAft>
              <a:buSzPts val="23100"/>
              <a:buNone/>
              <a:defRPr sz="23100"/>
            </a:lvl8pPr>
            <a:lvl9pPr lvl="8" rtl="0" algn="ctr">
              <a:spcBef>
                <a:spcPts val="0"/>
              </a:spcBef>
              <a:spcAft>
                <a:spcPts val="0"/>
              </a:spcAft>
              <a:buSzPts val="23100"/>
              <a:buNone/>
              <a:defRPr sz="23100"/>
            </a:lvl9pPr>
          </a:lstStyle>
          <a:p>
            <a:r>
              <a:t>xx%</a:t>
            </a:r>
          </a:p>
        </p:txBody>
      </p:sp>
      <p:sp>
        <p:nvSpPr>
          <p:cNvPr id="991" name="Google Shape;991;p38"/>
          <p:cNvSpPr txBox="1"/>
          <p:nvPr>
            <p:ph idx="9" type="subTitle"/>
          </p:nvPr>
        </p:nvSpPr>
        <p:spPr>
          <a:xfrm>
            <a:off x="2860289" y="17740640"/>
            <a:ext cx="5391300" cy="1575600"/>
          </a:xfrm>
          <a:prstGeom prst="rect">
            <a:avLst/>
          </a:prstGeom>
          <a:noFill/>
          <a:ln>
            <a:noFill/>
          </a:ln>
        </p:spPr>
        <p:txBody>
          <a:bodyPr anchorCtr="0" anchor="ctr" bIns="341325" lIns="341325" spcFirstLastPara="1" rIns="341325" wrap="square" tIns="341325">
            <a:noAutofit/>
          </a:bodyPr>
          <a:lstStyle>
            <a:lvl1pPr lvl="0"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1pPr>
            <a:lvl2pPr lvl="1"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2pPr>
            <a:lvl3pPr lvl="2"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3pPr>
            <a:lvl4pPr lvl="3"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4pPr>
            <a:lvl5pPr lvl="4"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5pPr>
            <a:lvl6pPr lvl="5"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6pPr>
            <a:lvl7pPr lvl="6"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7pPr>
            <a:lvl8pPr lvl="7"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8pPr>
            <a:lvl9pPr lvl="8"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9pPr>
          </a:lstStyle>
          <a:p/>
        </p:txBody>
      </p:sp>
      <p:sp>
        <p:nvSpPr>
          <p:cNvPr id="992" name="Google Shape;992;p38"/>
          <p:cNvSpPr txBox="1"/>
          <p:nvPr>
            <p:ph hasCustomPrompt="1" idx="13" type="title"/>
          </p:nvPr>
        </p:nvSpPr>
        <p:spPr>
          <a:xfrm>
            <a:off x="3338189" y="14554731"/>
            <a:ext cx="4435800" cy="2835300"/>
          </a:xfrm>
          <a:prstGeom prst="rect">
            <a:avLst/>
          </a:prstGeom>
        </p:spPr>
        <p:txBody>
          <a:bodyPr anchorCtr="0" anchor="ctr" bIns="341325" lIns="341325" spcFirstLastPara="1" rIns="341325" wrap="square" tIns="341325">
            <a:noAutofit/>
          </a:bodyPr>
          <a:lstStyle>
            <a:lvl1pPr lvl="0" rtl="0" algn="ctr">
              <a:spcBef>
                <a:spcPts val="0"/>
              </a:spcBef>
              <a:spcAft>
                <a:spcPts val="0"/>
              </a:spcAft>
              <a:buSzPts val="23100"/>
              <a:buNone/>
              <a:defRPr sz="11200"/>
            </a:lvl1pPr>
            <a:lvl2pPr lvl="1" rtl="0" algn="ctr">
              <a:spcBef>
                <a:spcPts val="0"/>
              </a:spcBef>
              <a:spcAft>
                <a:spcPts val="0"/>
              </a:spcAft>
              <a:buSzPts val="23100"/>
              <a:buNone/>
              <a:defRPr sz="23100"/>
            </a:lvl2pPr>
            <a:lvl3pPr lvl="2" rtl="0" algn="ctr">
              <a:spcBef>
                <a:spcPts val="0"/>
              </a:spcBef>
              <a:spcAft>
                <a:spcPts val="0"/>
              </a:spcAft>
              <a:buSzPts val="23100"/>
              <a:buNone/>
              <a:defRPr sz="23100"/>
            </a:lvl3pPr>
            <a:lvl4pPr lvl="3" rtl="0" algn="ctr">
              <a:spcBef>
                <a:spcPts val="0"/>
              </a:spcBef>
              <a:spcAft>
                <a:spcPts val="0"/>
              </a:spcAft>
              <a:buSzPts val="23100"/>
              <a:buNone/>
              <a:defRPr sz="23100"/>
            </a:lvl4pPr>
            <a:lvl5pPr lvl="4" rtl="0" algn="ctr">
              <a:spcBef>
                <a:spcPts val="0"/>
              </a:spcBef>
              <a:spcAft>
                <a:spcPts val="0"/>
              </a:spcAft>
              <a:buSzPts val="23100"/>
              <a:buNone/>
              <a:defRPr sz="23100"/>
            </a:lvl5pPr>
            <a:lvl6pPr lvl="5" rtl="0" algn="ctr">
              <a:spcBef>
                <a:spcPts val="0"/>
              </a:spcBef>
              <a:spcAft>
                <a:spcPts val="0"/>
              </a:spcAft>
              <a:buSzPts val="23100"/>
              <a:buNone/>
              <a:defRPr sz="23100"/>
            </a:lvl6pPr>
            <a:lvl7pPr lvl="6" rtl="0" algn="ctr">
              <a:spcBef>
                <a:spcPts val="0"/>
              </a:spcBef>
              <a:spcAft>
                <a:spcPts val="0"/>
              </a:spcAft>
              <a:buSzPts val="23100"/>
              <a:buNone/>
              <a:defRPr sz="23100"/>
            </a:lvl7pPr>
            <a:lvl8pPr lvl="7" rtl="0" algn="ctr">
              <a:spcBef>
                <a:spcPts val="0"/>
              </a:spcBef>
              <a:spcAft>
                <a:spcPts val="0"/>
              </a:spcAft>
              <a:buSzPts val="23100"/>
              <a:buNone/>
              <a:defRPr sz="23100"/>
            </a:lvl8pPr>
            <a:lvl9pPr lvl="8" rtl="0" algn="ctr">
              <a:spcBef>
                <a:spcPts val="0"/>
              </a:spcBef>
              <a:spcAft>
                <a:spcPts val="0"/>
              </a:spcAft>
              <a:buSzPts val="23100"/>
              <a:buNone/>
              <a:defRPr sz="23100"/>
            </a:lvl9pPr>
          </a:lstStyle>
          <a:p>
            <a:r>
              <a:t>xx%</a:t>
            </a:r>
          </a:p>
        </p:txBody>
      </p:sp>
      <p:sp>
        <p:nvSpPr>
          <p:cNvPr id="993" name="Google Shape;993;p38"/>
          <p:cNvSpPr txBox="1"/>
          <p:nvPr>
            <p:ph idx="14" type="subTitle"/>
          </p:nvPr>
        </p:nvSpPr>
        <p:spPr>
          <a:xfrm>
            <a:off x="10129126" y="17740640"/>
            <a:ext cx="5391300" cy="1575600"/>
          </a:xfrm>
          <a:prstGeom prst="rect">
            <a:avLst/>
          </a:prstGeom>
          <a:noFill/>
          <a:ln>
            <a:noFill/>
          </a:ln>
        </p:spPr>
        <p:txBody>
          <a:bodyPr anchorCtr="0" anchor="ctr" bIns="341325" lIns="341325" spcFirstLastPara="1" rIns="341325" wrap="square" tIns="341325">
            <a:noAutofit/>
          </a:bodyPr>
          <a:lstStyle>
            <a:lvl1pPr lvl="0"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1pPr>
            <a:lvl2pPr lvl="1"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2pPr>
            <a:lvl3pPr lvl="2"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3pPr>
            <a:lvl4pPr lvl="3"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4pPr>
            <a:lvl5pPr lvl="4"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5pPr>
            <a:lvl6pPr lvl="5"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6pPr>
            <a:lvl7pPr lvl="6"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7pPr>
            <a:lvl8pPr lvl="7"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8pPr>
            <a:lvl9pPr lvl="8"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9pPr>
          </a:lstStyle>
          <a:p/>
        </p:txBody>
      </p:sp>
      <p:sp>
        <p:nvSpPr>
          <p:cNvPr id="994" name="Google Shape;994;p38"/>
          <p:cNvSpPr txBox="1"/>
          <p:nvPr>
            <p:ph hasCustomPrompt="1" idx="15" type="title"/>
          </p:nvPr>
        </p:nvSpPr>
        <p:spPr>
          <a:xfrm>
            <a:off x="10379686" y="14554731"/>
            <a:ext cx="4890300" cy="2835300"/>
          </a:xfrm>
          <a:prstGeom prst="rect">
            <a:avLst/>
          </a:prstGeom>
        </p:spPr>
        <p:txBody>
          <a:bodyPr anchorCtr="0" anchor="ctr" bIns="341325" lIns="341325" spcFirstLastPara="1" rIns="341325" wrap="square" tIns="341325">
            <a:noAutofit/>
          </a:bodyPr>
          <a:lstStyle>
            <a:lvl1pPr lvl="0" rtl="0" algn="ctr">
              <a:spcBef>
                <a:spcPts val="0"/>
              </a:spcBef>
              <a:spcAft>
                <a:spcPts val="0"/>
              </a:spcAft>
              <a:buSzPts val="23100"/>
              <a:buNone/>
              <a:defRPr sz="11200"/>
            </a:lvl1pPr>
            <a:lvl2pPr lvl="1" rtl="0" algn="ctr">
              <a:spcBef>
                <a:spcPts val="0"/>
              </a:spcBef>
              <a:spcAft>
                <a:spcPts val="0"/>
              </a:spcAft>
              <a:buSzPts val="23100"/>
              <a:buNone/>
              <a:defRPr sz="23100"/>
            </a:lvl2pPr>
            <a:lvl3pPr lvl="2" rtl="0" algn="ctr">
              <a:spcBef>
                <a:spcPts val="0"/>
              </a:spcBef>
              <a:spcAft>
                <a:spcPts val="0"/>
              </a:spcAft>
              <a:buSzPts val="23100"/>
              <a:buNone/>
              <a:defRPr sz="23100"/>
            </a:lvl3pPr>
            <a:lvl4pPr lvl="3" rtl="0" algn="ctr">
              <a:spcBef>
                <a:spcPts val="0"/>
              </a:spcBef>
              <a:spcAft>
                <a:spcPts val="0"/>
              </a:spcAft>
              <a:buSzPts val="23100"/>
              <a:buNone/>
              <a:defRPr sz="23100"/>
            </a:lvl4pPr>
            <a:lvl5pPr lvl="4" rtl="0" algn="ctr">
              <a:spcBef>
                <a:spcPts val="0"/>
              </a:spcBef>
              <a:spcAft>
                <a:spcPts val="0"/>
              </a:spcAft>
              <a:buSzPts val="23100"/>
              <a:buNone/>
              <a:defRPr sz="23100"/>
            </a:lvl5pPr>
            <a:lvl6pPr lvl="5" rtl="0" algn="ctr">
              <a:spcBef>
                <a:spcPts val="0"/>
              </a:spcBef>
              <a:spcAft>
                <a:spcPts val="0"/>
              </a:spcAft>
              <a:buSzPts val="23100"/>
              <a:buNone/>
              <a:defRPr sz="23100"/>
            </a:lvl6pPr>
            <a:lvl7pPr lvl="6" rtl="0" algn="ctr">
              <a:spcBef>
                <a:spcPts val="0"/>
              </a:spcBef>
              <a:spcAft>
                <a:spcPts val="0"/>
              </a:spcAft>
              <a:buSzPts val="23100"/>
              <a:buNone/>
              <a:defRPr sz="23100"/>
            </a:lvl7pPr>
            <a:lvl8pPr lvl="7" rtl="0" algn="ctr">
              <a:spcBef>
                <a:spcPts val="0"/>
              </a:spcBef>
              <a:spcAft>
                <a:spcPts val="0"/>
              </a:spcAft>
              <a:buSzPts val="23100"/>
              <a:buNone/>
              <a:defRPr sz="23100"/>
            </a:lvl8pPr>
            <a:lvl9pPr lvl="8" rtl="0" algn="ctr">
              <a:spcBef>
                <a:spcPts val="0"/>
              </a:spcBef>
              <a:spcAft>
                <a:spcPts val="0"/>
              </a:spcAft>
              <a:buSzPts val="23100"/>
              <a:buNone/>
              <a:defRPr sz="23100"/>
            </a:lvl9pPr>
          </a:lstStyle>
          <a:p>
            <a:r>
              <a:t>xx%</a:t>
            </a:r>
          </a:p>
        </p:txBody>
      </p:sp>
      <p:sp>
        <p:nvSpPr>
          <p:cNvPr id="995" name="Google Shape;995;p38"/>
          <p:cNvSpPr txBox="1"/>
          <p:nvPr>
            <p:ph idx="16" type="subTitle"/>
          </p:nvPr>
        </p:nvSpPr>
        <p:spPr>
          <a:xfrm>
            <a:off x="17397899" y="17740640"/>
            <a:ext cx="5391300" cy="1575600"/>
          </a:xfrm>
          <a:prstGeom prst="rect">
            <a:avLst/>
          </a:prstGeom>
          <a:noFill/>
          <a:ln>
            <a:noFill/>
          </a:ln>
        </p:spPr>
        <p:txBody>
          <a:bodyPr anchorCtr="0" anchor="ctr" bIns="341325" lIns="341325" spcFirstLastPara="1" rIns="341325" wrap="square" tIns="341325">
            <a:noAutofit/>
          </a:bodyPr>
          <a:lstStyle>
            <a:lvl1pPr lvl="0"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1pPr>
            <a:lvl2pPr lvl="1"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2pPr>
            <a:lvl3pPr lvl="2"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3pPr>
            <a:lvl4pPr lvl="3"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4pPr>
            <a:lvl5pPr lvl="4"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5pPr>
            <a:lvl6pPr lvl="5"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6pPr>
            <a:lvl7pPr lvl="6"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7pPr>
            <a:lvl8pPr lvl="7"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8pPr>
            <a:lvl9pPr lvl="8"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9pPr>
          </a:lstStyle>
          <a:p/>
        </p:txBody>
      </p:sp>
      <p:sp>
        <p:nvSpPr>
          <p:cNvPr id="996" name="Google Shape;996;p38"/>
          <p:cNvSpPr txBox="1"/>
          <p:nvPr>
            <p:ph hasCustomPrompt="1" idx="17" type="title"/>
          </p:nvPr>
        </p:nvSpPr>
        <p:spPr>
          <a:xfrm>
            <a:off x="17648459" y="14554731"/>
            <a:ext cx="4890300" cy="2835300"/>
          </a:xfrm>
          <a:prstGeom prst="rect">
            <a:avLst/>
          </a:prstGeom>
        </p:spPr>
        <p:txBody>
          <a:bodyPr anchorCtr="0" anchor="ctr" bIns="341325" lIns="341325" spcFirstLastPara="1" rIns="341325" wrap="square" tIns="341325">
            <a:noAutofit/>
          </a:bodyPr>
          <a:lstStyle>
            <a:lvl1pPr lvl="0" rtl="0" algn="ctr">
              <a:spcBef>
                <a:spcPts val="0"/>
              </a:spcBef>
              <a:spcAft>
                <a:spcPts val="0"/>
              </a:spcAft>
              <a:buSzPts val="23100"/>
              <a:buNone/>
              <a:defRPr sz="11200"/>
            </a:lvl1pPr>
            <a:lvl2pPr lvl="1" rtl="0" algn="ctr">
              <a:spcBef>
                <a:spcPts val="0"/>
              </a:spcBef>
              <a:spcAft>
                <a:spcPts val="0"/>
              </a:spcAft>
              <a:buSzPts val="23100"/>
              <a:buNone/>
              <a:defRPr sz="23100"/>
            </a:lvl2pPr>
            <a:lvl3pPr lvl="2" rtl="0" algn="ctr">
              <a:spcBef>
                <a:spcPts val="0"/>
              </a:spcBef>
              <a:spcAft>
                <a:spcPts val="0"/>
              </a:spcAft>
              <a:buSzPts val="23100"/>
              <a:buNone/>
              <a:defRPr sz="23100"/>
            </a:lvl3pPr>
            <a:lvl4pPr lvl="3" rtl="0" algn="ctr">
              <a:spcBef>
                <a:spcPts val="0"/>
              </a:spcBef>
              <a:spcAft>
                <a:spcPts val="0"/>
              </a:spcAft>
              <a:buSzPts val="23100"/>
              <a:buNone/>
              <a:defRPr sz="23100"/>
            </a:lvl4pPr>
            <a:lvl5pPr lvl="4" rtl="0" algn="ctr">
              <a:spcBef>
                <a:spcPts val="0"/>
              </a:spcBef>
              <a:spcAft>
                <a:spcPts val="0"/>
              </a:spcAft>
              <a:buSzPts val="23100"/>
              <a:buNone/>
              <a:defRPr sz="23100"/>
            </a:lvl5pPr>
            <a:lvl6pPr lvl="5" rtl="0" algn="ctr">
              <a:spcBef>
                <a:spcPts val="0"/>
              </a:spcBef>
              <a:spcAft>
                <a:spcPts val="0"/>
              </a:spcAft>
              <a:buSzPts val="23100"/>
              <a:buNone/>
              <a:defRPr sz="23100"/>
            </a:lvl6pPr>
            <a:lvl7pPr lvl="6" rtl="0" algn="ctr">
              <a:spcBef>
                <a:spcPts val="0"/>
              </a:spcBef>
              <a:spcAft>
                <a:spcPts val="0"/>
              </a:spcAft>
              <a:buSzPts val="23100"/>
              <a:buNone/>
              <a:defRPr sz="23100"/>
            </a:lvl7pPr>
            <a:lvl8pPr lvl="7" rtl="0" algn="ctr">
              <a:spcBef>
                <a:spcPts val="0"/>
              </a:spcBef>
              <a:spcAft>
                <a:spcPts val="0"/>
              </a:spcAft>
              <a:buSzPts val="23100"/>
              <a:buNone/>
              <a:defRPr sz="23100"/>
            </a:lvl8pPr>
            <a:lvl9pPr lvl="8" rtl="0" algn="ctr">
              <a:spcBef>
                <a:spcPts val="0"/>
              </a:spcBef>
              <a:spcAft>
                <a:spcPts val="0"/>
              </a:spcAft>
              <a:buSzPts val="23100"/>
              <a:buNone/>
              <a:defRPr sz="23100"/>
            </a:lvl9pPr>
          </a:lstStyle>
          <a:p>
            <a:r>
              <a:t>xx%</a:t>
            </a:r>
          </a:p>
        </p:txBody>
      </p:sp>
      <p:sp>
        <p:nvSpPr>
          <p:cNvPr id="997" name="Google Shape;997;p38"/>
          <p:cNvSpPr txBox="1"/>
          <p:nvPr>
            <p:ph idx="18" type="subTitle"/>
          </p:nvPr>
        </p:nvSpPr>
        <p:spPr>
          <a:xfrm>
            <a:off x="24666645" y="17740640"/>
            <a:ext cx="5391300" cy="1575600"/>
          </a:xfrm>
          <a:prstGeom prst="rect">
            <a:avLst/>
          </a:prstGeom>
          <a:noFill/>
          <a:ln>
            <a:noFill/>
          </a:ln>
        </p:spPr>
        <p:txBody>
          <a:bodyPr anchorCtr="0" anchor="ctr" bIns="341325" lIns="341325" spcFirstLastPara="1" rIns="341325" wrap="square" tIns="341325">
            <a:noAutofit/>
          </a:bodyPr>
          <a:lstStyle>
            <a:lvl1pPr lvl="0"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1pPr>
            <a:lvl2pPr lvl="1"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2pPr>
            <a:lvl3pPr lvl="2"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3pPr>
            <a:lvl4pPr lvl="3"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4pPr>
            <a:lvl5pPr lvl="4"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5pPr>
            <a:lvl6pPr lvl="5"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6pPr>
            <a:lvl7pPr lvl="6"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7pPr>
            <a:lvl8pPr lvl="7"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8pPr>
            <a:lvl9pPr lvl="8"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9pPr>
          </a:lstStyle>
          <a:p/>
        </p:txBody>
      </p:sp>
      <p:sp>
        <p:nvSpPr>
          <p:cNvPr id="998" name="Google Shape;998;p38"/>
          <p:cNvSpPr txBox="1"/>
          <p:nvPr>
            <p:ph hasCustomPrompt="1" idx="19" type="title"/>
          </p:nvPr>
        </p:nvSpPr>
        <p:spPr>
          <a:xfrm>
            <a:off x="24917205" y="14554731"/>
            <a:ext cx="4890300" cy="2835300"/>
          </a:xfrm>
          <a:prstGeom prst="rect">
            <a:avLst/>
          </a:prstGeom>
        </p:spPr>
        <p:txBody>
          <a:bodyPr anchorCtr="0" anchor="ctr" bIns="341325" lIns="341325" spcFirstLastPara="1" rIns="341325" wrap="square" tIns="341325">
            <a:noAutofit/>
          </a:bodyPr>
          <a:lstStyle>
            <a:lvl1pPr lvl="0" rtl="0" algn="ctr">
              <a:spcBef>
                <a:spcPts val="0"/>
              </a:spcBef>
              <a:spcAft>
                <a:spcPts val="0"/>
              </a:spcAft>
              <a:buSzPts val="23100"/>
              <a:buNone/>
              <a:defRPr sz="11200"/>
            </a:lvl1pPr>
            <a:lvl2pPr lvl="1" rtl="0" algn="ctr">
              <a:spcBef>
                <a:spcPts val="0"/>
              </a:spcBef>
              <a:spcAft>
                <a:spcPts val="0"/>
              </a:spcAft>
              <a:buSzPts val="23100"/>
              <a:buNone/>
              <a:defRPr sz="23100"/>
            </a:lvl2pPr>
            <a:lvl3pPr lvl="2" rtl="0" algn="ctr">
              <a:spcBef>
                <a:spcPts val="0"/>
              </a:spcBef>
              <a:spcAft>
                <a:spcPts val="0"/>
              </a:spcAft>
              <a:buSzPts val="23100"/>
              <a:buNone/>
              <a:defRPr sz="23100"/>
            </a:lvl3pPr>
            <a:lvl4pPr lvl="3" rtl="0" algn="ctr">
              <a:spcBef>
                <a:spcPts val="0"/>
              </a:spcBef>
              <a:spcAft>
                <a:spcPts val="0"/>
              </a:spcAft>
              <a:buSzPts val="23100"/>
              <a:buNone/>
              <a:defRPr sz="23100"/>
            </a:lvl4pPr>
            <a:lvl5pPr lvl="4" rtl="0" algn="ctr">
              <a:spcBef>
                <a:spcPts val="0"/>
              </a:spcBef>
              <a:spcAft>
                <a:spcPts val="0"/>
              </a:spcAft>
              <a:buSzPts val="23100"/>
              <a:buNone/>
              <a:defRPr sz="23100"/>
            </a:lvl5pPr>
            <a:lvl6pPr lvl="5" rtl="0" algn="ctr">
              <a:spcBef>
                <a:spcPts val="0"/>
              </a:spcBef>
              <a:spcAft>
                <a:spcPts val="0"/>
              </a:spcAft>
              <a:buSzPts val="23100"/>
              <a:buNone/>
              <a:defRPr sz="23100"/>
            </a:lvl6pPr>
            <a:lvl7pPr lvl="6" rtl="0" algn="ctr">
              <a:spcBef>
                <a:spcPts val="0"/>
              </a:spcBef>
              <a:spcAft>
                <a:spcPts val="0"/>
              </a:spcAft>
              <a:buSzPts val="23100"/>
              <a:buNone/>
              <a:defRPr sz="23100"/>
            </a:lvl7pPr>
            <a:lvl8pPr lvl="7" rtl="0" algn="ctr">
              <a:spcBef>
                <a:spcPts val="0"/>
              </a:spcBef>
              <a:spcAft>
                <a:spcPts val="0"/>
              </a:spcAft>
              <a:buSzPts val="23100"/>
              <a:buNone/>
              <a:defRPr sz="23100"/>
            </a:lvl8pPr>
            <a:lvl9pPr lvl="8" rtl="0" algn="ctr">
              <a:spcBef>
                <a:spcPts val="0"/>
              </a:spcBef>
              <a:spcAft>
                <a:spcPts val="0"/>
              </a:spcAft>
              <a:buSzPts val="23100"/>
              <a:buNone/>
              <a:defRPr sz="23100"/>
            </a:lvl9pPr>
          </a:lstStyle>
          <a:p>
            <a:r>
              <a:t>xx%</a:t>
            </a:r>
          </a:p>
        </p:txBody>
      </p:sp>
      <p:sp>
        <p:nvSpPr>
          <p:cNvPr id="999" name="Google Shape;999;p38"/>
          <p:cNvSpPr/>
          <p:nvPr/>
        </p:nvSpPr>
        <p:spPr>
          <a:xfrm rot="10800000">
            <a:off x="-1373705" y="17264804"/>
            <a:ext cx="9625403" cy="5593114"/>
          </a:xfrm>
          <a:custGeom>
            <a:rect b="b" l="l" r="r" t="t"/>
            <a:pathLst>
              <a:path extrusionOk="0" h="8220" w="16766">
                <a:moveTo>
                  <a:pt x="16619" y="0"/>
                </a:moveTo>
                <a:lnTo>
                  <a:pt x="1" y="306"/>
                </a:lnTo>
                <a:cubicBezTo>
                  <a:pt x="61" y="421"/>
                  <a:pt x="130" y="530"/>
                  <a:pt x="209" y="629"/>
                </a:cubicBezTo>
                <a:cubicBezTo>
                  <a:pt x="561" y="1077"/>
                  <a:pt x="1090" y="1341"/>
                  <a:pt x="1620" y="1341"/>
                </a:cubicBezTo>
                <a:cubicBezTo>
                  <a:pt x="1653" y="1341"/>
                  <a:pt x="1687" y="1340"/>
                  <a:pt x="1720" y="1338"/>
                </a:cubicBezTo>
                <a:cubicBezTo>
                  <a:pt x="2137" y="1311"/>
                  <a:pt x="2547" y="1128"/>
                  <a:pt x="2959" y="1128"/>
                </a:cubicBezTo>
                <a:cubicBezTo>
                  <a:pt x="3033" y="1128"/>
                  <a:pt x="3106" y="1133"/>
                  <a:pt x="3180" y="1147"/>
                </a:cubicBezTo>
                <a:cubicBezTo>
                  <a:pt x="3277" y="1165"/>
                  <a:pt x="3367" y="1194"/>
                  <a:pt x="3455" y="1233"/>
                </a:cubicBezTo>
                <a:cubicBezTo>
                  <a:pt x="3474" y="1242"/>
                  <a:pt x="3493" y="1250"/>
                  <a:pt x="3511" y="1261"/>
                </a:cubicBezTo>
                <a:lnTo>
                  <a:pt x="3512" y="1261"/>
                </a:lnTo>
                <a:cubicBezTo>
                  <a:pt x="4178" y="1599"/>
                  <a:pt x="4587" y="2502"/>
                  <a:pt x="5216" y="2997"/>
                </a:cubicBezTo>
                <a:cubicBezTo>
                  <a:pt x="5642" y="3331"/>
                  <a:pt x="6137" y="3458"/>
                  <a:pt x="6653" y="3458"/>
                </a:cubicBezTo>
                <a:cubicBezTo>
                  <a:pt x="7281" y="3458"/>
                  <a:pt x="7939" y="3268"/>
                  <a:pt x="8534" y="3032"/>
                </a:cubicBezTo>
                <a:cubicBezTo>
                  <a:pt x="9061" y="2823"/>
                  <a:pt x="9606" y="2582"/>
                  <a:pt x="10155" y="2582"/>
                </a:cubicBezTo>
                <a:cubicBezTo>
                  <a:pt x="10271" y="2582"/>
                  <a:pt x="10386" y="2593"/>
                  <a:pt x="10502" y="2617"/>
                </a:cubicBezTo>
                <a:cubicBezTo>
                  <a:pt x="11491" y="2819"/>
                  <a:pt x="12129" y="3901"/>
                  <a:pt x="12548" y="4929"/>
                </a:cubicBezTo>
                <a:cubicBezTo>
                  <a:pt x="12966" y="5958"/>
                  <a:pt x="13334" y="7102"/>
                  <a:pt x="14165" y="7742"/>
                </a:cubicBezTo>
                <a:cubicBezTo>
                  <a:pt x="14587" y="8068"/>
                  <a:pt x="15094" y="8220"/>
                  <a:pt x="15606" y="8220"/>
                </a:cubicBezTo>
                <a:cubicBezTo>
                  <a:pt x="16002" y="8220"/>
                  <a:pt x="16401" y="8129"/>
                  <a:pt x="16766" y="7956"/>
                </a:cubicBezTo>
                <a:lnTo>
                  <a:pt x="16619" y="0"/>
                </a:lnTo>
                <a:close/>
              </a:path>
            </a:pathLst>
          </a:custGeom>
          <a:solidFill>
            <a:schemeClr val="lt2">
              <a:alpha val="4860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000" name="Google Shape;1000;p38"/>
          <p:cNvSpPr/>
          <p:nvPr/>
        </p:nvSpPr>
        <p:spPr>
          <a:xfrm rot="5400000">
            <a:off x="25854187" y="-2771615"/>
            <a:ext cx="5884460" cy="9655510"/>
          </a:xfrm>
          <a:custGeom>
            <a:rect b="b" l="l" r="r" t="t"/>
            <a:pathLst>
              <a:path extrusionOk="0" h="24182" w="12435">
                <a:moveTo>
                  <a:pt x="7995" y="0"/>
                </a:moveTo>
                <a:cubicBezTo>
                  <a:pt x="6753" y="0"/>
                  <a:pt x="5507" y="123"/>
                  <a:pt x="4282" y="305"/>
                </a:cubicBezTo>
                <a:cubicBezTo>
                  <a:pt x="3647" y="400"/>
                  <a:pt x="3014" y="509"/>
                  <a:pt x="2384" y="629"/>
                </a:cubicBezTo>
                <a:cubicBezTo>
                  <a:pt x="1767" y="745"/>
                  <a:pt x="1135" y="843"/>
                  <a:pt x="528" y="997"/>
                </a:cubicBezTo>
                <a:cubicBezTo>
                  <a:pt x="284" y="1059"/>
                  <a:pt x="86" y="1199"/>
                  <a:pt x="44" y="1438"/>
                </a:cubicBezTo>
                <a:cubicBezTo>
                  <a:pt x="1" y="1675"/>
                  <a:pt x="98" y="1906"/>
                  <a:pt x="177" y="2128"/>
                </a:cubicBezTo>
                <a:cubicBezTo>
                  <a:pt x="371" y="2674"/>
                  <a:pt x="529" y="3231"/>
                  <a:pt x="657" y="3795"/>
                </a:cubicBezTo>
                <a:cubicBezTo>
                  <a:pt x="1173" y="6076"/>
                  <a:pt x="1176" y="8421"/>
                  <a:pt x="1157" y="10740"/>
                </a:cubicBezTo>
                <a:cubicBezTo>
                  <a:pt x="1137" y="13166"/>
                  <a:pt x="1119" y="15594"/>
                  <a:pt x="956" y="18015"/>
                </a:cubicBezTo>
                <a:cubicBezTo>
                  <a:pt x="873" y="19227"/>
                  <a:pt x="754" y="20438"/>
                  <a:pt x="578" y="21641"/>
                </a:cubicBezTo>
                <a:cubicBezTo>
                  <a:pt x="533" y="21947"/>
                  <a:pt x="484" y="22253"/>
                  <a:pt x="431" y="22559"/>
                </a:cubicBezTo>
                <a:cubicBezTo>
                  <a:pt x="386" y="22822"/>
                  <a:pt x="322" y="23092"/>
                  <a:pt x="343" y="23359"/>
                </a:cubicBezTo>
                <a:cubicBezTo>
                  <a:pt x="374" y="23781"/>
                  <a:pt x="660" y="24173"/>
                  <a:pt x="1161" y="24181"/>
                </a:cubicBezTo>
                <a:cubicBezTo>
                  <a:pt x="1165" y="24181"/>
                  <a:pt x="1169" y="24181"/>
                  <a:pt x="1173" y="24181"/>
                </a:cubicBezTo>
                <a:cubicBezTo>
                  <a:pt x="1371" y="24181"/>
                  <a:pt x="1540" y="24099"/>
                  <a:pt x="1654" y="23951"/>
                </a:cubicBezTo>
                <a:cubicBezTo>
                  <a:pt x="1675" y="23925"/>
                  <a:pt x="1683" y="23898"/>
                  <a:pt x="1682" y="23874"/>
                </a:cubicBezTo>
                <a:lnTo>
                  <a:pt x="1682" y="23874"/>
                </a:lnTo>
                <a:cubicBezTo>
                  <a:pt x="1847" y="23898"/>
                  <a:pt x="2014" y="23909"/>
                  <a:pt x="2180" y="23909"/>
                </a:cubicBezTo>
                <a:cubicBezTo>
                  <a:pt x="2943" y="23909"/>
                  <a:pt x="3699" y="23667"/>
                  <a:pt x="4311" y="23242"/>
                </a:cubicBezTo>
                <a:cubicBezTo>
                  <a:pt x="4708" y="22966"/>
                  <a:pt x="5045" y="22616"/>
                  <a:pt x="5275" y="22211"/>
                </a:cubicBezTo>
                <a:cubicBezTo>
                  <a:pt x="5529" y="21761"/>
                  <a:pt x="5637" y="21258"/>
                  <a:pt x="5672" y="20756"/>
                </a:cubicBezTo>
                <a:cubicBezTo>
                  <a:pt x="5745" y="19694"/>
                  <a:pt x="5474" y="18600"/>
                  <a:pt x="5753" y="17552"/>
                </a:cubicBezTo>
                <a:cubicBezTo>
                  <a:pt x="5970" y="16734"/>
                  <a:pt x="6573" y="16141"/>
                  <a:pt x="7340" y="15710"/>
                </a:cubicBezTo>
                <a:cubicBezTo>
                  <a:pt x="8075" y="15296"/>
                  <a:pt x="8888" y="15018"/>
                  <a:pt x="9665" y="14682"/>
                </a:cubicBezTo>
                <a:cubicBezTo>
                  <a:pt x="10395" y="14367"/>
                  <a:pt x="11138" y="13992"/>
                  <a:pt x="11650" y="13407"/>
                </a:cubicBezTo>
                <a:cubicBezTo>
                  <a:pt x="12358" y="12597"/>
                  <a:pt x="12435" y="11553"/>
                  <a:pt x="12147" y="10578"/>
                </a:cubicBezTo>
                <a:cubicBezTo>
                  <a:pt x="11808" y="9430"/>
                  <a:pt x="11016" y="8461"/>
                  <a:pt x="10472" y="7396"/>
                </a:cubicBezTo>
                <a:cubicBezTo>
                  <a:pt x="9923" y="6314"/>
                  <a:pt x="9632" y="5096"/>
                  <a:pt x="9791" y="3904"/>
                </a:cubicBezTo>
                <a:cubicBezTo>
                  <a:pt x="9926" y="2896"/>
                  <a:pt x="10412" y="1909"/>
                  <a:pt x="11209" y="1194"/>
                </a:cubicBezTo>
                <a:cubicBezTo>
                  <a:pt x="11406" y="1016"/>
                  <a:pt x="11621" y="858"/>
                  <a:pt x="11854" y="718"/>
                </a:cubicBezTo>
                <a:cubicBezTo>
                  <a:pt x="11960" y="654"/>
                  <a:pt x="11944" y="503"/>
                  <a:pt x="11818" y="468"/>
                </a:cubicBezTo>
                <a:cubicBezTo>
                  <a:pt x="10568" y="132"/>
                  <a:pt x="9284" y="0"/>
                  <a:pt x="7995" y="0"/>
                </a:cubicBezTo>
                <a:close/>
              </a:path>
            </a:pathLst>
          </a:custGeom>
          <a:solidFill>
            <a:schemeClr val="accent2">
              <a:alpha val="5028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001" name="Google Shape;1001;p38"/>
          <p:cNvSpPr/>
          <p:nvPr/>
        </p:nvSpPr>
        <p:spPr>
          <a:xfrm>
            <a:off x="30057980" y="11507395"/>
            <a:ext cx="5391340" cy="11645026"/>
          </a:xfrm>
          <a:custGeom>
            <a:rect b="b" l="l" r="r" t="t"/>
            <a:pathLst>
              <a:path extrusionOk="0" h="26119" w="14332">
                <a:moveTo>
                  <a:pt x="12104" y="0"/>
                </a:moveTo>
                <a:cubicBezTo>
                  <a:pt x="11836" y="0"/>
                  <a:pt x="11579" y="100"/>
                  <a:pt x="11338" y="207"/>
                </a:cubicBezTo>
                <a:cubicBezTo>
                  <a:pt x="11049" y="335"/>
                  <a:pt x="10764" y="475"/>
                  <a:pt x="10478" y="610"/>
                </a:cubicBezTo>
                <a:cubicBezTo>
                  <a:pt x="9890" y="885"/>
                  <a:pt x="9294" y="1149"/>
                  <a:pt x="8713" y="1440"/>
                </a:cubicBezTo>
                <a:cubicBezTo>
                  <a:pt x="8495" y="1549"/>
                  <a:pt x="8298" y="1691"/>
                  <a:pt x="8201" y="1922"/>
                </a:cubicBezTo>
                <a:cubicBezTo>
                  <a:pt x="8095" y="2174"/>
                  <a:pt x="8110" y="2467"/>
                  <a:pt x="8106" y="2735"/>
                </a:cubicBezTo>
                <a:cubicBezTo>
                  <a:pt x="8097" y="3377"/>
                  <a:pt x="8121" y="4019"/>
                  <a:pt x="8176" y="4658"/>
                </a:cubicBezTo>
                <a:cubicBezTo>
                  <a:pt x="8228" y="5277"/>
                  <a:pt x="8331" y="5899"/>
                  <a:pt x="8283" y="6521"/>
                </a:cubicBezTo>
                <a:cubicBezTo>
                  <a:pt x="8242" y="7056"/>
                  <a:pt x="8055" y="7556"/>
                  <a:pt x="7761" y="8004"/>
                </a:cubicBezTo>
                <a:cubicBezTo>
                  <a:pt x="7173" y="8897"/>
                  <a:pt x="6276" y="9476"/>
                  <a:pt x="5434" y="10099"/>
                </a:cubicBezTo>
                <a:cubicBezTo>
                  <a:pt x="5008" y="10415"/>
                  <a:pt x="4600" y="10769"/>
                  <a:pt x="4338" y="11238"/>
                </a:cubicBezTo>
                <a:cubicBezTo>
                  <a:pt x="4078" y="11703"/>
                  <a:pt x="3973" y="12231"/>
                  <a:pt x="3932" y="12758"/>
                </a:cubicBezTo>
                <a:cubicBezTo>
                  <a:pt x="3854" y="13776"/>
                  <a:pt x="4023" y="14819"/>
                  <a:pt x="3717" y="15812"/>
                </a:cubicBezTo>
                <a:cubicBezTo>
                  <a:pt x="3574" y="16273"/>
                  <a:pt x="3319" y="16702"/>
                  <a:pt x="2917" y="16981"/>
                </a:cubicBezTo>
                <a:cubicBezTo>
                  <a:pt x="2489" y="17279"/>
                  <a:pt x="1977" y="17419"/>
                  <a:pt x="1536" y="17694"/>
                </a:cubicBezTo>
                <a:cubicBezTo>
                  <a:pt x="639" y="18252"/>
                  <a:pt x="327" y="19323"/>
                  <a:pt x="152" y="20304"/>
                </a:cubicBezTo>
                <a:cubicBezTo>
                  <a:pt x="48" y="20891"/>
                  <a:pt x="1" y="21500"/>
                  <a:pt x="140" y="22087"/>
                </a:cubicBezTo>
                <a:cubicBezTo>
                  <a:pt x="259" y="22589"/>
                  <a:pt x="523" y="23040"/>
                  <a:pt x="855" y="23429"/>
                </a:cubicBezTo>
                <a:cubicBezTo>
                  <a:pt x="1544" y="24236"/>
                  <a:pt x="3187" y="24329"/>
                  <a:pt x="3333" y="25366"/>
                </a:cubicBezTo>
                <a:cubicBezTo>
                  <a:pt x="3413" y="25937"/>
                  <a:pt x="4213" y="26116"/>
                  <a:pt x="4450" y="26116"/>
                </a:cubicBezTo>
                <a:cubicBezTo>
                  <a:pt x="4499" y="26116"/>
                  <a:pt x="4524" y="26108"/>
                  <a:pt x="4512" y="26094"/>
                </a:cubicBezTo>
                <a:lnTo>
                  <a:pt x="4512" y="26094"/>
                </a:lnTo>
                <a:cubicBezTo>
                  <a:pt x="5752" y="26098"/>
                  <a:pt x="6992" y="26103"/>
                  <a:pt x="8231" y="26108"/>
                </a:cubicBezTo>
                <a:cubicBezTo>
                  <a:pt x="8884" y="26110"/>
                  <a:pt x="9536" y="26113"/>
                  <a:pt x="10188" y="26115"/>
                </a:cubicBezTo>
                <a:cubicBezTo>
                  <a:pt x="10509" y="26116"/>
                  <a:pt x="10831" y="26117"/>
                  <a:pt x="11153" y="26118"/>
                </a:cubicBezTo>
                <a:cubicBezTo>
                  <a:pt x="11181" y="26118"/>
                  <a:pt x="11210" y="26118"/>
                  <a:pt x="11238" y="26118"/>
                </a:cubicBezTo>
                <a:cubicBezTo>
                  <a:pt x="11502" y="26118"/>
                  <a:pt x="11768" y="26112"/>
                  <a:pt x="12030" y="26066"/>
                </a:cubicBezTo>
                <a:cubicBezTo>
                  <a:pt x="12510" y="25980"/>
                  <a:pt x="12981" y="25708"/>
                  <a:pt x="13161" y="25232"/>
                </a:cubicBezTo>
                <a:cubicBezTo>
                  <a:pt x="13200" y="25130"/>
                  <a:pt x="13224" y="25017"/>
                  <a:pt x="13222" y="24907"/>
                </a:cubicBezTo>
                <a:cubicBezTo>
                  <a:pt x="13220" y="24778"/>
                  <a:pt x="13107" y="24687"/>
                  <a:pt x="13042" y="24582"/>
                </a:cubicBezTo>
                <a:cubicBezTo>
                  <a:pt x="12914" y="24378"/>
                  <a:pt x="12829" y="24154"/>
                  <a:pt x="12777" y="23918"/>
                </a:cubicBezTo>
                <a:cubicBezTo>
                  <a:pt x="12667" y="23424"/>
                  <a:pt x="12700" y="22903"/>
                  <a:pt x="12760" y="22402"/>
                </a:cubicBezTo>
                <a:cubicBezTo>
                  <a:pt x="12825" y="21856"/>
                  <a:pt x="12928" y="21313"/>
                  <a:pt x="12991" y="20766"/>
                </a:cubicBezTo>
                <a:cubicBezTo>
                  <a:pt x="13138" y="19498"/>
                  <a:pt x="13165" y="18220"/>
                  <a:pt x="13259" y="16947"/>
                </a:cubicBezTo>
                <a:cubicBezTo>
                  <a:pt x="13306" y="16306"/>
                  <a:pt x="13371" y="15667"/>
                  <a:pt x="13476" y="15033"/>
                </a:cubicBezTo>
                <a:cubicBezTo>
                  <a:pt x="13580" y="14418"/>
                  <a:pt x="13717" y="13809"/>
                  <a:pt x="13850" y="13199"/>
                </a:cubicBezTo>
                <a:cubicBezTo>
                  <a:pt x="14117" y="11977"/>
                  <a:pt x="14332" y="10761"/>
                  <a:pt x="14312" y="9506"/>
                </a:cubicBezTo>
                <a:cubicBezTo>
                  <a:pt x="14292" y="8213"/>
                  <a:pt x="14104" y="6931"/>
                  <a:pt x="14032" y="5641"/>
                </a:cubicBezTo>
                <a:cubicBezTo>
                  <a:pt x="13973" y="4552"/>
                  <a:pt x="14026" y="3448"/>
                  <a:pt x="13821" y="2371"/>
                </a:cubicBezTo>
                <a:cubicBezTo>
                  <a:pt x="13723" y="1854"/>
                  <a:pt x="13559" y="1346"/>
                  <a:pt x="13296" y="889"/>
                </a:cubicBezTo>
                <a:cubicBezTo>
                  <a:pt x="13046" y="456"/>
                  <a:pt x="12681" y="18"/>
                  <a:pt x="12141" y="1"/>
                </a:cubicBezTo>
                <a:cubicBezTo>
                  <a:pt x="12128" y="1"/>
                  <a:pt x="12116" y="0"/>
                  <a:pt x="12104" y="0"/>
                </a:cubicBezTo>
                <a:close/>
              </a:path>
            </a:pathLst>
          </a:custGeom>
          <a:solidFill>
            <a:schemeClr val="dk2">
              <a:alpha val="4916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002" name="Google Shape;1002;p38"/>
          <p:cNvSpPr/>
          <p:nvPr/>
        </p:nvSpPr>
        <p:spPr>
          <a:xfrm rot="7809356">
            <a:off x="-3408154" y="-1975539"/>
            <a:ext cx="10225140" cy="7861957"/>
          </a:xfrm>
          <a:custGeom>
            <a:rect b="b" l="l" r="r" t="t"/>
            <a:pathLst>
              <a:path extrusionOk="0" h="12489" w="16243">
                <a:moveTo>
                  <a:pt x="3844" y="0"/>
                </a:moveTo>
                <a:cubicBezTo>
                  <a:pt x="3285" y="0"/>
                  <a:pt x="2723" y="148"/>
                  <a:pt x="2228" y="400"/>
                </a:cubicBezTo>
                <a:cubicBezTo>
                  <a:pt x="1280" y="883"/>
                  <a:pt x="590" y="1767"/>
                  <a:pt x="156" y="2720"/>
                </a:cubicBezTo>
                <a:cubicBezTo>
                  <a:pt x="49" y="2956"/>
                  <a:pt x="1" y="3596"/>
                  <a:pt x="54" y="3596"/>
                </a:cubicBezTo>
                <a:cubicBezTo>
                  <a:pt x="57" y="3596"/>
                  <a:pt x="61" y="3593"/>
                  <a:pt x="66" y="3588"/>
                </a:cubicBezTo>
                <a:cubicBezTo>
                  <a:pt x="269" y="4868"/>
                  <a:pt x="1355" y="5759"/>
                  <a:pt x="2294" y="6557"/>
                </a:cubicBezTo>
                <a:cubicBezTo>
                  <a:pt x="3560" y="7632"/>
                  <a:pt x="4723" y="8824"/>
                  <a:pt x="5756" y="10126"/>
                </a:cubicBezTo>
                <a:cubicBezTo>
                  <a:pt x="6340" y="10862"/>
                  <a:pt x="6881" y="11633"/>
                  <a:pt x="7379" y="12430"/>
                </a:cubicBezTo>
                <a:cubicBezTo>
                  <a:pt x="7403" y="12468"/>
                  <a:pt x="7442" y="12488"/>
                  <a:pt x="7481" y="12488"/>
                </a:cubicBezTo>
                <a:cubicBezTo>
                  <a:pt x="7510" y="12488"/>
                  <a:pt x="7539" y="12478"/>
                  <a:pt x="7563" y="12456"/>
                </a:cubicBezTo>
                <a:cubicBezTo>
                  <a:pt x="9372" y="10767"/>
                  <a:pt x="11182" y="9079"/>
                  <a:pt x="12991" y="7391"/>
                </a:cubicBezTo>
                <a:cubicBezTo>
                  <a:pt x="13444" y="6969"/>
                  <a:pt x="13897" y="6547"/>
                  <a:pt x="14348" y="6125"/>
                </a:cubicBezTo>
                <a:cubicBezTo>
                  <a:pt x="14774" y="5728"/>
                  <a:pt x="15224" y="5346"/>
                  <a:pt x="15621" y="4920"/>
                </a:cubicBezTo>
                <a:cubicBezTo>
                  <a:pt x="15956" y="4561"/>
                  <a:pt x="16230" y="4130"/>
                  <a:pt x="16237" y="3625"/>
                </a:cubicBezTo>
                <a:cubicBezTo>
                  <a:pt x="16243" y="3173"/>
                  <a:pt x="16055" y="2737"/>
                  <a:pt x="15772" y="2393"/>
                </a:cubicBezTo>
                <a:cubicBezTo>
                  <a:pt x="15118" y="1597"/>
                  <a:pt x="13969" y="1326"/>
                  <a:pt x="12990" y="1230"/>
                </a:cubicBezTo>
                <a:cubicBezTo>
                  <a:pt x="12782" y="1209"/>
                  <a:pt x="12575" y="1199"/>
                  <a:pt x="12369" y="1199"/>
                </a:cubicBezTo>
                <a:cubicBezTo>
                  <a:pt x="11579" y="1199"/>
                  <a:pt x="10805" y="1344"/>
                  <a:pt x="10046" y="1589"/>
                </a:cubicBezTo>
                <a:cubicBezTo>
                  <a:pt x="9458" y="1779"/>
                  <a:pt x="8842" y="1996"/>
                  <a:pt x="8230" y="1996"/>
                </a:cubicBezTo>
                <a:cubicBezTo>
                  <a:pt x="7924" y="1996"/>
                  <a:pt x="7618" y="1942"/>
                  <a:pt x="7317" y="1801"/>
                </a:cubicBezTo>
                <a:cubicBezTo>
                  <a:pt x="6411" y="1378"/>
                  <a:pt x="5786" y="517"/>
                  <a:pt x="4835" y="170"/>
                </a:cubicBezTo>
                <a:cubicBezTo>
                  <a:pt x="4516" y="54"/>
                  <a:pt x="4181" y="0"/>
                  <a:pt x="3844" y="0"/>
                </a:cubicBezTo>
                <a:close/>
              </a:path>
            </a:pathLst>
          </a:custGeom>
          <a:solidFill>
            <a:schemeClr val="accent1">
              <a:alpha val="4972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1003" name="Google Shape;1003;p38"/>
          <p:cNvGrpSpPr/>
          <p:nvPr/>
        </p:nvGrpSpPr>
        <p:grpSpPr>
          <a:xfrm rot="4635589">
            <a:off x="5099303" y="4895193"/>
            <a:ext cx="912382" cy="713660"/>
            <a:chOff x="1640475" y="1197075"/>
            <a:chExt cx="55475" cy="50250"/>
          </a:xfrm>
        </p:grpSpPr>
        <p:sp>
          <p:nvSpPr>
            <p:cNvPr id="1004" name="Google Shape;1004;p38"/>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005" name="Google Shape;1005;p38"/>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006" name="Google Shape;1006;p38"/>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1007" name="Google Shape;1007;p38"/>
          <p:cNvSpPr/>
          <p:nvPr/>
        </p:nvSpPr>
        <p:spPr>
          <a:xfrm flipH="1" rot="7337935">
            <a:off x="31064192" y="12355572"/>
            <a:ext cx="2202372" cy="492095"/>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1008" name="Google Shape;1008;p38"/>
          <p:cNvGrpSpPr/>
          <p:nvPr/>
        </p:nvGrpSpPr>
        <p:grpSpPr>
          <a:xfrm rot="3669507">
            <a:off x="25618562" y="3574342"/>
            <a:ext cx="1309040" cy="1108034"/>
            <a:chOff x="1640475" y="1197075"/>
            <a:chExt cx="55475" cy="50250"/>
          </a:xfrm>
        </p:grpSpPr>
        <p:sp>
          <p:nvSpPr>
            <p:cNvPr id="1009" name="Google Shape;1009;p38"/>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010" name="Google Shape;1010;p38"/>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011" name="Google Shape;1011;p38"/>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1012" name="Google Shape;1012;p38"/>
          <p:cNvSpPr/>
          <p:nvPr/>
        </p:nvSpPr>
        <p:spPr>
          <a:xfrm rot="3489238">
            <a:off x="7586332" y="19188699"/>
            <a:ext cx="3274443" cy="4880231"/>
          </a:xfrm>
          <a:custGeom>
            <a:rect b="b" l="l" r="r" t="t"/>
            <a:pathLst>
              <a:path extrusionOk="0" h="22473" w="14343">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013" name="Google Shape;1013;p38"/>
          <p:cNvSpPr/>
          <p:nvPr/>
        </p:nvSpPr>
        <p:spPr>
          <a:xfrm flipH="1" rot="7337858">
            <a:off x="7251676" y="87816"/>
            <a:ext cx="3493733" cy="780632"/>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3">
    <p:spTree>
      <p:nvGrpSpPr>
        <p:cNvPr id="1014" name="Shape 1014"/>
        <p:cNvGrpSpPr/>
        <p:nvPr/>
      </p:nvGrpSpPr>
      <p:grpSpPr>
        <a:xfrm>
          <a:off x="0" y="0"/>
          <a:ext cx="0" cy="0"/>
          <a:chOff x="0" y="0"/>
          <a:chExt cx="0" cy="0"/>
        </a:xfrm>
      </p:grpSpPr>
      <p:sp>
        <p:nvSpPr>
          <p:cNvPr id="1015" name="Google Shape;1015;p39"/>
          <p:cNvSpPr/>
          <p:nvPr/>
        </p:nvSpPr>
        <p:spPr>
          <a:xfrm>
            <a:off x="-777046" y="15318733"/>
            <a:ext cx="14174093" cy="7905542"/>
          </a:xfrm>
          <a:custGeom>
            <a:rect b="b" l="l" r="r" t="t"/>
            <a:pathLst>
              <a:path extrusionOk="0" h="11204" w="23808">
                <a:moveTo>
                  <a:pt x="1601" y="1"/>
                </a:moveTo>
                <a:cubicBezTo>
                  <a:pt x="1055" y="1"/>
                  <a:pt x="506" y="115"/>
                  <a:pt x="0" y="332"/>
                </a:cubicBezTo>
                <a:lnTo>
                  <a:pt x="0" y="11204"/>
                </a:lnTo>
                <a:lnTo>
                  <a:pt x="23808" y="11204"/>
                </a:lnTo>
                <a:cubicBezTo>
                  <a:pt x="23725" y="11045"/>
                  <a:pt x="23628" y="10895"/>
                  <a:pt x="23519" y="10757"/>
                </a:cubicBezTo>
                <a:cubicBezTo>
                  <a:pt x="23017" y="10126"/>
                  <a:pt x="22249" y="9748"/>
                  <a:pt x="21476" y="9748"/>
                </a:cubicBezTo>
                <a:cubicBezTo>
                  <a:pt x="21442" y="9748"/>
                  <a:pt x="21408" y="9749"/>
                  <a:pt x="21374" y="9751"/>
                </a:cubicBezTo>
                <a:cubicBezTo>
                  <a:pt x="20787" y="9776"/>
                  <a:pt x="20207" y="10007"/>
                  <a:pt x="19629" y="10007"/>
                </a:cubicBezTo>
                <a:cubicBezTo>
                  <a:pt x="19512" y="10007"/>
                  <a:pt x="19395" y="9998"/>
                  <a:pt x="19278" y="9975"/>
                </a:cubicBezTo>
                <a:cubicBezTo>
                  <a:pt x="19140" y="9948"/>
                  <a:pt x="19009" y="9906"/>
                  <a:pt x="18886" y="9850"/>
                </a:cubicBezTo>
                <a:cubicBezTo>
                  <a:pt x="18859" y="9838"/>
                  <a:pt x="18832" y="9826"/>
                  <a:pt x="18806" y="9811"/>
                </a:cubicBezTo>
                <a:cubicBezTo>
                  <a:pt x="17861" y="9333"/>
                  <a:pt x="17298" y="8089"/>
                  <a:pt x="16410" y="7398"/>
                </a:cubicBezTo>
                <a:cubicBezTo>
                  <a:pt x="15787" y="6913"/>
                  <a:pt x="15050" y="6730"/>
                  <a:pt x="14282" y="6730"/>
                </a:cubicBezTo>
                <a:cubicBezTo>
                  <a:pt x="13407" y="6730"/>
                  <a:pt x="12492" y="6967"/>
                  <a:pt x="11660" y="7265"/>
                </a:cubicBezTo>
                <a:cubicBezTo>
                  <a:pt x="10916" y="7531"/>
                  <a:pt x="10145" y="7839"/>
                  <a:pt x="9375" y="7839"/>
                </a:cubicBezTo>
                <a:cubicBezTo>
                  <a:pt x="9193" y="7839"/>
                  <a:pt x="9011" y="7822"/>
                  <a:pt x="8830" y="7783"/>
                </a:cubicBezTo>
                <a:cubicBezTo>
                  <a:pt x="7417" y="7481"/>
                  <a:pt x="6534" y="5988"/>
                  <a:pt x="5961" y="4572"/>
                </a:cubicBezTo>
                <a:cubicBezTo>
                  <a:pt x="5388" y="3156"/>
                  <a:pt x="4892" y="1585"/>
                  <a:pt x="3719" y="690"/>
                </a:cubicBezTo>
                <a:cubicBezTo>
                  <a:pt x="3105" y="220"/>
                  <a:pt x="2357" y="1"/>
                  <a:pt x="1601" y="1"/>
                </a:cubicBezTo>
                <a:close/>
              </a:path>
            </a:pathLst>
          </a:custGeom>
          <a:solidFill>
            <a:schemeClr val="lt2">
              <a:alpha val="4860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016" name="Google Shape;1016;p39"/>
          <p:cNvSpPr/>
          <p:nvPr/>
        </p:nvSpPr>
        <p:spPr>
          <a:xfrm>
            <a:off x="-1803420" y="-1442613"/>
            <a:ext cx="12220154" cy="7994448"/>
          </a:xfrm>
          <a:custGeom>
            <a:rect b="b" l="l" r="r" t="t"/>
            <a:pathLst>
              <a:path extrusionOk="0" h="11330" w="20526">
                <a:moveTo>
                  <a:pt x="12939" y="1"/>
                </a:moveTo>
                <a:cubicBezTo>
                  <a:pt x="11999" y="1"/>
                  <a:pt x="11086" y="167"/>
                  <a:pt x="10169" y="370"/>
                </a:cubicBezTo>
                <a:cubicBezTo>
                  <a:pt x="9691" y="476"/>
                  <a:pt x="9213" y="584"/>
                  <a:pt x="8731" y="667"/>
                </a:cubicBezTo>
                <a:cubicBezTo>
                  <a:pt x="8234" y="750"/>
                  <a:pt x="7732" y="802"/>
                  <a:pt x="7229" y="839"/>
                </a:cubicBezTo>
                <a:cubicBezTo>
                  <a:pt x="6231" y="913"/>
                  <a:pt x="5230" y="935"/>
                  <a:pt x="4235" y="1052"/>
                </a:cubicBezTo>
                <a:cubicBezTo>
                  <a:pt x="3806" y="1102"/>
                  <a:pt x="3380" y="1184"/>
                  <a:pt x="2951" y="1235"/>
                </a:cubicBezTo>
                <a:cubicBezTo>
                  <a:pt x="2746" y="1260"/>
                  <a:pt x="2537" y="1279"/>
                  <a:pt x="2328" y="1279"/>
                </a:cubicBezTo>
                <a:cubicBezTo>
                  <a:pt x="2138" y="1279"/>
                  <a:pt x="1948" y="1263"/>
                  <a:pt x="1762" y="1222"/>
                </a:cubicBezTo>
                <a:cubicBezTo>
                  <a:pt x="1578" y="1180"/>
                  <a:pt x="1402" y="1113"/>
                  <a:pt x="1242" y="1012"/>
                </a:cubicBezTo>
                <a:cubicBezTo>
                  <a:pt x="1161" y="960"/>
                  <a:pt x="1089" y="870"/>
                  <a:pt x="988" y="868"/>
                </a:cubicBezTo>
                <a:cubicBezTo>
                  <a:pt x="985" y="868"/>
                  <a:pt x="983" y="868"/>
                  <a:pt x="981" y="868"/>
                </a:cubicBezTo>
                <a:cubicBezTo>
                  <a:pt x="897" y="868"/>
                  <a:pt x="810" y="887"/>
                  <a:pt x="732" y="917"/>
                </a:cubicBezTo>
                <a:cubicBezTo>
                  <a:pt x="360" y="1060"/>
                  <a:pt x="147" y="1435"/>
                  <a:pt x="79" y="1816"/>
                </a:cubicBezTo>
                <a:cubicBezTo>
                  <a:pt x="38" y="2046"/>
                  <a:pt x="37" y="2279"/>
                  <a:pt x="38" y="2512"/>
                </a:cubicBezTo>
                <a:cubicBezTo>
                  <a:pt x="38" y="2767"/>
                  <a:pt x="39" y="3024"/>
                  <a:pt x="40" y="3279"/>
                </a:cubicBezTo>
                <a:cubicBezTo>
                  <a:pt x="42" y="3797"/>
                  <a:pt x="44" y="4315"/>
                  <a:pt x="46" y="4833"/>
                </a:cubicBezTo>
                <a:cubicBezTo>
                  <a:pt x="50" y="5817"/>
                  <a:pt x="54" y="6803"/>
                  <a:pt x="57" y="7787"/>
                </a:cubicBezTo>
                <a:cubicBezTo>
                  <a:pt x="55" y="7786"/>
                  <a:pt x="54" y="7785"/>
                  <a:pt x="52" y="7785"/>
                </a:cubicBezTo>
                <a:cubicBezTo>
                  <a:pt x="0" y="7785"/>
                  <a:pt x="101" y="8649"/>
                  <a:pt x="628" y="8724"/>
                </a:cubicBezTo>
                <a:cubicBezTo>
                  <a:pt x="1441" y="8840"/>
                  <a:pt x="1514" y="10145"/>
                  <a:pt x="2146" y="10693"/>
                </a:cubicBezTo>
                <a:cubicBezTo>
                  <a:pt x="2452" y="10957"/>
                  <a:pt x="2805" y="11167"/>
                  <a:pt x="3199" y="11261"/>
                </a:cubicBezTo>
                <a:cubicBezTo>
                  <a:pt x="3402" y="11310"/>
                  <a:pt x="3609" y="11330"/>
                  <a:pt x="3816" y="11330"/>
                </a:cubicBezTo>
                <a:cubicBezTo>
                  <a:pt x="4077" y="11330"/>
                  <a:pt x="4340" y="11298"/>
                  <a:pt x="4597" y="11251"/>
                </a:cubicBezTo>
                <a:cubicBezTo>
                  <a:pt x="5367" y="11113"/>
                  <a:pt x="6207" y="10865"/>
                  <a:pt x="6645" y="10152"/>
                </a:cubicBezTo>
                <a:cubicBezTo>
                  <a:pt x="6859" y="9801"/>
                  <a:pt x="6970" y="9395"/>
                  <a:pt x="7203" y="9055"/>
                </a:cubicBezTo>
                <a:cubicBezTo>
                  <a:pt x="7421" y="8736"/>
                  <a:pt x="7758" y="8532"/>
                  <a:pt x="8120" y="8419"/>
                </a:cubicBezTo>
                <a:cubicBezTo>
                  <a:pt x="8559" y="8282"/>
                  <a:pt x="9011" y="8265"/>
                  <a:pt x="9465" y="8265"/>
                </a:cubicBezTo>
                <a:cubicBezTo>
                  <a:pt x="9615" y="8265"/>
                  <a:pt x="9765" y="8267"/>
                  <a:pt x="9915" y="8267"/>
                </a:cubicBezTo>
                <a:cubicBezTo>
                  <a:pt x="10115" y="8267"/>
                  <a:pt x="10316" y="8264"/>
                  <a:pt x="10515" y="8248"/>
                </a:cubicBezTo>
                <a:cubicBezTo>
                  <a:pt x="10927" y="8216"/>
                  <a:pt x="11342" y="8132"/>
                  <a:pt x="11707" y="7927"/>
                </a:cubicBezTo>
                <a:cubicBezTo>
                  <a:pt x="12074" y="7718"/>
                  <a:pt x="12352" y="7394"/>
                  <a:pt x="12600" y="7055"/>
                </a:cubicBezTo>
                <a:cubicBezTo>
                  <a:pt x="13089" y="6385"/>
                  <a:pt x="13543" y="5673"/>
                  <a:pt x="14244" y="5207"/>
                </a:cubicBezTo>
                <a:cubicBezTo>
                  <a:pt x="14594" y="4972"/>
                  <a:pt x="14986" y="4825"/>
                  <a:pt x="15405" y="4792"/>
                </a:cubicBezTo>
                <a:cubicBezTo>
                  <a:pt x="15494" y="4785"/>
                  <a:pt x="15582" y="4782"/>
                  <a:pt x="15670" y="4782"/>
                </a:cubicBezTo>
                <a:cubicBezTo>
                  <a:pt x="16070" y="4782"/>
                  <a:pt x="16469" y="4843"/>
                  <a:pt x="16866" y="4877"/>
                </a:cubicBezTo>
                <a:cubicBezTo>
                  <a:pt x="17302" y="4915"/>
                  <a:pt x="17740" y="4933"/>
                  <a:pt x="18178" y="4933"/>
                </a:cubicBezTo>
                <a:cubicBezTo>
                  <a:pt x="18243" y="4933"/>
                  <a:pt x="18309" y="4933"/>
                  <a:pt x="18374" y="4932"/>
                </a:cubicBezTo>
                <a:cubicBezTo>
                  <a:pt x="18585" y="4929"/>
                  <a:pt x="18814" y="4941"/>
                  <a:pt x="19012" y="4857"/>
                </a:cubicBezTo>
                <a:cubicBezTo>
                  <a:pt x="19193" y="4780"/>
                  <a:pt x="19305" y="4623"/>
                  <a:pt x="19390" y="4450"/>
                </a:cubicBezTo>
                <a:cubicBezTo>
                  <a:pt x="19618" y="3989"/>
                  <a:pt x="19825" y="3515"/>
                  <a:pt x="20041" y="3049"/>
                </a:cubicBezTo>
                <a:cubicBezTo>
                  <a:pt x="20147" y="2821"/>
                  <a:pt x="20256" y="2595"/>
                  <a:pt x="20357" y="2365"/>
                </a:cubicBezTo>
                <a:cubicBezTo>
                  <a:pt x="20444" y="2165"/>
                  <a:pt x="20525" y="1951"/>
                  <a:pt x="20518" y="1728"/>
                </a:cubicBezTo>
                <a:cubicBezTo>
                  <a:pt x="20505" y="1297"/>
                  <a:pt x="20161" y="1008"/>
                  <a:pt x="19822" y="810"/>
                </a:cubicBezTo>
                <a:cubicBezTo>
                  <a:pt x="19463" y="601"/>
                  <a:pt x="19065" y="469"/>
                  <a:pt x="18660" y="392"/>
                </a:cubicBezTo>
                <a:cubicBezTo>
                  <a:pt x="17815" y="229"/>
                  <a:pt x="16950" y="272"/>
                  <a:pt x="16095" y="224"/>
                </a:cubicBezTo>
                <a:cubicBezTo>
                  <a:pt x="15084" y="168"/>
                  <a:pt x="14079" y="19"/>
                  <a:pt x="13065" y="2"/>
                </a:cubicBezTo>
                <a:cubicBezTo>
                  <a:pt x="13023" y="1"/>
                  <a:pt x="12981" y="1"/>
                  <a:pt x="12939" y="1"/>
                </a:cubicBezTo>
                <a:close/>
              </a:path>
            </a:pathLst>
          </a:custGeom>
          <a:solidFill>
            <a:schemeClr val="accent2">
              <a:alpha val="5028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017" name="Google Shape;1017;p39"/>
          <p:cNvSpPr/>
          <p:nvPr/>
        </p:nvSpPr>
        <p:spPr>
          <a:xfrm>
            <a:off x="26979100" y="-1130036"/>
            <a:ext cx="7743717" cy="9204552"/>
          </a:xfrm>
          <a:custGeom>
            <a:rect b="b" l="l" r="r" t="t"/>
            <a:pathLst>
              <a:path extrusionOk="0" h="13045" w="13007">
                <a:moveTo>
                  <a:pt x="12515" y="1"/>
                </a:moveTo>
                <a:cubicBezTo>
                  <a:pt x="12505" y="1"/>
                  <a:pt x="12495" y="2"/>
                  <a:pt x="12485" y="4"/>
                </a:cubicBezTo>
                <a:cubicBezTo>
                  <a:pt x="11568" y="214"/>
                  <a:pt x="10641" y="375"/>
                  <a:pt x="9706" y="481"/>
                </a:cubicBezTo>
                <a:cubicBezTo>
                  <a:pt x="8769" y="587"/>
                  <a:pt x="7827" y="639"/>
                  <a:pt x="6885" y="639"/>
                </a:cubicBezTo>
                <a:cubicBezTo>
                  <a:pt x="6168" y="639"/>
                  <a:pt x="5450" y="609"/>
                  <a:pt x="4735" y="550"/>
                </a:cubicBezTo>
                <a:cubicBezTo>
                  <a:pt x="4277" y="512"/>
                  <a:pt x="3796" y="469"/>
                  <a:pt x="3318" y="469"/>
                </a:cubicBezTo>
                <a:cubicBezTo>
                  <a:pt x="2513" y="469"/>
                  <a:pt x="1717" y="591"/>
                  <a:pt x="1058" y="1068"/>
                </a:cubicBezTo>
                <a:cubicBezTo>
                  <a:pt x="1059" y="1057"/>
                  <a:pt x="1057" y="1052"/>
                  <a:pt x="1050" y="1052"/>
                </a:cubicBezTo>
                <a:cubicBezTo>
                  <a:pt x="989" y="1052"/>
                  <a:pt x="597" y="1511"/>
                  <a:pt x="509" y="1745"/>
                </a:cubicBezTo>
                <a:cubicBezTo>
                  <a:pt x="139" y="2725"/>
                  <a:pt x="1" y="3837"/>
                  <a:pt x="329" y="4850"/>
                </a:cubicBezTo>
                <a:cubicBezTo>
                  <a:pt x="602" y="5696"/>
                  <a:pt x="1186" y="6475"/>
                  <a:pt x="2005" y="6858"/>
                </a:cubicBezTo>
                <a:cubicBezTo>
                  <a:pt x="2923" y="7286"/>
                  <a:pt x="3974" y="7122"/>
                  <a:pt x="4914" y="7465"/>
                </a:cubicBezTo>
                <a:cubicBezTo>
                  <a:pt x="5846" y="7805"/>
                  <a:pt x="6269" y="8720"/>
                  <a:pt x="6690" y="9546"/>
                </a:cubicBezTo>
                <a:cubicBezTo>
                  <a:pt x="7147" y="10442"/>
                  <a:pt x="7734" y="11244"/>
                  <a:pt x="8514" y="11886"/>
                </a:cubicBezTo>
                <a:cubicBezTo>
                  <a:pt x="9220" y="12466"/>
                  <a:pt x="10135" y="13045"/>
                  <a:pt x="11084" y="13045"/>
                </a:cubicBezTo>
                <a:cubicBezTo>
                  <a:pt x="11157" y="13045"/>
                  <a:pt x="11229" y="13041"/>
                  <a:pt x="11303" y="13034"/>
                </a:cubicBezTo>
                <a:cubicBezTo>
                  <a:pt x="11746" y="12991"/>
                  <a:pt x="12188" y="12817"/>
                  <a:pt x="12502" y="12494"/>
                </a:cubicBezTo>
                <a:cubicBezTo>
                  <a:pt x="12856" y="12131"/>
                  <a:pt x="12967" y="11633"/>
                  <a:pt x="12985" y="11143"/>
                </a:cubicBezTo>
                <a:cubicBezTo>
                  <a:pt x="13006" y="10560"/>
                  <a:pt x="12960" y="9972"/>
                  <a:pt x="12940" y="9391"/>
                </a:cubicBezTo>
                <a:cubicBezTo>
                  <a:pt x="12920" y="8773"/>
                  <a:pt x="12900" y="8155"/>
                  <a:pt x="12879" y="7536"/>
                </a:cubicBezTo>
                <a:lnTo>
                  <a:pt x="12632" y="116"/>
                </a:lnTo>
                <a:cubicBezTo>
                  <a:pt x="12630" y="48"/>
                  <a:pt x="12578" y="1"/>
                  <a:pt x="12515" y="1"/>
                </a:cubicBezTo>
                <a:close/>
              </a:path>
            </a:pathLst>
          </a:custGeom>
          <a:solidFill>
            <a:schemeClr val="accent1">
              <a:alpha val="4972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018" name="Google Shape;1018;p39"/>
          <p:cNvSpPr/>
          <p:nvPr/>
        </p:nvSpPr>
        <p:spPr>
          <a:xfrm>
            <a:off x="19716494" y="18103000"/>
            <a:ext cx="14512252" cy="6077333"/>
          </a:xfrm>
          <a:custGeom>
            <a:rect b="b" l="l" r="r" t="t"/>
            <a:pathLst>
              <a:path extrusionOk="0" h="8613" w="24376">
                <a:moveTo>
                  <a:pt x="12572" y="1"/>
                </a:moveTo>
                <a:cubicBezTo>
                  <a:pt x="11930" y="1"/>
                  <a:pt x="11305" y="137"/>
                  <a:pt x="10778" y="460"/>
                </a:cubicBezTo>
                <a:cubicBezTo>
                  <a:pt x="10193" y="818"/>
                  <a:pt x="9818" y="1341"/>
                  <a:pt x="9503" y="1852"/>
                </a:cubicBezTo>
                <a:cubicBezTo>
                  <a:pt x="9167" y="2398"/>
                  <a:pt x="8889" y="2969"/>
                  <a:pt x="8475" y="3485"/>
                </a:cubicBezTo>
                <a:cubicBezTo>
                  <a:pt x="8044" y="4023"/>
                  <a:pt x="7451" y="4445"/>
                  <a:pt x="6633" y="4599"/>
                </a:cubicBezTo>
                <a:cubicBezTo>
                  <a:pt x="6259" y="4669"/>
                  <a:pt x="5879" y="4690"/>
                  <a:pt x="5496" y="4690"/>
                </a:cubicBezTo>
                <a:cubicBezTo>
                  <a:pt x="4945" y="4690"/>
                  <a:pt x="4388" y="4646"/>
                  <a:pt x="3837" y="4646"/>
                </a:cubicBezTo>
                <a:cubicBezTo>
                  <a:pt x="3701" y="4646"/>
                  <a:pt x="3564" y="4649"/>
                  <a:pt x="3429" y="4656"/>
                </a:cubicBezTo>
                <a:cubicBezTo>
                  <a:pt x="2927" y="4680"/>
                  <a:pt x="2424" y="4755"/>
                  <a:pt x="1974" y="4934"/>
                </a:cubicBezTo>
                <a:cubicBezTo>
                  <a:pt x="1568" y="5095"/>
                  <a:pt x="1218" y="5332"/>
                  <a:pt x="943" y="5611"/>
                </a:cubicBezTo>
                <a:cubicBezTo>
                  <a:pt x="425" y="6133"/>
                  <a:pt x="179" y="6806"/>
                  <a:pt x="311" y="7456"/>
                </a:cubicBezTo>
                <a:cubicBezTo>
                  <a:pt x="309" y="7456"/>
                  <a:pt x="307" y="7456"/>
                  <a:pt x="305" y="7456"/>
                </a:cubicBezTo>
                <a:cubicBezTo>
                  <a:pt x="282" y="7456"/>
                  <a:pt x="258" y="7461"/>
                  <a:pt x="234" y="7475"/>
                </a:cubicBezTo>
                <a:cubicBezTo>
                  <a:pt x="83" y="7556"/>
                  <a:pt x="1" y="7677"/>
                  <a:pt x="4" y="7821"/>
                </a:cubicBezTo>
                <a:cubicBezTo>
                  <a:pt x="12" y="8172"/>
                  <a:pt x="404" y="8373"/>
                  <a:pt x="826" y="8396"/>
                </a:cubicBezTo>
                <a:cubicBezTo>
                  <a:pt x="860" y="8398"/>
                  <a:pt x="894" y="8399"/>
                  <a:pt x="929" y="8399"/>
                </a:cubicBezTo>
                <a:cubicBezTo>
                  <a:pt x="1162" y="8399"/>
                  <a:pt x="1397" y="8361"/>
                  <a:pt x="1626" y="8334"/>
                </a:cubicBezTo>
                <a:cubicBezTo>
                  <a:pt x="1931" y="8297"/>
                  <a:pt x="2238" y="8262"/>
                  <a:pt x="2544" y="8230"/>
                </a:cubicBezTo>
                <a:cubicBezTo>
                  <a:pt x="3747" y="8107"/>
                  <a:pt x="4958" y="8023"/>
                  <a:pt x="6170" y="7965"/>
                </a:cubicBezTo>
                <a:cubicBezTo>
                  <a:pt x="8591" y="7850"/>
                  <a:pt x="11019" y="7838"/>
                  <a:pt x="13445" y="7824"/>
                </a:cubicBezTo>
                <a:cubicBezTo>
                  <a:pt x="13813" y="7822"/>
                  <a:pt x="14182" y="7820"/>
                  <a:pt x="14552" y="7820"/>
                </a:cubicBezTo>
                <a:cubicBezTo>
                  <a:pt x="16507" y="7820"/>
                  <a:pt x="18472" y="7870"/>
                  <a:pt x="20390" y="8174"/>
                </a:cubicBezTo>
                <a:cubicBezTo>
                  <a:pt x="20952" y="8264"/>
                  <a:pt x="21511" y="8375"/>
                  <a:pt x="22057" y="8512"/>
                </a:cubicBezTo>
                <a:cubicBezTo>
                  <a:pt x="22240" y="8558"/>
                  <a:pt x="22430" y="8612"/>
                  <a:pt x="22625" y="8612"/>
                </a:cubicBezTo>
                <a:cubicBezTo>
                  <a:pt x="22665" y="8612"/>
                  <a:pt x="22706" y="8610"/>
                  <a:pt x="22747" y="8605"/>
                </a:cubicBezTo>
                <a:cubicBezTo>
                  <a:pt x="22986" y="8575"/>
                  <a:pt x="23126" y="8437"/>
                  <a:pt x="23188" y="8265"/>
                </a:cubicBezTo>
                <a:cubicBezTo>
                  <a:pt x="23342" y="7840"/>
                  <a:pt x="23440" y="7396"/>
                  <a:pt x="23556" y="6963"/>
                </a:cubicBezTo>
                <a:cubicBezTo>
                  <a:pt x="23675" y="6520"/>
                  <a:pt x="23785" y="6077"/>
                  <a:pt x="23879" y="5631"/>
                </a:cubicBezTo>
                <a:cubicBezTo>
                  <a:pt x="24251" y="3879"/>
                  <a:pt x="24375" y="2063"/>
                  <a:pt x="23717" y="343"/>
                </a:cubicBezTo>
                <a:cubicBezTo>
                  <a:pt x="23697" y="293"/>
                  <a:pt x="23642" y="267"/>
                  <a:pt x="23586" y="267"/>
                </a:cubicBezTo>
                <a:cubicBezTo>
                  <a:pt x="23541" y="267"/>
                  <a:pt x="23495" y="284"/>
                  <a:pt x="23467" y="317"/>
                </a:cubicBezTo>
                <a:cubicBezTo>
                  <a:pt x="23327" y="480"/>
                  <a:pt x="23169" y="631"/>
                  <a:pt x="22991" y="769"/>
                </a:cubicBezTo>
                <a:cubicBezTo>
                  <a:pt x="22274" y="1328"/>
                  <a:pt x="21289" y="1670"/>
                  <a:pt x="20281" y="1764"/>
                </a:cubicBezTo>
                <a:cubicBezTo>
                  <a:pt x="20062" y="1784"/>
                  <a:pt x="19841" y="1794"/>
                  <a:pt x="19620" y="1794"/>
                </a:cubicBezTo>
                <a:cubicBezTo>
                  <a:pt x="18644" y="1794"/>
                  <a:pt x="17671" y="1601"/>
                  <a:pt x="16789" y="1286"/>
                </a:cubicBezTo>
                <a:cubicBezTo>
                  <a:pt x="15722" y="905"/>
                  <a:pt x="14754" y="349"/>
                  <a:pt x="13607" y="110"/>
                </a:cubicBezTo>
                <a:cubicBezTo>
                  <a:pt x="13266" y="40"/>
                  <a:pt x="12917" y="1"/>
                  <a:pt x="12572" y="1"/>
                </a:cubicBezTo>
                <a:close/>
              </a:path>
            </a:pathLst>
          </a:custGeom>
          <a:solidFill>
            <a:schemeClr val="dk2">
              <a:alpha val="4916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019" name="Google Shape;1019;p39"/>
          <p:cNvSpPr txBox="1"/>
          <p:nvPr>
            <p:ph hasCustomPrompt="1" type="title"/>
          </p:nvPr>
        </p:nvSpPr>
        <p:spPr>
          <a:xfrm>
            <a:off x="4296780" y="9144370"/>
            <a:ext cx="5562900" cy="2835300"/>
          </a:xfrm>
          <a:prstGeom prst="rect">
            <a:avLst/>
          </a:prstGeom>
        </p:spPr>
        <p:txBody>
          <a:bodyPr anchorCtr="0" anchor="ctr" bIns="341325" lIns="341325" spcFirstLastPara="1" rIns="341325" wrap="square" tIns="341325">
            <a:noAutofit/>
          </a:bodyPr>
          <a:lstStyle>
            <a:lvl1pPr lvl="0" rtl="0" algn="ctr">
              <a:spcBef>
                <a:spcPts val="0"/>
              </a:spcBef>
              <a:spcAft>
                <a:spcPts val="0"/>
              </a:spcAft>
              <a:buSzPts val="23100"/>
              <a:buNone/>
              <a:defRPr sz="12700"/>
            </a:lvl1pPr>
            <a:lvl2pPr lvl="1" rtl="0" algn="ctr">
              <a:spcBef>
                <a:spcPts val="0"/>
              </a:spcBef>
              <a:spcAft>
                <a:spcPts val="0"/>
              </a:spcAft>
              <a:buSzPts val="23100"/>
              <a:buNone/>
              <a:defRPr sz="23100"/>
            </a:lvl2pPr>
            <a:lvl3pPr lvl="2" rtl="0" algn="ctr">
              <a:spcBef>
                <a:spcPts val="0"/>
              </a:spcBef>
              <a:spcAft>
                <a:spcPts val="0"/>
              </a:spcAft>
              <a:buSzPts val="23100"/>
              <a:buNone/>
              <a:defRPr sz="23100"/>
            </a:lvl3pPr>
            <a:lvl4pPr lvl="3" rtl="0" algn="ctr">
              <a:spcBef>
                <a:spcPts val="0"/>
              </a:spcBef>
              <a:spcAft>
                <a:spcPts val="0"/>
              </a:spcAft>
              <a:buSzPts val="23100"/>
              <a:buNone/>
              <a:defRPr sz="23100"/>
            </a:lvl4pPr>
            <a:lvl5pPr lvl="4" rtl="0" algn="ctr">
              <a:spcBef>
                <a:spcPts val="0"/>
              </a:spcBef>
              <a:spcAft>
                <a:spcPts val="0"/>
              </a:spcAft>
              <a:buSzPts val="23100"/>
              <a:buNone/>
              <a:defRPr sz="23100"/>
            </a:lvl5pPr>
            <a:lvl6pPr lvl="5" rtl="0" algn="ctr">
              <a:spcBef>
                <a:spcPts val="0"/>
              </a:spcBef>
              <a:spcAft>
                <a:spcPts val="0"/>
              </a:spcAft>
              <a:buSzPts val="23100"/>
              <a:buNone/>
              <a:defRPr sz="23100"/>
            </a:lvl6pPr>
            <a:lvl7pPr lvl="6" rtl="0" algn="ctr">
              <a:spcBef>
                <a:spcPts val="0"/>
              </a:spcBef>
              <a:spcAft>
                <a:spcPts val="0"/>
              </a:spcAft>
              <a:buSzPts val="23100"/>
              <a:buNone/>
              <a:defRPr sz="23100"/>
            </a:lvl7pPr>
            <a:lvl8pPr lvl="7" rtl="0" algn="ctr">
              <a:spcBef>
                <a:spcPts val="0"/>
              </a:spcBef>
              <a:spcAft>
                <a:spcPts val="0"/>
              </a:spcAft>
              <a:buSzPts val="23100"/>
              <a:buNone/>
              <a:defRPr sz="23100"/>
            </a:lvl8pPr>
            <a:lvl9pPr lvl="8" rtl="0" algn="ctr">
              <a:spcBef>
                <a:spcPts val="0"/>
              </a:spcBef>
              <a:spcAft>
                <a:spcPts val="0"/>
              </a:spcAft>
              <a:buSzPts val="23100"/>
              <a:buNone/>
              <a:defRPr sz="23100"/>
            </a:lvl9pPr>
          </a:lstStyle>
          <a:p>
            <a:r>
              <a:t>xx%</a:t>
            </a:r>
          </a:p>
        </p:txBody>
      </p:sp>
      <p:sp>
        <p:nvSpPr>
          <p:cNvPr id="1020" name="Google Shape;1020;p39"/>
          <p:cNvSpPr txBox="1"/>
          <p:nvPr>
            <p:ph idx="1" type="subTitle"/>
          </p:nvPr>
        </p:nvSpPr>
        <p:spPr>
          <a:xfrm>
            <a:off x="2817990" y="12492265"/>
            <a:ext cx="8518800" cy="1527000"/>
          </a:xfrm>
          <a:prstGeom prst="rect">
            <a:avLst/>
          </a:prstGeom>
          <a:noFill/>
          <a:ln>
            <a:noFill/>
          </a:ln>
        </p:spPr>
        <p:txBody>
          <a:bodyPr anchorCtr="0" anchor="ctr" bIns="341325" lIns="341325" spcFirstLastPara="1" rIns="341325" wrap="square" tIns="341325">
            <a:noAutofit/>
          </a:bodyPr>
          <a:lstStyle>
            <a:lvl1pPr lvl="0"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1pPr>
            <a:lvl2pPr lvl="1"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2pPr>
            <a:lvl3pPr lvl="2"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3pPr>
            <a:lvl4pPr lvl="3"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4pPr>
            <a:lvl5pPr lvl="4"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5pPr>
            <a:lvl6pPr lvl="5"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6pPr>
            <a:lvl7pPr lvl="6"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7pPr>
            <a:lvl8pPr lvl="7"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8pPr>
            <a:lvl9pPr lvl="8"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9pPr>
          </a:lstStyle>
          <a:p/>
        </p:txBody>
      </p:sp>
      <p:sp>
        <p:nvSpPr>
          <p:cNvPr id="1021" name="Google Shape;1021;p39"/>
          <p:cNvSpPr txBox="1"/>
          <p:nvPr>
            <p:ph hasCustomPrompt="1" idx="2" type="title"/>
          </p:nvPr>
        </p:nvSpPr>
        <p:spPr>
          <a:xfrm>
            <a:off x="13677705" y="9144370"/>
            <a:ext cx="5562900" cy="2835300"/>
          </a:xfrm>
          <a:prstGeom prst="rect">
            <a:avLst/>
          </a:prstGeom>
        </p:spPr>
        <p:txBody>
          <a:bodyPr anchorCtr="0" anchor="ctr" bIns="341325" lIns="341325" spcFirstLastPara="1" rIns="341325" wrap="square" tIns="341325">
            <a:noAutofit/>
          </a:bodyPr>
          <a:lstStyle>
            <a:lvl1pPr lvl="0" rtl="0" algn="ctr">
              <a:spcBef>
                <a:spcPts val="0"/>
              </a:spcBef>
              <a:spcAft>
                <a:spcPts val="0"/>
              </a:spcAft>
              <a:buSzPts val="23100"/>
              <a:buNone/>
              <a:defRPr sz="12700"/>
            </a:lvl1pPr>
            <a:lvl2pPr lvl="1" rtl="0" algn="ctr">
              <a:spcBef>
                <a:spcPts val="0"/>
              </a:spcBef>
              <a:spcAft>
                <a:spcPts val="0"/>
              </a:spcAft>
              <a:buSzPts val="23100"/>
              <a:buNone/>
              <a:defRPr sz="23100"/>
            </a:lvl2pPr>
            <a:lvl3pPr lvl="2" rtl="0" algn="ctr">
              <a:spcBef>
                <a:spcPts val="0"/>
              </a:spcBef>
              <a:spcAft>
                <a:spcPts val="0"/>
              </a:spcAft>
              <a:buSzPts val="23100"/>
              <a:buNone/>
              <a:defRPr sz="23100"/>
            </a:lvl3pPr>
            <a:lvl4pPr lvl="3" rtl="0" algn="ctr">
              <a:spcBef>
                <a:spcPts val="0"/>
              </a:spcBef>
              <a:spcAft>
                <a:spcPts val="0"/>
              </a:spcAft>
              <a:buSzPts val="23100"/>
              <a:buNone/>
              <a:defRPr sz="23100"/>
            </a:lvl4pPr>
            <a:lvl5pPr lvl="4" rtl="0" algn="ctr">
              <a:spcBef>
                <a:spcPts val="0"/>
              </a:spcBef>
              <a:spcAft>
                <a:spcPts val="0"/>
              </a:spcAft>
              <a:buSzPts val="23100"/>
              <a:buNone/>
              <a:defRPr sz="23100"/>
            </a:lvl5pPr>
            <a:lvl6pPr lvl="5" rtl="0" algn="ctr">
              <a:spcBef>
                <a:spcPts val="0"/>
              </a:spcBef>
              <a:spcAft>
                <a:spcPts val="0"/>
              </a:spcAft>
              <a:buSzPts val="23100"/>
              <a:buNone/>
              <a:defRPr sz="23100"/>
            </a:lvl6pPr>
            <a:lvl7pPr lvl="6" rtl="0" algn="ctr">
              <a:spcBef>
                <a:spcPts val="0"/>
              </a:spcBef>
              <a:spcAft>
                <a:spcPts val="0"/>
              </a:spcAft>
              <a:buSzPts val="23100"/>
              <a:buNone/>
              <a:defRPr sz="23100"/>
            </a:lvl7pPr>
            <a:lvl8pPr lvl="7" rtl="0" algn="ctr">
              <a:spcBef>
                <a:spcPts val="0"/>
              </a:spcBef>
              <a:spcAft>
                <a:spcPts val="0"/>
              </a:spcAft>
              <a:buSzPts val="23100"/>
              <a:buNone/>
              <a:defRPr sz="23100"/>
            </a:lvl8pPr>
            <a:lvl9pPr lvl="8" rtl="0" algn="ctr">
              <a:spcBef>
                <a:spcPts val="0"/>
              </a:spcBef>
              <a:spcAft>
                <a:spcPts val="0"/>
              </a:spcAft>
              <a:buSzPts val="23100"/>
              <a:buNone/>
              <a:defRPr sz="23100"/>
            </a:lvl9pPr>
          </a:lstStyle>
          <a:p>
            <a:r>
              <a:t>xx%</a:t>
            </a:r>
          </a:p>
        </p:txBody>
      </p:sp>
      <p:sp>
        <p:nvSpPr>
          <p:cNvPr id="1022" name="Google Shape;1022;p39"/>
          <p:cNvSpPr txBox="1"/>
          <p:nvPr>
            <p:ph idx="3" type="subTitle"/>
          </p:nvPr>
        </p:nvSpPr>
        <p:spPr>
          <a:xfrm>
            <a:off x="12199725" y="12492265"/>
            <a:ext cx="8518800" cy="1527000"/>
          </a:xfrm>
          <a:prstGeom prst="rect">
            <a:avLst/>
          </a:prstGeom>
          <a:noFill/>
          <a:ln>
            <a:noFill/>
          </a:ln>
        </p:spPr>
        <p:txBody>
          <a:bodyPr anchorCtr="0" anchor="ctr" bIns="341325" lIns="341325" spcFirstLastPara="1" rIns="341325" wrap="square" tIns="341325">
            <a:noAutofit/>
          </a:bodyPr>
          <a:lstStyle>
            <a:lvl1pPr lvl="0"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1pPr>
            <a:lvl2pPr lvl="1"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2pPr>
            <a:lvl3pPr lvl="2"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3pPr>
            <a:lvl4pPr lvl="3"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4pPr>
            <a:lvl5pPr lvl="4"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5pPr>
            <a:lvl6pPr lvl="5"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6pPr>
            <a:lvl7pPr lvl="6"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7pPr>
            <a:lvl8pPr lvl="7"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8pPr>
            <a:lvl9pPr lvl="8"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9pPr>
          </a:lstStyle>
          <a:p/>
        </p:txBody>
      </p:sp>
      <p:sp>
        <p:nvSpPr>
          <p:cNvPr id="1023" name="Google Shape;1023;p39"/>
          <p:cNvSpPr txBox="1"/>
          <p:nvPr>
            <p:ph hasCustomPrompt="1" idx="4" type="title"/>
          </p:nvPr>
        </p:nvSpPr>
        <p:spPr>
          <a:xfrm>
            <a:off x="23058720" y="9144370"/>
            <a:ext cx="5562900" cy="2835300"/>
          </a:xfrm>
          <a:prstGeom prst="rect">
            <a:avLst/>
          </a:prstGeom>
        </p:spPr>
        <p:txBody>
          <a:bodyPr anchorCtr="0" anchor="ctr" bIns="341325" lIns="341325" spcFirstLastPara="1" rIns="341325" wrap="square" tIns="341325">
            <a:noAutofit/>
          </a:bodyPr>
          <a:lstStyle>
            <a:lvl1pPr lvl="0" rtl="0" algn="ctr">
              <a:spcBef>
                <a:spcPts val="0"/>
              </a:spcBef>
              <a:spcAft>
                <a:spcPts val="0"/>
              </a:spcAft>
              <a:buSzPts val="23100"/>
              <a:buNone/>
              <a:defRPr sz="12700"/>
            </a:lvl1pPr>
            <a:lvl2pPr lvl="1" rtl="0" algn="ctr">
              <a:spcBef>
                <a:spcPts val="0"/>
              </a:spcBef>
              <a:spcAft>
                <a:spcPts val="0"/>
              </a:spcAft>
              <a:buSzPts val="23100"/>
              <a:buNone/>
              <a:defRPr sz="23100"/>
            </a:lvl2pPr>
            <a:lvl3pPr lvl="2" rtl="0" algn="ctr">
              <a:spcBef>
                <a:spcPts val="0"/>
              </a:spcBef>
              <a:spcAft>
                <a:spcPts val="0"/>
              </a:spcAft>
              <a:buSzPts val="23100"/>
              <a:buNone/>
              <a:defRPr sz="23100"/>
            </a:lvl3pPr>
            <a:lvl4pPr lvl="3" rtl="0" algn="ctr">
              <a:spcBef>
                <a:spcPts val="0"/>
              </a:spcBef>
              <a:spcAft>
                <a:spcPts val="0"/>
              </a:spcAft>
              <a:buSzPts val="23100"/>
              <a:buNone/>
              <a:defRPr sz="23100"/>
            </a:lvl4pPr>
            <a:lvl5pPr lvl="4" rtl="0" algn="ctr">
              <a:spcBef>
                <a:spcPts val="0"/>
              </a:spcBef>
              <a:spcAft>
                <a:spcPts val="0"/>
              </a:spcAft>
              <a:buSzPts val="23100"/>
              <a:buNone/>
              <a:defRPr sz="23100"/>
            </a:lvl5pPr>
            <a:lvl6pPr lvl="5" rtl="0" algn="ctr">
              <a:spcBef>
                <a:spcPts val="0"/>
              </a:spcBef>
              <a:spcAft>
                <a:spcPts val="0"/>
              </a:spcAft>
              <a:buSzPts val="23100"/>
              <a:buNone/>
              <a:defRPr sz="23100"/>
            </a:lvl6pPr>
            <a:lvl7pPr lvl="6" rtl="0" algn="ctr">
              <a:spcBef>
                <a:spcPts val="0"/>
              </a:spcBef>
              <a:spcAft>
                <a:spcPts val="0"/>
              </a:spcAft>
              <a:buSzPts val="23100"/>
              <a:buNone/>
              <a:defRPr sz="23100"/>
            </a:lvl7pPr>
            <a:lvl8pPr lvl="7" rtl="0" algn="ctr">
              <a:spcBef>
                <a:spcPts val="0"/>
              </a:spcBef>
              <a:spcAft>
                <a:spcPts val="0"/>
              </a:spcAft>
              <a:buSzPts val="23100"/>
              <a:buNone/>
              <a:defRPr sz="23100"/>
            </a:lvl8pPr>
            <a:lvl9pPr lvl="8" rtl="0" algn="ctr">
              <a:spcBef>
                <a:spcPts val="0"/>
              </a:spcBef>
              <a:spcAft>
                <a:spcPts val="0"/>
              </a:spcAft>
              <a:buSzPts val="23100"/>
              <a:buNone/>
              <a:defRPr sz="23100"/>
            </a:lvl9pPr>
          </a:lstStyle>
          <a:p>
            <a:r>
              <a:t>xx%</a:t>
            </a:r>
          </a:p>
        </p:txBody>
      </p:sp>
      <p:sp>
        <p:nvSpPr>
          <p:cNvPr id="1024" name="Google Shape;1024;p39"/>
          <p:cNvSpPr txBox="1"/>
          <p:nvPr>
            <p:ph idx="5" type="subTitle"/>
          </p:nvPr>
        </p:nvSpPr>
        <p:spPr>
          <a:xfrm>
            <a:off x="21581460" y="12492265"/>
            <a:ext cx="8518800" cy="1527000"/>
          </a:xfrm>
          <a:prstGeom prst="rect">
            <a:avLst/>
          </a:prstGeom>
          <a:noFill/>
          <a:ln>
            <a:noFill/>
          </a:ln>
        </p:spPr>
        <p:txBody>
          <a:bodyPr anchorCtr="0" anchor="ctr" bIns="341325" lIns="341325" spcFirstLastPara="1" rIns="341325" wrap="square" tIns="341325">
            <a:noAutofit/>
          </a:bodyPr>
          <a:lstStyle>
            <a:lvl1pPr lvl="0"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1pPr>
            <a:lvl2pPr lvl="1"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2pPr>
            <a:lvl3pPr lvl="2"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3pPr>
            <a:lvl4pPr lvl="3"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4pPr>
            <a:lvl5pPr lvl="4"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5pPr>
            <a:lvl6pPr lvl="5"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6pPr>
            <a:lvl7pPr lvl="6"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7pPr>
            <a:lvl8pPr lvl="7"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8pPr>
            <a:lvl9pPr lvl="8"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9pPr>
          </a:lstStyle>
          <a:p/>
        </p:txBody>
      </p:sp>
      <p:sp>
        <p:nvSpPr>
          <p:cNvPr id="1025" name="Google Shape;1025;p39"/>
          <p:cNvSpPr txBox="1"/>
          <p:nvPr>
            <p:ph idx="6" type="title"/>
          </p:nvPr>
        </p:nvSpPr>
        <p:spPr>
          <a:xfrm>
            <a:off x="12200220" y="3238195"/>
            <a:ext cx="8518800" cy="2457600"/>
          </a:xfrm>
          <a:prstGeom prst="rect">
            <a:avLst/>
          </a:prstGeom>
        </p:spPr>
        <p:txBody>
          <a:bodyPr anchorCtr="0" anchor="t" bIns="341325" lIns="341325" spcFirstLastPara="1" rIns="341325" wrap="square" tIns="341325">
            <a:noAutofit/>
          </a:bodyPr>
          <a:lstStyle>
            <a:lvl1pPr lvl="0" rtl="0" algn="ctr">
              <a:spcBef>
                <a:spcPts val="0"/>
              </a:spcBef>
              <a:spcAft>
                <a:spcPts val="0"/>
              </a:spcAft>
              <a:buClr>
                <a:schemeClr val="dk1"/>
              </a:buClr>
              <a:buSzPts val="10500"/>
              <a:buNone/>
              <a:defRPr sz="7800">
                <a:solidFill>
                  <a:schemeClr val="dk1"/>
                </a:solidFill>
              </a:defRPr>
            </a:lvl1pPr>
            <a:lvl2pPr lvl="1" rtl="0">
              <a:spcBef>
                <a:spcPts val="0"/>
              </a:spcBef>
              <a:spcAft>
                <a:spcPts val="0"/>
              </a:spcAft>
              <a:buClr>
                <a:schemeClr val="dk1"/>
              </a:buClr>
              <a:buSzPts val="10500"/>
              <a:buNone/>
              <a:defRPr>
                <a:solidFill>
                  <a:schemeClr val="dk1"/>
                </a:solidFill>
              </a:defRPr>
            </a:lvl2pPr>
            <a:lvl3pPr lvl="2" rtl="0">
              <a:spcBef>
                <a:spcPts val="0"/>
              </a:spcBef>
              <a:spcAft>
                <a:spcPts val="0"/>
              </a:spcAft>
              <a:buClr>
                <a:schemeClr val="dk1"/>
              </a:buClr>
              <a:buSzPts val="10500"/>
              <a:buNone/>
              <a:defRPr>
                <a:solidFill>
                  <a:schemeClr val="dk1"/>
                </a:solidFill>
              </a:defRPr>
            </a:lvl3pPr>
            <a:lvl4pPr lvl="3" rtl="0">
              <a:spcBef>
                <a:spcPts val="0"/>
              </a:spcBef>
              <a:spcAft>
                <a:spcPts val="0"/>
              </a:spcAft>
              <a:buClr>
                <a:schemeClr val="dk1"/>
              </a:buClr>
              <a:buSzPts val="10500"/>
              <a:buNone/>
              <a:defRPr>
                <a:solidFill>
                  <a:schemeClr val="dk1"/>
                </a:solidFill>
              </a:defRPr>
            </a:lvl4pPr>
            <a:lvl5pPr lvl="4" rtl="0">
              <a:spcBef>
                <a:spcPts val="0"/>
              </a:spcBef>
              <a:spcAft>
                <a:spcPts val="0"/>
              </a:spcAft>
              <a:buClr>
                <a:schemeClr val="dk1"/>
              </a:buClr>
              <a:buSzPts val="10500"/>
              <a:buNone/>
              <a:defRPr>
                <a:solidFill>
                  <a:schemeClr val="dk1"/>
                </a:solidFill>
              </a:defRPr>
            </a:lvl5pPr>
            <a:lvl6pPr lvl="5" rtl="0">
              <a:spcBef>
                <a:spcPts val="0"/>
              </a:spcBef>
              <a:spcAft>
                <a:spcPts val="0"/>
              </a:spcAft>
              <a:buClr>
                <a:schemeClr val="dk1"/>
              </a:buClr>
              <a:buSzPts val="10500"/>
              <a:buNone/>
              <a:defRPr>
                <a:solidFill>
                  <a:schemeClr val="dk1"/>
                </a:solidFill>
              </a:defRPr>
            </a:lvl6pPr>
            <a:lvl7pPr lvl="6" rtl="0">
              <a:spcBef>
                <a:spcPts val="0"/>
              </a:spcBef>
              <a:spcAft>
                <a:spcPts val="0"/>
              </a:spcAft>
              <a:buClr>
                <a:schemeClr val="dk1"/>
              </a:buClr>
              <a:buSzPts val="10500"/>
              <a:buNone/>
              <a:defRPr>
                <a:solidFill>
                  <a:schemeClr val="dk1"/>
                </a:solidFill>
              </a:defRPr>
            </a:lvl7pPr>
            <a:lvl8pPr lvl="7" rtl="0">
              <a:spcBef>
                <a:spcPts val="0"/>
              </a:spcBef>
              <a:spcAft>
                <a:spcPts val="0"/>
              </a:spcAft>
              <a:buClr>
                <a:schemeClr val="dk1"/>
              </a:buClr>
              <a:buSzPts val="10500"/>
              <a:buNone/>
              <a:defRPr>
                <a:solidFill>
                  <a:schemeClr val="dk1"/>
                </a:solidFill>
              </a:defRPr>
            </a:lvl8pPr>
            <a:lvl9pPr lvl="8" rtl="0">
              <a:spcBef>
                <a:spcPts val="0"/>
              </a:spcBef>
              <a:spcAft>
                <a:spcPts val="0"/>
              </a:spcAft>
              <a:buClr>
                <a:schemeClr val="dk1"/>
              </a:buClr>
              <a:buSzPts val="10500"/>
              <a:buNone/>
              <a:defRPr>
                <a:solidFill>
                  <a:schemeClr val="dk1"/>
                </a:solidFill>
              </a:defRPr>
            </a:lvl9pPr>
          </a:lstStyle>
          <a:p/>
        </p:txBody>
      </p:sp>
      <p:sp>
        <p:nvSpPr>
          <p:cNvPr id="1026" name="Google Shape;1026;p39"/>
          <p:cNvSpPr txBox="1"/>
          <p:nvPr>
            <p:ph idx="7" type="title"/>
          </p:nvPr>
        </p:nvSpPr>
        <p:spPr>
          <a:xfrm>
            <a:off x="12362347" y="6325120"/>
            <a:ext cx="8194200" cy="1896900"/>
          </a:xfrm>
          <a:prstGeom prst="rect">
            <a:avLst/>
          </a:prstGeom>
        </p:spPr>
        <p:txBody>
          <a:bodyPr anchorCtr="0" anchor="t" bIns="341325" lIns="341325" spcFirstLastPara="1" rIns="341325" wrap="square" tIns="341325">
            <a:noAutofit/>
          </a:bodyPr>
          <a:lstStyle>
            <a:lvl1pPr lvl="0" rtl="0" algn="ctr">
              <a:spcBef>
                <a:spcPts val="0"/>
              </a:spcBef>
              <a:spcAft>
                <a:spcPts val="0"/>
              </a:spcAft>
              <a:buClr>
                <a:schemeClr val="dk1"/>
              </a:buClr>
              <a:buSzPts val="6700"/>
              <a:buNone/>
              <a:defRPr sz="6700">
                <a:solidFill>
                  <a:schemeClr val="dk1"/>
                </a:solidFill>
              </a:defRPr>
            </a:lvl1pPr>
            <a:lvl2pPr lvl="1" rtl="0">
              <a:spcBef>
                <a:spcPts val="0"/>
              </a:spcBef>
              <a:spcAft>
                <a:spcPts val="0"/>
              </a:spcAft>
              <a:buClr>
                <a:schemeClr val="dk1"/>
              </a:buClr>
              <a:buSzPts val="6700"/>
              <a:buNone/>
              <a:defRPr sz="6700">
                <a:solidFill>
                  <a:schemeClr val="dk1"/>
                </a:solidFill>
              </a:defRPr>
            </a:lvl2pPr>
            <a:lvl3pPr lvl="2" rtl="0">
              <a:spcBef>
                <a:spcPts val="0"/>
              </a:spcBef>
              <a:spcAft>
                <a:spcPts val="0"/>
              </a:spcAft>
              <a:buClr>
                <a:schemeClr val="dk1"/>
              </a:buClr>
              <a:buSzPts val="6700"/>
              <a:buNone/>
              <a:defRPr sz="6700">
                <a:solidFill>
                  <a:schemeClr val="dk1"/>
                </a:solidFill>
              </a:defRPr>
            </a:lvl3pPr>
            <a:lvl4pPr lvl="3" rtl="0">
              <a:spcBef>
                <a:spcPts val="0"/>
              </a:spcBef>
              <a:spcAft>
                <a:spcPts val="0"/>
              </a:spcAft>
              <a:buClr>
                <a:schemeClr val="dk1"/>
              </a:buClr>
              <a:buSzPts val="6700"/>
              <a:buNone/>
              <a:defRPr sz="6700">
                <a:solidFill>
                  <a:schemeClr val="dk1"/>
                </a:solidFill>
              </a:defRPr>
            </a:lvl4pPr>
            <a:lvl5pPr lvl="4" rtl="0">
              <a:spcBef>
                <a:spcPts val="0"/>
              </a:spcBef>
              <a:spcAft>
                <a:spcPts val="0"/>
              </a:spcAft>
              <a:buClr>
                <a:schemeClr val="dk1"/>
              </a:buClr>
              <a:buSzPts val="6700"/>
              <a:buNone/>
              <a:defRPr sz="6700">
                <a:solidFill>
                  <a:schemeClr val="dk1"/>
                </a:solidFill>
              </a:defRPr>
            </a:lvl5pPr>
            <a:lvl6pPr lvl="5" rtl="0">
              <a:spcBef>
                <a:spcPts val="0"/>
              </a:spcBef>
              <a:spcAft>
                <a:spcPts val="0"/>
              </a:spcAft>
              <a:buClr>
                <a:schemeClr val="dk1"/>
              </a:buClr>
              <a:buSzPts val="6700"/>
              <a:buNone/>
              <a:defRPr sz="6700">
                <a:solidFill>
                  <a:schemeClr val="dk1"/>
                </a:solidFill>
              </a:defRPr>
            </a:lvl6pPr>
            <a:lvl7pPr lvl="6" rtl="0">
              <a:spcBef>
                <a:spcPts val="0"/>
              </a:spcBef>
              <a:spcAft>
                <a:spcPts val="0"/>
              </a:spcAft>
              <a:buClr>
                <a:schemeClr val="dk1"/>
              </a:buClr>
              <a:buSzPts val="6700"/>
              <a:buNone/>
              <a:defRPr sz="6700">
                <a:solidFill>
                  <a:schemeClr val="dk1"/>
                </a:solidFill>
              </a:defRPr>
            </a:lvl7pPr>
            <a:lvl8pPr lvl="7" rtl="0">
              <a:spcBef>
                <a:spcPts val="0"/>
              </a:spcBef>
              <a:spcAft>
                <a:spcPts val="0"/>
              </a:spcAft>
              <a:buClr>
                <a:schemeClr val="dk1"/>
              </a:buClr>
              <a:buSzPts val="6700"/>
              <a:buNone/>
              <a:defRPr sz="6700">
                <a:solidFill>
                  <a:schemeClr val="dk1"/>
                </a:solidFill>
              </a:defRPr>
            </a:lvl8pPr>
            <a:lvl9pPr lvl="8" rtl="0">
              <a:spcBef>
                <a:spcPts val="0"/>
              </a:spcBef>
              <a:spcAft>
                <a:spcPts val="0"/>
              </a:spcAft>
              <a:buClr>
                <a:schemeClr val="dk1"/>
              </a:buClr>
              <a:buSzPts val="6700"/>
              <a:buNone/>
              <a:defRPr sz="6700">
                <a:solidFill>
                  <a:schemeClr val="dk1"/>
                </a:solidFill>
              </a:defRPr>
            </a:lvl9pPr>
          </a:lstStyle>
          <a:p/>
        </p:txBody>
      </p:sp>
      <p:grpSp>
        <p:nvGrpSpPr>
          <p:cNvPr id="1027" name="Google Shape;1027;p39"/>
          <p:cNvGrpSpPr/>
          <p:nvPr/>
        </p:nvGrpSpPr>
        <p:grpSpPr>
          <a:xfrm rot="4650754">
            <a:off x="30713251" y="16876882"/>
            <a:ext cx="937397" cy="732549"/>
            <a:chOff x="1640475" y="1197075"/>
            <a:chExt cx="55475" cy="50250"/>
          </a:xfrm>
        </p:grpSpPr>
        <p:sp>
          <p:nvSpPr>
            <p:cNvPr id="1028" name="Google Shape;1028;p39"/>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029" name="Google Shape;1029;p39"/>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030" name="Google Shape;1030;p39"/>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grpSp>
        <p:nvGrpSpPr>
          <p:cNvPr id="1031" name="Google Shape;1031;p39"/>
          <p:cNvGrpSpPr/>
          <p:nvPr/>
        </p:nvGrpSpPr>
        <p:grpSpPr>
          <a:xfrm rot="6958318">
            <a:off x="3422333" y="19388673"/>
            <a:ext cx="887524" cy="738931"/>
            <a:chOff x="1640475" y="1197075"/>
            <a:chExt cx="55475" cy="50250"/>
          </a:xfrm>
        </p:grpSpPr>
        <p:sp>
          <p:nvSpPr>
            <p:cNvPr id="1032" name="Google Shape;1032;p39"/>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033" name="Google Shape;1033;p39"/>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034" name="Google Shape;1034;p39"/>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1035" name="Google Shape;1035;p39"/>
          <p:cNvSpPr/>
          <p:nvPr/>
        </p:nvSpPr>
        <p:spPr>
          <a:xfrm rot="2658440">
            <a:off x="12829467" y="1500832"/>
            <a:ext cx="2057294" cy="497791"/>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1036" name="Google Shape;1036;p39"/>
          <p:cNvGrpSpPr/>
          <p:nvPr/>
        </p:nvGrpSpPr>
        <p:grpSpPr>
          <a:xfrm rot="-9742903">
            <a:off x="5355873" y="797924"/>
            <a:ext cx="1266614" cy="1328693"/>
            <a:chOff x="1640475" y="1197075"/>
            <a:chExt cx="55475" cy="50250"/>
          </a:xfrm>
        </p:grpSpPr>
        <p:sp>
          <p:nvSpPr>
            <p:cNvPr id="1037" name="Google Shape;1037;p39"/>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038" name="Google Shape;1038;p39"/>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039" name="Google Shape;1039;p39"/>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grpSp>
        <p:nvGrpSpPr>
          <p:cNvPr id="1040" name="Google Shape;1040;p39"/>
          <p:cNvGrpSpPr/>
          <p:nvPr/>
        </p:nvGrpSpPr>
        <p:grpSpPr>
          <a:xfrm rot="-9742920">
            <a:off x="28131184" y="2256072"/>
            <a:ext cx="787817" cy="826492"/>
            <a:chOff x="1640475" y="1197075"/>
            <a:chExt cx="55475" cy="50250"/>
          </a:xfrm>
        </p:grpSpPr>
        <p:sp>
          <p:nvSpPr>
            <p:cNvPr id="1041" name="Google Shape;1041;p39"/>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042" name="Google Shape;1042;p39"/>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043" name="Google Shape;1043;p39"/>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1044" name="Google Shape;1044;p39"/>
          <p:cNvSpPr/>
          <p:nvPr/>
        </p:nvSpPr>
        <p:spPr>
          <a:xfrm rot="-7998203">
            <a:off x="28101638" y="6430552"/>
            <a:ext cx="4511988" cy="3362743"/>
          </a:xfrm>
          <a:custGeom>
            <a:rect b="b" l="l" r="r" t="t"/>
            <a:pathLst>
              <a:path extrusionOk="0" h="21613" w="29542">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045" name="Google Shape;1045;p39"/>
          <p:cNvSpPr/>
          <p:nvPr/>
        </p:nvSpPr>
        <p:spPr>
          <a:xfrm rot="-133">
            <a:off x="29801188" y="20383942"/>
            <a:ext cx="1907261" cy="529566"/>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046" name="Google Shape;1046;p39"/>
          <p:cNvSpPr txBox="1"/>
          <p:nvPr>
            <p:ph hasCustomPrompt="1" idx="8" type="title"/>
          </p:nvPr>
        </p:nvSpPr>
        <p:spPr>
          <a:xfrm>
            <a:off x="4296780" y="14422716"/>
            <a:ext cx="5562900" cy="2835300"/>
          </a:xfrm>
          <a:prstGeom prst="rect">
            <a:avLst/>
          </a:prstGeom>
        </p:spPr>
        <p:txBody>
          <a:bodyPr anchorCtr="0" anchor="ctr" bIns="341325" lIns="341325" spcFirstLastPara="1" rIns="341325" wrap="square" tIns="341325">
            <a:noAutofit/>
          </a:bodyPr>
          <a:lstStyle>
            <a:lvl1pPr lvl="0" rtl="0" algn="ctr">
              <a:spcBef>
                <a:spcPts val="0"/>
              </a:spcBef>
              <a:spcAft>
                <a:spcPts val="0"/>
              </a:spcAft>
              <a:buSzPts val="23100"/>
              <a:buNone/>
              <a:defRPr sz="12700"/>
            </a:lvl1pPr>
            <a:lvl2pPr lvl="1" rtl="0" algn="ctr">
              <a:spcBef>
                <a:spcPts val="0"/>
              </a:spcBef>
              <a:spcAft>
                <a:spcPts val="0"/>
              </a:spcAft>
              <a:buSzPts val="23100"/>
              <a:buNone/>
              <a:defRPr sz="23100"/>
            </a:lvl2pPr>
            <a:lvl3pPr lvl="2" rtl="0" algn="ctr">
              <a:spcBef>
                <a:spcPts val="0"/>
              </a:spcBef>
              <a:spcAft>
                <a:spcPts val="0"/>
              </a:spcAft>
              <a:buSzPts val="23100"/>
              <a:buNone/>
              <a:defRPr sz="23100"/>
            </a:lvl3pPr>
            <a:lvl4pPr lvl="3" rtl="0" algn="ctr">
              <a:spcBef>
                <a:spcPts val="0"/>
              </a:spcBef>
              <a:spcAft>
                <a:spcPts val="0"/>
              </a:spcAft>
              <a:buSzPts val="23100"/>
              <a:buNone/>
              <a:defRPr sz="23100"/>
            </a:lvl4pPr>
            <a:lvl5pPr lvl="4" rtl="0" algn="ctr">
              <a:spcBef>
                <a:spcPts val="0"/>
              </a:spcBef>
              <a:spcAft>
                <a:spcPts val="0"/>
              </a:spcAft>
              <a:buSzPts val="23100"/>
              <a:buNone/>
              <a:defRPr sz="23100"/>
            </a:lvl5pPr>
            <a:lvl6pPr lvl="5" rtl="0" algn="ctr">
              <a:spcBef>
                <a:spcPts val="0"/>
              </a:spcBef>
              <a:spcAft>
                <a:spcPts val="0"/>
              </a:spcAft>
              <a:buSzPts val="23100"/>
              <a:buNone/>
              <a:defRPr sz="23100"/>
            </a:lvl6pPr>
            <a:lvl7pPr lvl="6" rtl="0" algn="ctr">
              <a:spcBef>
                <a:spcPts val="0"/>
              </a:spcBef>
              <a:spcAft>
                <a:spcPts val="0"/>
              </a:spcAft>
              <a:buSzPts val="23100"/>
              <a:buNone/>
              <a:defRPr sz="23100"/>
            </a:lvl7pPr>
            <a:lvl8pPr lvl="7" rtl="0" algn="ctr">
              <a:spcBef>
                <a:spcPts val="0"/>
              </a:spcBef>
              <a:spcAft>
                <a:spcPts val="0"/>
              </a:spcAft>
              <a:buSzPts val="23100"/>
              <a:buNone/>
              <a:defRPr sz="23100"/>
            </a:lvl8pPr>
            <a:lvl9pPr lvl="8" rtl="0" algn="ctr">
              <a:spcBef>
                <a:spcPts val="0"/>
              </a:spcBef>
              <a:spcAft>
                <a:spcPts val="0"/>
              </a:spcAft>
              <a:buSzPts val="23100"/>
              <a:buNone/>
              <a:defRPr sz="23100"/>
            </a:lvl9pPr>
          </a:lstStyle>
          <a:p>
            <a:r>
              <a:t>xx%</a:t>
            </a:r>
          </a:p>
        </p:txBody>
      </p:sp>
      <p:sp>
        <p:nvSpPr>
          <p:cNvPr id="1047" name="Google Shape;1047;p39"/>
          <p:cNvSpPr txBox="1"/>
          <p:nvPr>
            <p:ph idx="9" type="subTitle"/>
          </p:nvPr>
        </p:nvSpPr>
        <p:spPr>
          <a:xfrm>
            <a:off x="2817990" y="17837865"/>
            <a:ext cx="8518800" cy="1527000"/>
          </a:xfrm>
          <a:prstGeom prst="rect">
            <a:avLst/>
          </a:prstGeom>
          <a:noFill/>
          <a:ln>
            <a:noFill/>
          </a:ln>
        </p:spPr>
        <p:txBody>
          <a:bodyPr anchorCtr="0" anchor="ctr" bIns="341325" lIns="341325" spcFirstLastPara="1" rIns="341325" wrap="square" tIns="341325">
            <a:noAutofit/>
          </a:bodyPr>
          <a:lstStyle>
            <a:lvl1pPr lvl="0"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1pPr>
            <a:lvl2pPr lvl="1"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2pPr>
            <a:lvl3pPr lvl="2"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3pPr>
            <a:lvl4pPr lvl="3"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4pPr>
            <a:lvl5pPr lvl="4"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5pPr>
            <a:lvl6pPr lvl="5"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6pPr>
            <a:lvl7pPr lvl="6"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7pPr>
            <a:lvl8pPr lvl="7"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8pPr>
            <a:lvl9pPr lvl="8"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9pPr>
          </a:lstStyle>
          <a:p/>
        </p:txBody>
      </p:sp>
      <p:sp>
        <p:nvSpPr>
          <p:cNvPr id="1048" name="Google Shape;1048;p39"/>
          <p:cNvSpPr txBox="1"/>
          <p:nvPr>
            <p:ph hasCustomPrompt="1" idx="13" type="title"/>
          </p:nvPr>
        </p:nvSpPr>
        <p:spPr>
          <a:xfrm>
            <a:off x="13677705" y="14422716"/>
            <a:ext cx="5562900" cy="2835300"/>
          </a:xfrm>
          <a:prstGeom prst="rect">
            <a:avLst/>
          </a:prstGeom>
        </p:spPr>
        <p:txBody>
          <a:bodyPr anchorCtr="0" anchor="ctr" bIns="341325" lIns="341325" spcFirstLastPara="1" rIns="341325" wrap="square" tIns="341325">
            <a:noAutofit/>
          </a:bodyPr>
          <a:lstStyle>
            <a:lvl1pPr lvl="0" rtl="0" algn="ctr">
              <a:spcBef>
                <a:spcPts val="0"/>
              </a:spcBef>
              <a:spcAft>
                <a:spcPts val="0"/>
              </a:spcAft>
              <a:buSzPts val="23100"/>
              <a:buNone/>
              <a:defRPr sz="12700"/>
            </a:lvl1pPr>
            <a:lvl2pPr lvl="1" rtl="0" algn="ctr">
              <a:spcBef>
                <a:spcPts val="0"/>
              </a:spcBef>
              <a:spcAft>
                <a:spcPts val="0"/>
              </a:spcAft>
              <a:buSzPts val="23100"/>
              <a:buNone/>
              <a:defRPr sz="23100"/>
            </a:lvl2pPr>
            <a:lvl3pPr lvl="2" rtl="0" algn="ctr">
              <a:spcBef>
                <a:spcPts val="0"/>
              </a:spcBef>
              <a:spcAft>
                <a:spcPts val="0"/>
              </a:spcAft>
              <a:buSzPts val="23100"/>
              <a:buNone/>
              <a:defRPr sz="23100"/>
            </a:lvl3pPr>
            <a:lvl4pPr lvl="3" rtl="0" algn="ctr">
              <a:spcBef>
                <a:spcPts val="0"/>
              </a:spcBef>
              <a:spcAft>
                <a:spcPts val="0"/>
              </a:spcAft>
              <a:buSzPts val="23100"/>
              <a:buNone/>
              <a:defRPr sz="23100"/>
            </a:lvl4pPr>
            <a:lvl5pPr lvl="4" rtl="0" algn="ctr">
              <a:spcBef>
                <a:spcPts val="0"/>
              </a:spcBef>
              <a:spcAft>
                <a:spcPts val="0"/>
              </a:spcAft>
              <a:buSzPts val="23100"/>
              <a:buNone/>
              <a:defRPr sz="23100"/>
            </a:lvl5pPr>
            <a:lvl6pPr lvl="5" rtl="0" algn="ctr">
              <a:spcBef>
                <a:spcPts val="0"/>
              </a:spcBef>
              <a:spcAft>
                <a:spcPts val="0"/>
              </a:spcAft>
              <a:buSzPts val="23100"/>
              <a:buNone/>
              <a:defRPr sz="23100"/>
            </a:lvl6pPr>
            <a:lvl7pPr lvl="6" rtl="0" algn="ctr">
              <a:spcBef>
                <a:spcPts val="0"/>
              </a:spcBef>
              <a:spcAft>
                <a:spcPts val="0"/>
              </a:spcAft>
              <a:buSzPts val="23100"/>
              <a:buNone/>
              <a:defRPr sz="23100"/>
            </a:lvl7pPr>
            <a:lvl8pPr lvl="7" rtl="0" algn="ctr">
              <a:spcBef>
                <a:spcPts val="0"/>
              </a:spcBef>
              <a:spcAft>
                <a:spcPts val="0"/>
              </a:spcAft>
              <a:buSzPts val="23100"/>
              <a:buNone/>
              <a:defRPr sz="23100"/>
            </a:lvl8pPr>
            <a:lvl9pPr lvl="8" rtl="0" algn="ctr">
              <a:spcBef>
                <a:spcPts val="0"/>
              </a:spcBef>
              <a:spcAft>
                <a:spcPts val="0"/>
              </a:spcAft>
              <a:buSzPts val="23100"/>
              <a:buNone/>
              <a:defRPr sz="23100"/>
            </a:lvl9pPr>
          </a:lstStyle>
          <a:p>
            <a:r>
              <a:t>xx%</a:t>
            </a:r>
          </a:p>
        </p:txBody>
      </p:sp>
      <p:sp>
        <p:nvSpPr>
          <p:cNvPr id="1049" name="Google Shape;1049;p39"/>
          <p:cNvSpPr txBox="1"/>
          <p:nvPr>
            <p:ph idx="14" type="subTitle"/>
          </p:nvPr>
        </p:nvSpPr>
        <p:spPr>
          <a:xfrm>
            <a:off x="12199725" y="17837865"/>
            <a:ext cx="8518800" cy="1527000"/>
          </a:xfrm>
          <a:prstGeom prst="rect">
            <a:avLst/>
          </a:prstGeom>
          <a:noFill/>
          <a:ln>
            <a:noFill/>
          </a:ln>
        </p:spPr>
        <p:txBody>
          <a:bodyPr anchorCtr="0" anchor="ctr" bIns="341325" lIns="341325" spcFirstLastPara="1" rIns="341325" wrap="square" tIns="341325">
            <a:noAutofit/>
          </a:bodyPr>
          <a:lstStyle>
            <a:lvl1pPr lvl="0"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1pPr>
            <a:lvl2pPr lvl="1"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2pPr>
            <a:lvl3pPr lvl="2"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3pPr>
            <a:lvl4pPr lvl="3"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4pPr>
            <a:lvl5pPr lvl="4"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5pPr>
            <a:lvl6pPr lvl="5"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6pPr>
            <a:lvl7pPr lvl="6"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7pPr>
            <a:lvl8pPr lvl="7"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8pPr>
            <a:lvl9pPr lvl="8"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9pPr>
          </a:lstStyle>
          <a:p/>
        </p:txBody>
      </p:sp>
      <p:sp>
        <p:nvSpPr>
          <p:cNvPr id="1050" name="Google Shape;1050;p39"/>
          <p:cNvSpPr txBox="1"/>
          <p:nvPr>
            <p:ph hasCustomPrompt="1" idx="15" type="title"/>
          </p:nvPr>
        </p:nvSpPr>
        <p:spPr>
          <a:xfrm>
            <a:off x="23058720" y="14422716"/>
            <a:ext cx="5562900" cy="2835300"/>
          </a:xfrm>
          <a:prstGeom prst="rect">
            <a:avLst/>
          </a:prstGeom>
        </p:spPr>
        <p:txBody>
          <a:bodyPr anchorCtr="0" anchor="ctr" bIns="341325" lIns="341325" spcFirstLastPara="1" rIns="341325" wrap="square" tIns="341325">
            <a:noAutofit/>
          </a:bodyPr>
          <a:lstStyle>
            <a:lvl1pPr lvl="0" rtl="0" algn="ctr">
              <a:spcBef>
                <a:spcPts val="0"/>
              </a:spcBef>
              <a:spcAft>
                <a:spcPts val="0"/>
              </a:spcAft>
              <a:buSzPts val="23100"/>
              <a:buNone/>
              <a:defRPr sz="12700"/>
            </a:lvl1pPr>
            <a:lvl2pPr lvl="1" rtl="0" algn="ctr">
              <a:spcBef>
                <a:spcPts val="0"/>
              </a:spcBef>
              <a:spcAft>
                <a:spcPts val="0"/>
              </a:spcAft>
              <a:buSzPts val="23100"/>
              <a:buNone/>
              <a:defRPr sz="23100"/>
            </a:lvl2pPr>
            <a:lvl3pPr lvl="2" rtl="0" algn="ctr">
              <a:spcBef>
                <a:spcPts val="0"/>
              </a:spcBef>
              <a:spcAft>
                <a:spcPts val="0"/>
              </a:spcAft>
              <a:buSzPts val="23100"/>
              <a:buNone/>
              <a:defRPr sz="23100"/>
            </a:lvl3pPr>
            <a:lvl4pPr lvl="3" rtl="0" algn="ctr">
              <a:spcBef>
                <a:spcPts val="0"/>
              </a:spcBef>
              <a:spcAft>
                <a:spcPts val="0"/>
              </a:spcAft>
              <a:buSzPts val="23100"/>
              <a:buNone/>
              <a:defRPr sz="23100"/>
            </a:lvl4pPr>
            <a:lvl5pPr lvl="4" rtl="0" algn="ctr">
              <a:spcBef>
                <a:spcPts val="0"/>
              </a:spcBef>
              <a:spcAft>
                <a:spcPts val="0"/>
              </a:spcAft>
              <a:buSzPts val="23100"/>
              <a:buNone/>
              <a:defRPr sz="23100"/>
            </a:lvl5pPr>
            <a:lvl6pPr lvl="5" rtl="0" algn="ctr">
              <a:spcBef>
                <a:spcPts val="0"/>
              </a:spcBef>
              <a:spcAft>
                <a:spcPts val="0"/>
              </a:spcAft>
              <a:buSzPts val="23100"/>
              <a:buNone/>
              <a:defRPr sz="23100"/>
            </a:lvl6pPr>
            <a:lvl7pPr lvl="6" rtl="0" algn="ctr">
              <a:spcBef>
                <a:spcPts val="0"/>
              </a:spcBef>
              <a:spcAft>
                <a:spcPts val="0"/>
              </a:spcAft>
              <a:buSzPts val="23100"/>
              <a:buNone/>
              <a:defRPr sz="23100"/>
            </a:lvl7pPr>
            <a:lvl8pPr lvl="7" rtl="0" algn="ctr">
              <a:spcBef>
                <a:spcPts val="0"/>
              </a:spcBef>
              <a:spcAft>
                <a:spcPts val="0"/>
              </a:spcAft>
              <a:buSzPts val="23100"/>
              <a:buNone/>
              <a:defRPr sz="23100"/>
            </a:lvl8pPr>
            <a:lvl9pPr lvl="8" rtl="0" algn="ctr">
              <a:spcBef>
                <a:spcPts val="0"/>
              </a:spcBef>
              <a:spcAft>
                <a:spcPts val="0"/>
              </a:spcAft>
              <a:buSzPts val="23100"/>
              <a:buNone/>
              <a:defRPr sz="23100"/>
            </a:lvl9pPr>
          </a:lstStyle>
          <a:p>
            <a:r>
              <a:t>xx%</a:t>
            </a:r>
          </a:p>
        </p:txBody>
      </p:sp>
      <p:sp>
        <p:nvSpPr>
          <p:cNvPr id="1051" name="Google Shape;1051;p39"/>
          <p:cNvSpPr txBox="1"/>
          <p:nvPr>
            <p:ph idx="16" type="subTitle"/>
          </p:nvPr>
        </p:nvSpPr>
        <p:spPr>
          <a:xfrm>
            <a:off x="21581460" y="17837865"/>
            <a:ext cx="8518800" cy="1527000"/>
          </a:xfrm>
          <a:prstGeom prst="rect">
            <a:avLst/>
          </a:prstGeom>
          <a:noFill/>
          <a:ln>
            <a:noFill/>
          </a:ln>
        </p:spPr>
        <p:txBody>
          <a:bodyPr anchorCtr="0" anchor="ctr" bIns="341325" lIns="341325" spcFirstLastPara="1" rIns="341325" wrap="square" tIns="341325">
            <a:noAutofit/>
          </a:bodyPr>
          <a:lstStyle>
            <a:lvl1pPr lvl="0"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1pPr>
            <a:lvl2pPr lvl="1"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2pPr>
            <a:lvl3pPr lvl="2"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3pPr>
            <a:lvl4pPr lvl="3"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4pPr>
            <a:lvl5pPr lvl="4"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5pPr>
            <a:lvl6pPr lvl="5"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6pPr>
            <a:lvl7pPr lvl="6"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7pPr>
            <a:lvl8pPr lvl="7"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8pPr>
            <a:lvl9pPr lvl="8"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3_1">
    <p:spTree>
      <p:nvGrpSpPr>
        <p:cNvPr id="1052" name="Shape 1052"/>
        <p:cNvGrpSpPr/>
        <p:nvPr/>
      </p:nvGrpSpPr>
      <p:grpSpPr>
        <a:xfrm>
          <a:off x="0" y="0"/>
          <a:ext cx="0" cy="0"/>
          <a:chOff x="0" y="0"/>
          <a:chExt cx="0" cy="0"/>
        </a:xfrm>
      </p:grpSpPr>
      <p:sp>
        <p:nvSpPr>
          <p:cNvPr id="1053" name="Google Shape;1053;p40"/>
          <p:cNvSpPr/>
          <p:nvPr/>
        </p:nvSpPr>
        <p:spPr>
          <a:xfrm rot="10800000">
            <a:off x="24779783" y="-1503883"/>
            <a:ext cx="9358567" cy="11558501"/>
          </a:xfrm>
          <a:custGeom>
            <a:rect b="b" l="l" r="r" t="t"/>
            <a:pathLst>
              <a:path extrusionOk="0" h="17058" w="16369">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chemeClr val="accent1">
              <a:alpha val="4972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054" name="Google Shape;1054;p40"/>
          <p:cNvSpPr/>
          <p:nvPr/>
        </p:nvSpPr>
        <p:spPr>
          <a:xfrm rot="10800000">
            <a:off x="-1615637" y="-856188"/>
            <a:ext cx="10606642" cy="5181607"/>
          </a:xfrm>
          <a:custGeom>
            <a:rect b="b" l="l" r="r" t="t"/>
            <a:pathLst>
              <a:path extrusionOk="0" h="7647" w="18552">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chemeClr val="lt2">
              <a:alpha val="4860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055" name="Google Shape;1055;p40"/>
          <p:cNvSpPr/>
          <p:nvPr/>
        </p:nvSpPr>
        <p:spPr>
          <a:xfrm rot="10800000">
            <a:off x="18896731" y="17825400"/>
            <a:ext cx="14675037" cy="4689670"/>
          </a:xfrm>
          <a:custGeom>
            <a:rect b="b" l="l" r="r" t="t"/>
            <a:pathLst>
              <a:path extrusionOk="0" h="6921" w="25668">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chemeClr val="dk2">
              <a:alpha val="4916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056" name="Google Shape;1056;p40"/>
          <p:cNvSpPr/>
          <p:nvPr/>
        </p:nvSpPr>
        <p:spPr>
          <a:xfrm rot="10800000">
            <a:off x="-1615693" y="11460031"/>
            <a:ext cx="12680289" cy="11989454"/>
          </a:xfrm>
          <a:custGeom>
            <a:rect b="b" l="l" r="r" t="t"/>
            <a:pathLst>
              <a:path extrusionOk="0" h="17694" w="22179">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chemeClr val="accent2">
              <a:alpha val="5028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057" name="Google Shape;1057;p40">
            <a:hlinkClick/>
          </p:cNvPr>
          <p:cNvSpPr txBox="1"/>
          <p:nvPr>
            <p:ph hasCustomPrompt="1" type="title"/>
          </p:nvPr>
        </p:nvSpPr>
        <p:spPr>
          <a:xfrm>
            <a:off x="5184765" y="11100266"/>
            <a:ext cx="3785400" cy="2835300"/>
          </a:xfrm>
          <a:prstGeom prst="rect">
            <a:avLst/>
          </a:prstGeom>
        </p:spPr>
        <p:txBody>
          <a:bodyPr anchorCtr="0" anchor="ctr" bIns="341325" lIns="341325" spcFirstLastPara="1" rIns="341325" wrap="square" tIns="341325">
            <a:noAutofit/>
          </a:bodyPr>
          <a:lstStyle>
            <a:lvl1pPr lvl="0" rtl="0" algn="ctr">
              <a:spcBef>
                <a:spcPts val="0"/>
              </a:spcBef>
              <a:spcAft>
                <a:spcPts val="0"/>
              </a:spcAft>
              <a:buSzPts val="23100"/>
              <a:buNone/>
              <a:defRPr sz="19000"/>
            </a:lvl1pPr>
            <a:lvl2pPr lvl="1" rtl="0" algn="ctr">
              <a:spcBef>
                <a:spcPts val="0"/>
              </a:spcBef>
              <a:spcAft>
                <a:spcPts val="0"/>
              </a:spcAft>
              <a:buSzPts val="23100"/>
              <a:buNone/>
              <a:defRPr sz="23100"/>
            </a:lvl2pPr>
            <a:lvl3pPr lvl="2" rtl="0" algn="ctr">
              <a:spcBef>
                <a:spcPts val="0"/>
              </a:spcBef>
              <a:spcAft>
                <a:spcPts val="0"/>
              </a:spcAft>
              <a:buSzPts val="23100"/>
              <a:buNone/>
              <a:defRPr sz="23100"/>
            </a:lvl3pPr>
            <a:lvl4pPr lvl="3" rtl="0" algn="ctr">
              <a:spcBef>
                <a:spcPts val="0"/>
              </a:spcBef>
              <a:spcAft>
                <a:spcPts val="0"/>
              </a:spcAft>
              <a:buSzPts val="23100"/>
              <a:buNone/>
              <a:defRPr sz="23100"/>
            </a:lvl4pPr>
            <a:lvl5pPr lvl="4" rtl="0" algn="ctr">
              <a:spcBef>
                <a:spcPts val="0"/>
              </a:spcBef>
              <a:spcAft>
                <a:spcPts val="0"/>
              </a:spcAft>
              <a:buSzPts val="23100"/>
              <a:buNone/>
              <a:defRPr sz="23100"/>
            </a:lvl5pPr>
            <a:lvl6pPr lvl="5" rtl="0" algn="ctr">
              <a:spcBef>
                <a:spcPts val="0"/>
              </a:spcBef>
              <a:spcAft>
                <a:spcPts val="0"/>
              </a:spcAft>
              <a:buSzPts val="23100"/>
              <a:buNone/>
              <a:defRPr sz="23100"/>
            </a:lvl6pPr>
            <a:lvl7pPr lvl="6" rtl="0" algn="ctr">
              <a:spcBef>
                <a:spcPts val="0"/>
              </a:spcBef>
              <a:spcAft>
                <a:spcPts val="0"/>
              </a:spcAft>
              <a:buSzPts val="23100"/>
              <a:buNone/>
              <a:defRPr sz="23100"/>
            </a:lvl7pPr>
            <a:lvl8pPr lvl="7" rtl="0" algn="ctr">
              <a:spcBef>
                <a:spcPts val="0"/>
              </a:spcBef>
              <a:spcAft>
                <a:spcPts val="0"/>
              </a:spcAft>
              <a:buSzPts val="23100"/>
              <a:buNone/>
              <a:defRPr sz="23100"/>
            </a:lvl8pPr>
            <a:lvl9pPr lvl="8" rtl="0" algn="ctr">
              <a:spcBef>
                <a:spcPts val="0"/>
              </a:spcBef>
              <a:spcAft>
                <a:spcPts val="0"/>
              </a:spcAft>
              <a:buSzPts val="23100"/>
              <a:buNone/>
              <a:defRPr sz="23100"/>
            </a:lvl9pPr>
          </a:lstStyle>
          <a:p>
            <a:r>
              <a:t>xx%</a:t>
            </a:r>
          </a:p>
        </p:txBody>
      </p:sp>
      <p:sp>
        <p:nvSpPr>
          <p:cNvPr id="1058" name="Google Shape;1058;p40"/>
          <p:cNvSpPr txBox="1"/>
          <p:nvPr>
            <p:ph idx="1" type="subTitle"/>
          </p:nvPr>
        </p:nvSpPr>
        <p:spPr>
          <a:xfrm>
            <a:off x="2817990" y="14783678"/>
            <a:ext cx="8518800" cy="1527000"/>
          </a:xfrm>
          <a:prstGeom prst="rect">
            <a:avLst/>
          </a:prstGeom>
          <a:noFill/>
          <a:ln>
            <a:noFill/>
          </a:ln>
        </p:spPr>
        <p:txBody>
          <a:bodyPr anchorCtr="0" anchor="t" bIns="341325" lIns="341325" spcFirstLastPara="1" rIns="341325" wrap="square" tIns="341325">
            <a:noAutofit/>
          </a:bodyPr>
          <a:lstStyle>
            <a:lvl1pPr lvl="0"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1pPr>
            <a:lvl2pPr lvl="1"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2pPr>
            <a:lvl3pPr lvl="2"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3pPr>
            <a:lvl4pPr lvl="3"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4pPr>
            <a:lvl5pPr lvl="4"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5pPr>
            <a:lvl6pPr lvl="5"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6pPr>
            <a:lvl7pPr lvl="6"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7pPr>
            <a:lvl8pPr lvl="7"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8pPr>
            <a:lvl9pPr lvl="8"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9pPr>
          </a:lstStyle>
          <a:p/>
        </p:txBody>
      </p:sp>
      <p:sp>
        <p:nvSpPr>
          <p:cNvPr id="1059" name="Google Shape;1059;p40"/>
          <p:cNvSpPr txBox="1"/>
          <p:nvPr>
            <p:ph hasCustomPrompt="1" idx="2" type="title"/>
          </p:nvPr>
        </p:nvSpPr>
        <p:spPr>
          <a:xfrm>
            <a:off x="14572865" y="11100267"/>
            <a:ext cx="3774600" cy="2835300"/>
          </a:xfrm>
          <a:prstGeom prst="rect">
            <a:avLst/>
          </a:prstGeom>
        </p:spPr>
        <p:txBody>
          <a:bodyPr anchorCtr="0" anchor="ctr" bIns="341325" lIns="341325" spcFirstLastPara="1" rIns="341325" wrap="square" tIns="341325">
            <a:noAutofit/>
          </a:bodyPr>
          <a:lstStyle>
            <a:lvl1pPr lvl="0" rtl="0" algn="ctr">
              <a:spcBef>
                <a:spcPts val="0"/>
              </a:spcBef>
              <a:spcAft>
                <a:spcPts val="0"/>
              </a:spcAft>
              <a:buSzPts val="23100"/>
              <a:buNone/>
              <a:defRPr sz="19000"/>
            </a:lvl1pPr>
            <a:lvl2pPr lvl="1" rtl="0" algn="ctr">
              <a:spcBef>
                <a:spcPts val="0"/>
              </a:spcBef>
              <a:spcAft>
                <a:spcPts val="0"/>
              </a:spcAft>
              <a:buSzPts val="23100"/>
              <a:buNone/>
              <a:defRPr sz="23100"/>
            </a:lvl2pPr>
            <a:lvl3pPr lvl="2" rtl="0" algn="ctr">
              <a:spcBef>
                <a:spcPts val="0"/>
              </a:spcBef>
              <a:spcAft>
                <a:spcPts val="0"/>
              </a:spcAft>
              <a:buSzPts val="23100"/>
              <a:buNone/>
              <a:defRPr sz="23100"/>
            </a:lvl3pPr>
            <a:lvl4pPr lvl="3" rtl="0" algn="ctr">
              <a:spcBef>
                <a:spcPts val="0"/>
              </a:spcBef>
              <a:spcAft>
                <a:spcPts val="0"/>
              </a:spcAft>
              <a:buSzPts val="23100"/>
              <a:buNone/>
              <a:defRPr sz="23100"/>
            </a:lvl4pPr>
            <a:lvl5pPr lvl="4" rtl="0" algn="ctr">
              <a:spcBef>
                <a:spcPts val="0"/>
              </a:spcBef>
              <a:spcAft>
                <a:spcPts val="0"/>
              </a:spcAft>
              <a:buSzPts val="23100"/>
              <a:buNone/>
              <a:defRPr sz="23100"/>
            </a:lvl5pPr>
            <a:lvl6pPr lvl="5" rtl="0" algn="ctr">
              <a:spcBef>
                <a:spcPts val="0"/>
              </a:spcBef>
              <a:spcAft>
                <a:spcPts val="0"/>
              </a:spcAft>
              <a:buSzPts val="23100"/>
              <a:buNone/>
              <a:defRPr sz="23100"/>
            </a:lvl6pPr>
            <a:lvl7pPr lvl="6" rtl="0" algn="ctr">
              <a:spcBef>
                <a:spcPts val="0"/>
              </a:spcBef>
              <a:spcAft>
                <a:spcPts val="0"/>
              </a:spcAft>
              <a:buSzPts val="23100"/>
              <a:buNone/>
              <a:defRPr sz="23100"/>
            </a:lvl7pPr>
            <a:lvl8pPr lvl="7" rtl="0" algn="ctr">
              <a:spcBef>
                <a:spcPts val="0"/>
              </a:spcBef>
              <a:spcAft>
                <a:spcPts val="0"/>
              </a:spcAft>
              <a:buSzPts val="23100"/>
              <a:buNone/>
              <a:defRPr sz="23100"/>
            </a:lvl8pPr>
            <a:lvl9pPr lvl="8" rtl="0" algn="ctr">
              <a:spcBef>
                <a:spcPts val="0"/>
              </a:spcBef>
              <a:spcAft>
                <a:spcPts val="0"/>
              </a:spcAft>
              <a:buSzPts val="23100"/>
              <a:buNone/>
              <a:defRPr sz="23100"/>
            </a:lvl9pPr>
          </a:lstStyle>
          <a:p>
            <a:r>
              <a:t>xx%</a:t>
            </a:r>
          </a:p>
        </p:txBody>
      </p:sp>
      <p:sp>
        <p:nvSpPr>
          <p:cNvPr id="1060" name="Google Shape;1060;p40"/>
          <p:cNvSpPr txBox="1"/>
          <p:nvPr>
            <p:ph idx="3" type="subTitle"/>
          </p:nvPr>
        </p:nvSpPr>
        <p:spPr>
          <a:xfrm>
            <a:off x="12199680" y="14783678"/>
            <a:ext cx="8518800" cy="1527000"/>
          </a:xfrm>
          <a:prstGeom prst="rect">
            <a:avLst/>
          </a:prstGeom>
          <a:noFill/>
          <a:ln>
            <a:noFill/>
          </a:ln>
        </p:spPr>
        <p:txBody>
          <a:bodyPr anchorCtr="0" anchor="t" bIns="341325" lIns="341325" spcFirstLastPara="1" rIns="341325" wrap="square" tIns="341325">
            <a:noAutofit/>
          </a:bodyPr>
          <a:lstStyle>
            <a:lvl1pPr lvl="0" rtl="0" algn="ctr">
              <a:lnSpc>
                <a:spcPct val="100000"/>
              </a:lnSpc>
              <a:spcBef>
                <a:spcPts val="0"/>
              </a:spcBef>
              <a:spcAft>
                <a:spcPts val="0"/>
              </a:spcAft>
              <a:buSzPts val="5200"/>
              <a:buFont typeface="Raleway SemiBold"/>
              <a:buNone/>
              <a:defRPr sz="5200">
                <a:solidFill>
                  <a:schemeClr val="dk1"/>
                </a:solidFill>
                <a:latin typeface="Raleway SemiBold"/>
                <a:ea typeface="Raleway SemiBold"/>
                <a:cs typeface="Raleway SemiBold"/>
                <a:sym typeface="Raleway SemiBold"/>
              </a:defRPr>
            </a:lvl1pPr>
            <a:lvl2pPr lvl="1"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2pPr>
            <a:lvl3pPr lvl="2"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3pPr>
            <a:lvl4pPr lvl="3"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4pPr>
            <a:lvl5pPr lvl="4"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5pPr>
            <a:lvl6pPr lvl="5"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6pPr>
            <a:lvl7pPr lvl="6"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7pPr>
            <a:lvl8pPr lvl="7"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8pPr>
            <a:lvl9pPr lvl="8"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9pPr>
          </a:lstStyle>
          <a:p/>
        </p:txBody>
      </p:sp>
      <p:sp>
        <p:nvSpPr>
          <p:cNvPr id="1061" name="Google Shape;1061;p40"/>
          <p:cNvSpPr txBox="1"/>
          <p:nvPr>
            <p:ph hasCustomPrompt="1" idx="4" type="title"/>
          </p:nvPr>
        </p:nvSpPr>
        <p:spPr>
          <a:xfrm>
            <a:off x="23948235" y="11100266"/>
            <a:ext cx="3785400" cy="2835300"/>
          </a:xfrm>
          <a:prstGeom prst="rect">
            <a:avLst/>
          </a:prstGeom>
        </p:spPr>
        <p:txBody>
          <a:bodyPr anchorCtr="0" anchor="ctr" bIns="341325" lIns="341325" spcFirstLastPara="1" rIns="341325" wrap="square" tIns="341325">
            <a:noAutofit/>
          </a:bodyPr>
          <a:lstStyle>
            <a:lvl1pPr lvl="0" rtl="0" algn="ctr">
              <a:spcBef>
                <a:spcPts val="0"/>
              </a:spcBef>
              <a:spcAft>
                <a:spcPts val="0"/>
              </a:spcAft>
              <a:buSzPts val="23100"/>
              <a:buNone/>
              <a:defRPr sz="19000"/>
            </a:lvl1pPr>
            <a:lvl2pPr lvl="1" rtl="0" algn="ctr">
              <a:spcBef>
                <a:spcPts val="0"/>
              </a:spcBef>
              <a:spcAft>
                <a:spcPts val="0"/>
              </a:spcAft>
              <a:buSzPts val="23100"/>
              <a:buNone/>
              <a:defRPr sz="23100"/>
            </a:lvl2pPr>
            <a:lvl3pPr lvl="2" rtl="0" algn="ctr">
              <a:spcBef>
                <a:spcPts val="0"/>
              </a:spcBef>
              <a:spcAft>
                <a:spcPts val="0"/>
              </a:spcAft>
              <a:buSzPts val="23100"/>
              <a:buNone/>
              <a:defRPr sz="23100"/>
            </a:lvl3pPr>
            <a:lvl4pPr lvl="3" rtl="0" algn="ctr">
              <a:spcBef>
                <a:spcPts val="0"/>
              </a:spcBef>
              <a:spcAft>
                <a:spcPts val="0"/>
              </a:spcAft>
              <a:buSzPts val="23100"/>
              <a:buNone/>
              <a:defRPr sz="23100"/>
            </a:lvl4pPr>
            <a:lvl5pPr lvl="4" rtl="0" algn="ctr">
              <a:spcBef>
                <a:spcPts val="0"/>
              </a:spcBef>
              <a:spcAft>
                <a:spcPts val="0"/>
              </a:spcAft>
              <a:buSzPts val="23100"/>
              <a:buNone/>
              <a:defRPr sz="23100"/>
            </a:lvl5pPr>
            <a:lvl6pPr lvl="5" rtl="0" algn="ctr">
              <a:spcBef>
                <a:spcPts val="0"/>
              </a:spcBef>
              <a:spcAft>
                <a:spcPts val="0"/>
              </a:spcAft>
              <a:buSzPts val="23100"/>
              <a:buNone/>
              <a:defRPr sz="23100"/>
            </a:lvl6pPr>
            <a:lvl7pPr lvl="6" rtl="0" algn="ctr">
              <a:spcBef>
                <a:spcPts val="0"/>
              </a:spcBef>
              <a:spcAft>
                <a:spcPts val="0"/>
              </a:spcAft>
              <a:buSzPts val="23100"/>
              <a:buNone/>
              <a:defRPr sz="23100"/>
            </a:lvl7pPr>
            <a:lvl8pPr lvl="7" rtl="0" algn="ctr">
              <a:spcBef>
                <a:spcPts val="0"/>
              </a:spcBef>
              <a:spcAft>
                <a:spcPts val="0"/>
              </a:spcAft>
              <a:buSzPts val="23100"/>
              <a:buNone/>
              <a:defRPr sz="23100"/>
            </a:lvl8pPr>
            <a:lvl9pPr lvl="8" rtl="0" algn="ctr">
              <a:spcBef>
                <a:spcPts val="0"/>
              </a:spcBef>
              <a:spcAft>
                <a:spcPts val="0"/>
              </a:spcAft>
              <a:buSzPts val="23100"/>
              <a:buNone/>
              <a:defRPr sz="23100"/>
            </a:lvl9pPr>
          </a:lstStyle>
          <a:p>
            <a:r>
              <a:t>xx%</a:t>
            </a:r>
          </a:p>
        </p:txBody>
      </p:sp>
      <p:sp>
        <p:nvSpPr>
          <p:cNvPr id="1062" name="Google Shape;1062;p40"/>
          <p:cNvSpPr txBox="1"/>
          <p:nvPr>
            <p:ph idx="5" type="subTitle"/>
          </p:nvPr>
        </p:nvSpPr>
        <p:spPr>
          <a:xfrm>
            <a:off x="21581460" y="14783678"/>
            <a:ext cx="8518800" cy="1527000"/>
          </a:xfrm>
          <a:prstGeom prst="rect">
            <a:avLst/>
          </a:prstGeom>
          <a:noFill/>
          <a:ln>
            <a:noFill/>
          </a:ln>
        </p:spPr>
        <p:txBody>
          <a:bodyPr anchorCtr="0" anchor="t" bIns="341325" lIns="341325" spcFirstLastPara="1" rIns="341325" wrap="square" tIns="341325">
            <a:noAutofit/>
          </a:bodyPr>
          <a:lstStyle>
            <a:lvl1pPr lvl="0" rtl="0" algn="ctr">
              <a:lnSpc>
                <a:spcPct val="100000"/>
              </a:lnSpc>
              <a:spcBef>
                <a:spcPts val="0"/>
              </a:spcBef>
              <a:spcAft>
                <a:spcPts val="0"/>
              </a:spcAft>
              <a:buSzPts val="5200"/>
              <a:buFont typeface="Raleway SemiBold"/>
              <a:buNone/>
              <a:defRPr sz="5200">
                <a:solidFill>
                  <a:schemeClr val="dk1"/>
                </a:solidFill>
                <a:latin typeface="Raleway SemiBold"/>
                <a:ea typeface="Raleway SemiBold"/>
                <a:cs typeface="Raleway SemiBold"/>
                <a:sym typeface="Raleway SemiBold"/>
              </a:defRPr>
            </a:lvl1pPr>
            <a:lvl2pPr lvl="1"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2pPr>
            <a:lvl3pPr lvl="2"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3pPr>
            <a:lvl4pPr lvl="3"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4pPr>
            <a:lvl5pPr lvl="4"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5pPr>
            <a:lvl6pPr lvl="5"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6pPr>
            <a:lvl7pPr lvl="6"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7pPr>
            <a:lvl8pPr lvl="7"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8pPr>
            <a:lvl9pPr lvl="8"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9pPr>
          </a:lstStyle>
          <a:p/>
        </p:txBody>
      </p:sp>
      <p:sp>
        <p:nvSpPr>
          <p:cNvPr id="1063" name="Google Shape;1063;p40"/>
          <p:cNvSpPr txBox="1"/>
          <p:nvPr>
            <p:ph idx="6" type="title"/>
          </p:nvPr>
        </p:nvSpPr>
        <p:spPr>
          <a:xfrm>
            <a:off x="12200220" y="3238195"/>
            <a:ext cx="8518800" cy="2457600"/>
          </a:xfrm>
          <a:prstGeom prst="rect">
            <a:avLst/>
          </a:prstGeom>
        </p:spPr>
        <p:txBody>
          <a:bodyPr anchorCtr="0" anchor="t" bIns="341325" lIns="341325" spcFirstLastPara="1" rIns="341325" wrap="square" tIns="341325">
            <a:noAutofit/>
          </a:bodyPr>
          <a:lstStyle>
            <a:lvl1pPr lvl="0" rtl="0" algn="ctr">
              <a:spcBef>
                <a:spcPts val="0"/>
              </a:spcBef>
              <a:spcAft>
                <a:spcPts val="0"/>
              </a:spcAft>
              <a:buClr>
                <a:schemeClr val="dk1"/>
              </a:buClr>
              <a:buSzPts val="10500"/>
              <a:buNone/>
              <a:defRPr sz="7800">
                <a:solidFill>
                  <a:schemeClr val="dk1"/>
                </a:solidFill>
              </a:defRPr>
            </a:lvl1pPr>
            <a:lvl2pPr lvl="1" rtl="0">
              <a:spcBef>
                <a:spcPts val="0"/>
              </a:spcBef>
              <a:spcAft>
                <a:spcPts val="0"/>
              </a:spcAft>
              <a:buClr>
                <a:schemeClr val="dk1"/>
              </a:buClr>
              <a:buSzPts val="10500"/>
              <a:buNone/>
              <a:defRPr>
                <a:solidFill>
                  <a:schemeClr val="dk1"/>
                </a:solidFill>
              </a:defRPr>
            </a:lvl2pPr>
            <a:lvl3pPr lvl="2" rtl="0">
              <a:spcBef>
                <a:spcPts val="0"/>
              </a:spcBef>
              <a:spcAft>
                <a:spcPts val="0"/>
              </a:spcAft>
              <a:buClr>
                <a:schemeClr val="dk1"/>
              </a:buClr>
              <a:buSzPts val="10500"/>
              <a:buNone/>
              <a:defRPr>
                <a:solidFill>
                  <a:schemeClr val="dk1"/>
                </a:solidFill>
              </a:defRPr>
            </a:lvl3pPr>
            <a:lvl4pPr lvl="3" rtl="0">
              <a:spcBef>
                <a:spcPts val="0"/>
              </a:spcBef>
              <a:spcAft>
                <a:spcPts val="0"/>
              </a:spcAft>
              <a:buClr>
                <a:schemeClr val="dk1"/>
              </a:buClr>
              <a:buSzPts val="10500"/>
              <a:buNone/>
              <a:defRPr>
                <a:solidFill>
                  <a:schemeClr val="dk1"/>
                </a:solidFill>
              </a:defRPr>
            </a:lvl4pPr>
            <a:lvl5pPr lvl="4" rtl="0">
              <a:spcBef>
                <a:spcPts val="0"/>
              </a:spcBef>
              <a:spcAft>
                <a:spcPts val="0"/>
              </a:spcAft>
              <a:buClr>
                <a:schemeClr val="dk1"/>
              </a:buClr>
              <a:buSzPts val="10500"/>
              <a:buNone/>
              <a:defRPr>
                <a:solidFill>
                  <a:schemeClr val="dk1"/>
                </a:solidFill>
              </a:defRPr>
            </a:lvl5pPr>
            <a:lvl6pPr lvl="5" rtl="0">
              <a:spcBef>
                <a:spcPts val="0"/>
              </a:spcBef>
              <a:spcAft>
                <a:spcPts val="0"/>
              </a:spcAft>
              <a:buClr>
                <a:schemeClr val="dk1"/>
              </a:buClr>
              <a:buSzPts val="10500"/>
              <a:buNone/>
              <a:defRPr>
                <a:solidFill>
                  <a:schemeClr val="dk1"/>
                </a:solidFill>
              </a:defRPr>
            </a:lvl6pPr>
            <a:lvl7pPr lvl="6" rtl="0">
              <a:spcBef>
                <a:spcPts val="0"/>
              </a:spcBef>
              <a:spcAft>
                <a:spcPts val="0"/>
              </a:spcAft>
              <a:buClr>
                <a:schemeClr val="dk1"/>
              </a:buClr>
              <a:buSzPts val="10500"/>
              <a:buNone/>
              <a:defRPr>
                <a:solidFill>
                  <a:schemeClr val="dk1"/>
                </a:solidFill>
              </a:defRPr>
            </a:lvl7pPr>
            <a:lvl8pPr lvl="7" rtl="0">
              <a:spcBef>
                <a:spcPts val="0"/>
              </a:spcBef>
              <a:spcAft>
                <a:spcPts val="0"/>
              </a:spcAft>
              <a:buClr>
                <a:schemeClr val="dk1"/>
              </a:buClr>
              <a:buSzPts val="10500"/>
              <a:buNone/>
              <a:defRPr>
                <a:solidFill>
                  <a:schemeClr val="dk1"/>
                </a:solidFill>
              </a:defRPr>
            </a:lvl8pPr>
            <a:lvl9pPr lvl="8" rtl="0">
              <a:spcBef>
                <a:spcPts val="0"/>
              </a:spcBef>
              <a:spcAft>
                <a:spcPts val="0"/>
              </a:spcAft>
              <a:buClr>
                <a:schemeClr val="dk1"/>
              </a:buClr>
              <a:buSzPts val="10500"/>
              <a:buNone/>
              <a:defRPr>
                <a:solidFill>
                  <a:schemeClr val="dk1"/>
                </a:solidFill>
              </a:defRPr>
            </a:lvl9pPr>
          </a:lstStyle>
          <a:p/>
        </p:txBody>
      </p:sp>
      <p:sp>
        <p:nvSpPr>
          <p:cNvPr id="1064" name="Google Shape;1064;p40"/>
          <p:cNvSpPr txBox="1"/>
          <p:nvPr>
            <p:ph idx="7" type="title"/>
          </p:nvPr>
        </p:nvSpPr>
        <p:spPr>
          <a:xfrm>
            <a:off x="12362220" y="7316053"/>
            <a:ext cx="8194200" cy="1896900"/>
          </a:xfrm>
          <a:prstGeom prst="rect">
            <a:avLst/>
          </a:prstGeom>
        </p:spPr>
        <p:txBody>
          <a:bodyPr anchorCtr="0" anchor="t" bIns="341325" lIns="341325" spcFirstLastPara="1" rIns="341325" wrap="square" tIns="341325">
            <a:noAutofit/>
          </a:bodyPr>
          <a:lstStyle>
            <a:lvl1pPr lvl="0" rtl="0" algn="ctr">
              <a:spcBef>
                <a:spcPts val="0"/>
              </a:spcBef>
              <a:spcAft>
                <a:spcPts val="0"/>
              </a:spcAft>
              <a:buClr>
                <a:schemeClr val="dk1"/>
              </a:buClr>
              <a:buSzPts val="6700"/>
              <a:buNone/>
              <a:defRPr sz="6700">
                <a:solidFill>
                  <a:schemeClr val="dk1"/>
                </a:solidFill>
              </a:defRPr>
            </a:lvl1pPr>
            <a:lvl2pPr lvl="1" rtl="0">
              <a:spcBef>
                <a:spcPts val="0"/>
              </a:spcBef>
              <a:spcAft>
                <a:spcPts val="0"/>
              </a:spcAft>
              <a:buClr>
                <a:schemeClr val="dk1"/>
              </a:buClr>
              <a:buSzPts val="6700"/>
              <a:buNone/>
              <a:defRPr sz="6700">
                <a:solidFill>
                  <a:schemeClr val="dk1"/>
                </a:solidFill>
              </a:defRPr>
            </a:lvl2pPr>
            <a:lvl3pPr lvl="2" rtl="0">
              <a:spcBef>
                <a:spcPts val="0"/>
              </a:spcBef>
              <a:spcAft>
                <a:spcPts val="0"/>
              </a:spcAft>
              <a:buClr>
                <a:schemeClr val="dk1"/>
              </a:buClr>
              <a:buSzPts val="6700"/>
              <a:buNone/>
              <a:defRPr sz="6700">
                <a:solidFill>
                  <a:schemeClr val="dk1"/>
                </a:solidFill>
              </a:defRPr>
            </a:lvl3pPr>
            <a:lvl4pPr lvl="3" rtl="0">
              <a:spcBef>
                <a:spcPts val="0"/>
              </a:spcBef>
              <a:spcAft>
                <a:spcPts val="0"/>
              </a:spcAft>
              <a:buClr>
                <a:schemeClr val="dk1"/>
              </a:buClr>
              <a:buSzPts val="6700"/>
              <a:buNone/>
              <a:defRPr sz="6700">
                <a:solidFill>
                  <a:schemeClr val="dk1"/>
                </a:solidFill>
              </a:defRPr>
            </a:lvl4pPr>
            <a:lvl5pPr lvl="4" rtl="0">
              <a:spcBef>
                <a:spcPts val="0"/>
              </a:spcBef>
              <a:spcAft>
                <a:spcPts val="0"/>
              </a:spcAft>
              <a:buClr>
                <a:schemeClr val="dk1"/>
              </a:buClr>
              <a:buSzPts val="6700"/>
              <a:buNone/>
              <a:defRPr sz="6700">
                <a:solidFill>
                  <a:schemeClr val="dk1"/>
                </a:solidFill>
              </a:defRPr>
            </a:lvl5pPr>
            <a:lvl6pPr lvl="5" rtl="0">
              <a:spcBef>
                <a:spcPts val="0"/>
              </a:spcBef>
              <a:spcAft>
                <a:spcPts val="0"/>
              </a:spcAft>
              <a:buClr>
                <a:schemeClr val="dk1"/>
              </a:buClr>
              <a:buSzPts val="6700"/>
              <a:buNone/>
              <a:defRPr sz="6700">
                <a:solidFill>
                  <a:schemeClr val="dk1"/>
                </a:solidFill>
              </a:defRPr>
            </a:lvl6pPr>
            <a:lvl7pPr lvl="6" rtl="0">
              <a:spcBef>
                <a:spcPts val="0"/>
              </a:spcBef>
              <a:spcAft>
                <a:spcPts val="0"/>
              </a:spcAft>
              <a:buClr>
                <a:schemeClr val="dk1"/>
              </a:buClr>
              <a:buSzPts val="6700"/>
              <a:buNone/>
              <a:defRPr sz="6700">
                <a:solidFill>
                  <a:schemeClr val="dk1"/>
                </a:solidFill>
              </a:defRPr>
            </a:lvl7pPr>
            <a:lvl8pPr lvl="7" rtl="0">
              <a:spcBef>
                <a:spcPts val="0"/>
              </a:spcBef>
              <a:spcAft>
                <a:spcPts val="0"/>
              </a:spcAft>
              <a:buClr>
                <a:schemeClr val="dk1"/>
              </a:buClr>
              <a:buSzPts val="6700"/>
              <a:buNone/>
              <a:defRPr sz="6700">
                <a:solidFill>
                  <a:schemeClr val="dk1"/>
                </a:solidFill>
              </a:defRPr>
            </a:lvl8pPr>
            <a:lvl9pPr lvl="8" rtl="0">
              <a:spcBef>
                <a:spcPts val="0"/>
              </a:spcBef>
              <a:spcAft>
                <a:spcPts val="0"/>
              </a:spcAft>
              <a:buClr>
                <a:schemeClr val="dk1"/>
              </a:buClr>
              <a:buSzPts val="6700"/>
              <a:buNone/>
              <a:defRPr sz="6700">
                <a:solidFill>
                  <a:schemeClr val="dk1"/>
                </a:solidFill>
              </a:defRPr>
            </a:lvl9pPr>
          </a:lstStyle>
          <a:p/>
        </p:txBody>
      </p:sp>
      <p:grpSp>
        <p:nvGrpSpPr>
          <p:cNvPr id="1065" name="Google Shape;1065;p40"/>
          <p:cNvGrpSpPr/>
          <p:nvPr/>
        </p:nvGrpSpPr>
        <p:grpSpPr>
          <a:xfrm rot="-9742920">
            <a:off x="971974" y="3610098"/>
            <a:ext cx="787817" cy="826492"/>
            <a:chOff x="1640475" y="1197075"/>
            <a:chExt cx="55475" cy="50250"/>
          </a:xfrm>
        </p:grpSpPr>
        <p:sp>
          <p:nvSpPr>
            <p:cNvPr id="1066" name="Google Shape;1066;p40"/>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067" name="Google Shape;1067;p40"/>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068" name="Google Shape;1068;p40"/>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grpSp>
        <p:nvGrpSpPr>
          <p:cNvPr id="1069" name="Google Shape;1069;p40"/>
          <p:cNvGrpSpPr/>
          <p:nvPr/>
        </p:nvGrpSpPr>
        <p:grpSpPr>
          <a:xfrm rot="6358460">
            <a:off x="1175121" y="10223878"/>
            <a:ext cx="1175166" cy="930714"/>
            <a:chOff x="1640475" y="1197075"/>
            <a:chExt cx="55475" cy="50250"/>
          </a:xfrm>
        </p:grpSpPr>
        <p:sp>
          <p:nvSpPr>
            <p:cNvPr id="1070" name="Google Shape;1070;p40"/>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071" name="Google Shape;1071;p40"/>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072" name="Google Shape;1072;p40"/>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1073" name="Google Shape;1073;p40"/>
          <p:cNvSpPr/>
          <p:nvPr/>
        </p:nvSpPr>
        <p:spPr>
          <a:xfrm flipH="1" rot="-2404002">
            <a:off x="24154201" y="987605"/>
            <a:ext cx="3406960" cy="843764"/>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074" name="Google Shape;1074;p40"/>
          <p:cNvSpPr/>
          <p:nvPr/>
        </p:nvSpPr>
        <p:spPr>
          <a:xfrm flipH="1" rot="-10799870">
            <a:off x="781594" y="20469645"/>
            <a:ext cx="1962628" cy="544929"/>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1075" name="Google Shape;1075;p40"/>
          <p:cNvGrpSpPr/>
          <p:nvPr/>
        </p:nvGrpSpPr>
        <p:grpSpPr>
          <a:xfrm rot="6164370">
            <a:off x="30786588" y="16830044"/>
            <a:ext cx="1228673" cy="961055"/>
            <a:chOff x="1640475" y="1197075"/>
            <a:chExt cx="55475" cy="50250"/>
          </a:xfrm>
        </p:grpSpPr>
        <p:sp>
          <p:nvSpPr>
            <p:cNvPr id="1076" name="Google Shape;1076;p40"/>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077" name="Google Shape;1077;p40"/>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078" name="Google Shape;1078;p40"/>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1079" name="Google Shape;1079;p40"/>
          <p:cNvSpPr/>
          <p:nvPr/>
        </p:nvSpPr>
        <p:spPr>
          <a:xfrm rot="10800000">
            <a:off x="20980847" y="17164573"/>
            <a:ext cx="4203310" cy="3644600"/>
          </a:xfrm>
          <a:custGeom>
            <a:rect b="b" l="l" r="r" t="t"/>
            <a:pathLst>
              <a:path extrusionOk="0" h="21613" w="29542">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080" name="Google Shape;1080;p40"/>
          <p:cNvSpPr/>
          <p:nvPr/>
        </p:nvSpPr>
        <p:spPr>
          <a:xfrm rot="-10364341">
            <a:off x="-197068" y="-503253"/>
            <a:ext cx="1879844" cy="3477077"/>
          </a:xfrm>
          <a:custGeom>
            <a:rect b="b" l="l" r="r" t="t"/>
            <a:pathLst>
              <a:path extrusionOk="0" h="22473" w="14343">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26" name="Shape 126"/>
        <p:cNvGrpSpPr/>
        <p:nvPr/>
      </p:nvGrpSpPr>
      <p:grpSpPr>
        <a:xfrm>
          <a:off x="0" y="0"/>
          <a:ext cx="0" cy="0"/>
          <a:chOff x="0" y="0"/>
          <a:chExt cx="0" cy="0"/>
        </a:xfrm>
      </p:grpSpPr>
      <p:sp>
        <p:nvSpPr>
          <p:cNvPr id="127" name="Google Shape;127;p5"/>
          <p:cNvSpPr/>
          <p:nvPr/>
        </p:nvSpPr>
        <p:spPr>
          <a:xfrm rot="10800000">
            <a:off x="-273477" y="-166999"/>
            <a:ext cx="12633995" cy="4854695"/>
          </a:xfrm>
          <a:custGeom>
            <a:rect b="b" l="l" r="r" t="t"/>
            <a:pathLst>
              <a:path extrusionOk="0" h="7088" w="21862">
                <a:moveTo>
                  <a:pt x="20392" y="0"/>
                </a:moveTo>
                <a:cubicBezTo>
                  <a:pt x="19697" y="0"/>
                  <a:pt x="19010" y="139"/>
                  <a:pt x="18446" y="437"/>
                </a:cubicBezTo>
                <a:cubicBezTo>
                  <a:pt x="17368" y="1003"/>
                  <a:pt x="16913" y="1997"/>
                  <a:pt x="16387" y="2893"/>
                </a:cubicBezTo>
                <a:cubicBezTo>
                  <a:pt x="15861" y="3789"/>
                  <a:pt x="15050" y="4733"/>
                  <a:pt x="13753" y="4924"/>
                </a:cubicBezTo>
                <a:cubicBezTo>
                  <a:pt x="13587" y="4948"/>
                  <a:pt x="13420" y="4959"/>
                  <a:pt x="13253" y="4959"/>
                </a:cubicBezTo>
                <a:cubicBezTo>
                  <a:pt x="12545" y="4959"/>
                  <a:pt x="11838" y="4765"/>
                  <a:pt x="11156" y="4596"/>
                </a:cubicBezTo>
                <a:cubicBezTo>
                  <a:pt x="10391" y="4408"/>
                  <a:pt x="9551" y="4258"/>
                  <a:pt x="8748" y="4258"/>
                </a:cubicBezTo>
                <a:cubicBezTo>
                  <a:pt x="8042" y="4258"/>
                  <a:pt x="7365" y="4373"/>
                  <a:pt x="6793" y="4680"/>
                </a:cubicBezTo>
                <a:cubicBezTo>
                  <a:pt x="5978" y="5117"/>
                  <a:pt x="5461" y="5904"/>
                  <a:pt x="4593" y="6207"/>
                </a:cubicBezTo>
                <a:cubicBezTo>
                  <a:pt x="4569" y="6215"/>
                  <a:pt x="4545" y="6224"/>
                  <a:pt x="4519" y="6231"/>
                </a:cubicBezTo>
                <a:cubicBezTo>
                  <a:pt x="4407" y="6267"/>
                  <a:pt x="4286" y="6293"/>
                  <a:pt x="4160" y="6310"/>
                </a:cubicBezTo>
                <a:cubicBezTo>
                  <a:pt x="4052" y="6325"/>
                  <a:pt x="3944" y="6331"/>
                  <a:pt x="3836" y="6331"/>
                </a:cubicBezTo>
                <a:cubicBezTo>
                  <a:pt x="3306" y="6331"/>
                  <a:pt x="2774" y="6185"/>
                  <a:pt x="2236" y="6169"/>
                </a:cubicBezTo>
                <a:cubicBezTo>
                  <a:pt x="2205" y="6168"/>
                  <a:pt x="2173" y="6167"/>
                  <a:pt x="2142" y="6167"/>
                </a:cubicBezTo>
                <a:cubicBezTo>
                  <a:pt x="1432" y="6167"/>
                  <a:pt x="726" y="6406"/>
                  <a:pt x="265" y="6805"/>
                </a:cubicBezTo>
                <a:cubicBezTo>
                  <a:pt x="165" y="6893"/>
                  <a:pt x="77" y="6988"/>
                  <a:pt x="1" y="7088"/>
                </a:cubicBezTo>
                <a:lnTo>
                  <a:pt x="21862" y="7088"/>
                </a:lnTo>
                <a:lnTo>
                  <a:pt x="21862" y="210"/>
                </a:lnTo>
                <a:cubicBezTo>
                  <a:pt x="21397" y="73"/>
                  <a:pt x="20892" y="0"/>
                  <a:pt x="20392" y="0"/>
                </a:cubicBezTo>
                <a:close/>
              </a:path>
            </a:pathLst>
          </a:custGeom>
          <a:solidFill>
            <a:schemeClr val="lt2">
              <a:alpha val="4860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28" name="Google Shape;128;p5"/>
          <p:cNvSpPr/>
          <p:nvPr/>
        </p:nvSpPr>
        <p:spPr>
          <a:xfrm rot="10800000">
            <a:off x="25465019" y="18247159"/>
            <a:ext cx="7602242" cy="4421827"/>
          </a:xfrm>
          <a:custGeom>
            <a:rect b="b" l="l" r="r" t="t"/>
            <a:pathLst>
              <a:path extrusionOk="0" h="6456" w="13155">
                <a:moveTo>
                  <a:pt x="1821" y="0"/>
                </a:moveTo>
                <a:lnTo>
                  <a:pt x="1821" y="3"/>
                </a:lnTo>
                <a:lnTo>
                  <a:pt x="0" y="4"/>
                </a:lnTo>
                <a:lnTo>
                  <a:pt x="0" y="222"/>
                </a:lnTo>
                <a:lnTo>
                  <a:pt x="0" y="1236"/>
                </a:lnTo>
                <a:lnTo>
                  <a:pt x="0" y="2358"/>
                </a:lnTo>
                <a:lnTo>
                  <a:pt x="1" y="3370"/>
                </a:lnTo>
                <a:lnTo>
                  <a:pt x="1" y="4493"/>
                </a:lnTo>
                <a:lnTo>
                  <a:pt x="1" y="5504"/>
                </a:lnTo>
                <a:lnTo>
                  <a:pt x="1" y="6178"/>
                </a:lnTo>
                <a:cubicBezTo>
                  <a:pt x="369" y="6349"/>
                  <a:pt x="770" y="6456"/>
                  <a:pt x="1177" y="6456"/>
                </a:cubicBezTo>
                <a:cubicBezTo>
                  <a:pt x="1363" y="6456"/>
                  <a:pt x="1550" y="6434"/>
                  <a:pt x="1736" y="6385"/>
                </a:cubicBezTo>
                <a:cubicBezTo>
                  <a:pt x="1764" y="6378"/>
                  <a:pt x="1794" y="6370"/>
                  <a:pt x="1822" y="6361"/>
                </a:cubicBezTo>
                <a:cubicBezTo>
                  <a:pt x="1843" y="6355"/>
                  <a:pt x="1862" y="6348"/>
                  <a:pt x="1882" y="6342"/>
                </a:cubicBezTo>
                <a:cubicBezTo>
                  <a:pt x="2342" y="6188"/>
                  <a:pt x="2719" y="5901"/>
                  <a:pt x="3050" y="5558"/>
                </a:cubicBezTo>
                <a:cubicBezTo>
                  <a:pt x="3068" y="5540"/>
                  <a:pt x="3085" y="5522"/>
                  <a:pt x="3102" y="5503"/>
                </a:cubicBezTo>
                <a:cubicBezTo>
                  <a:pt x="3398" y="5189"/>
                  <a:pt x="3657" y="4831"/>
                  <a:pt x="3908" y="4490"/>
                </a:cubicBezTo>
                <a:cubicBezTo>
                  <a:pt x="3908" y="4490"/>
                  <a:pt x="3909" y="4490"/>
                  <a:pt x="3909" y="4489"/>
                </a:cubicBezTo>
                <a:cubicBezTo>
                  <a:pt x="3923" y="4471"/>
                  <a:pt x="3936" y="4455"/>
                  <a:pt x="3949" y="4436"/>
                </a:cubicBezTo>
                <a:cubicBezTo>
                  <a:pt x="4217" y="4078"/>
                  <a:pt x="4522" y="3714"/>
                  <a:pt x="4875" y="3424"/>
                </a:cubicBezTo>
                <a:cubicBezTo>
                  <a:pt x="4897" y="3405"/>
                  <a:pt x="4919" y="3387"/>
                  <a:pt x="4942" y="3369"/>
                </a:cubicBezTo>
                <a:cubicBezTo>
                  <a:pt x="5319" y="3071"/>
                  <a:pt x="5750" y="2859"/>
                  <a:pt x="6248" y="2826"/>
                </a:cubicBezTo>
                <a:cubicBezTo>
                  <a:pt x="6296" y="2822"/>
                  <a:pt x="6344" y="2821"/>
                  <a:pt x="6391" y="2821"/>
                </a:cubicBezTo>
                <a:cubicBezTo>
                  <a:pt x="7025" y="2821"/>
                  <a:pt x="7616" y="3105"/>
                  <a:pt x="8200" y="3368"/>
                </a:cubicBezTo>
                <a:cubicBezTo>
                  <a:pt x="8240" y="3387"/>
                  <a:pt x="8281" y="3405"/>
                  <a:pt x="8323" y="3423"/>
                </a:cubicBezTo>
                <a:cubicBezTo>
                  <a:pt x="8382" y="3449"/>
                  <a:pt x="8442" y="3475"/>
                  <a:pt x="8501" y="3501"/>
                </a:cubicBezTo>
                <a:cubicBezTo>
                  <a:pt x="9052" y="3734"/>
                  <a:pt x="9659" y="3908"/>
                  <a:pt x="10259" y="3908"/>
                </a:cubicBezTo>
                <a:cubicBezTo>
                  <a:pt x="10487" y="3908"/>
                  <a:pt x="10715" y="3882"/>
                  <a:pt x="10937" y="3826"/>
                </a:cubicBezTo>
                <a:cubicBezTo>
                  <a:pt x="11253" y="3746"/>
                  <a:pt x="11547" y="3604"/>
                  <a:pt x="11810" y="3423"/>
                </a:cubicBezTo>
                <a:cubicBezTo>
                  <a:pt x="11835" y="3405"/>
                  <a:pt x="11861" y="3387"/>
                  <a:pt x="11886" y="3368"/>
                </a:cubicBezTo>
                <a:cubicBezTo>
                  <a:pt x="11986" y="3295"/>
                  <a:pt x="12081" y="3217"/>
                  <a:pt x="12169" y="3134"/>
                </a:cubicBezTo>
                <a:cubicBezTo>
                  <a:pt x="12416" y="2906"/>
                  <a:pt x="12624" y="2641"/>
                  <a:pt x="12783" y="2355"/>
                </a:cubicBezTo>
                <a:cubicBezTo>
                  <a:pt x="12794" y="2337"/>
                  <a:pt x="12805" y="2319"/>
                  <a:pt x="12814" y="2300"/>
                </a:cubicBezTo>
                <a:cubicBezTo>
                  <a:pt x="12983" y="1983"/>
                  <a:pt x="13095" y="1639"/>
                  <a:pt x="13135" y="1287"/>
                </a:cubicBezTo>
                <a:cubicBezTo>
                  <a:pt x="13137" y="1269"/>
                  <a:pt x="13139" y="1251"/>
                  <a:pt x="13141" y="1232"/>
                </a:cubicBezTo>
                <a:cubicBezTo>
                  <a:pt x="13152" y="1109"/>
                  <a:pt x="13155" y="984"/>
                  <a:pt x="13149" y="860"/>
                </a:cubicBezTo>
                <a:cubicBezTo>
                  <a:pt x="13137" y="644"/>
                  <a:pt x="13096" y="428"/>
                  <a:pt x="13028" y="222"/>
                </a:cubicBezTo>
                <a:cubicBezTo>
                  <a:pt x="13023" y="204"/>
                  <a:pt x="13017" y="185"/>
                  <a:pt x="13010" y="167"/>
                </a:cubicBezTo>
                <a:cubicBezTo>
                  <a:pt x="12991" y="111"/>
                  <a:pt x="12969" y="56"/>
                  <a:pt x="12946" y="1"/>
                </a:cubicBezTo>
                <a:lnTo>
                  <a:pt x="1880" y="3"/>
                </a:lnTo>
                <a:lnTo>
                  <a:pt x="1880" y="0"/>
                </a:lnTo>
                <a:close/>
              </a:path>
            </a:pathLst>
          </a:custGeom>
          <a:solidFill>
            <a:schemeClr val="lt2">
              <a:alpha val="4860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29" name="Google Shape;129;p5"/>
          <p:cNvSpPr/>
          <p:nvPr/>
        </p:nvSpPr>
        <p:spPr>
          <a:xfrm rot="10800000">
            <a:off x="-1159957" y="16688971"/>
            <a:ext cx="16672921" cy="6663562"/>
          </a:xfrm>
          <a:custGeom>
            <a:rect b="b" l="l" r="r" t="t"/>
            <a:pathLst>
              <a:path extrusionOk="0" h="9729" w="28851">
                <a:moveTo>
                  <a:pt x="943" y="0"/>
                </a:moveTo>
                <a:cubicBezTo>
                  <a:pt x="631" y="0"/>
                  <a:pt x="337" y="87"/>
                  <a:pt x="179" y="380"/>
                </a:cubicBezTo>
                <a:cubicBezTo>
                  <a:pt x="1" y="711"/>
                  <a:pt x="78" y="1189"/>
                  <a:pt x="451" y="1303"/>
                </a:cubicBezTo>
                <a:cubicBezTo>
                  <a:pt x="355" y="2313"/>
                  <a:pt x="452" y="3522"/>
                  <a:pt x="1499" y="3989"/>
                </a:cubicBezTo>
                <a:cubicBezTo>
                  <a:pt x="1785" y="4117"/>
                  <a:pt x="2088" y="4165"/>
                  <a:pt x="2396" y="4165"/>
                </a:cubicBezTo>
                <a:cubicBezTo>
                  <a:pt x="3000" y="4165"/>
                  <a:pt x="3625" y="3981"/>
                  <a:pt x="4188" y="3848"/>
                </a:cubicBezTo>
                <a:cubicBezTo>
                  <a:pt x="4624" y="3745"/>
                  <a:pt x="5112" y="3633"/>
                  <a:pt x="5582" y="3633"/>
                </a:cubicBezTo>
                <a:cubicBezTo>
                  <a:pt x="6044" y="3633"/>
                  <a:pt x="6489" y="3741"/>
                  <a:pt x="6852" y="4069"/>
                </a:cubicBezTo>
                <a:cubicBezTo>
                  <a:pt x="7560" y="4711"/>
                  <a:pt x="7722" y="5737"/>
                  <a:pt x="8257" y="6500"/>
                </a:cubicBezTo>
                <a:cubicBezTo>
                  <a:pt x="8521" y="6876"/>
                  <a:pt x="8874" y="7178"/>
                  <a:pt x="9322" y="7300"/>
                </a:cubicBezTo>
                <a:cubicBezTo>
                  <a:pt x="9482" y="7344"/>
                  <a:pt x="9645" y="7363"/>
                  <a:pt x="9808" y="7363"/>
                </a:cubicBezTo>
                <a:cubicBezTo>
                  <a:pt x="10078" y="7363"/>
                  <a:pt x="10348" y="7310"/>
                  <a:pt x="10606" y="7231"/>
                </a:cubicBezTo>
                <a:cubicBezTo>
                  <a:pt x="11498" y="6959"/>
                  <a:pt x="12280" y="6380"/>
                  <a:pt x="13194" y="6184"/>
                </a:cubicBezTo>
                <a:cubicBezTo>
                  <a:pt x="13322" y="6156"/>
                  <a:pt x="13450" y="6141"/>
                  <a:pt x="13577" y="6141"/>
                </a:cubicBezTo>
                <a:cubicBezTo>
                  <a:pt x="13849" y="6141"/>
                  <a:pt x="14113" y="6211"/>
                  <a:pt x="14347" y="6376"/>
                </a:cubicBezTo>
                <a:cubicBezTo>
                  <a:pt x="14724" y="6643"/>
                  <a:pt x="14907" y="7097"/>
                  <a:pt x="15047" y="7521"/>
                </a:cubicBezTo>
                <a:cubicBezTo>
                  <a:pt x="15341" y="8400"/>
                  <a:pt x="15592" y="9554"/>
                  <a:pt x="16688" y="9709"/>
                </a:cubicBezTo>
                <a:cubicBezTo>
                  <a:pt x="16781" y="9722"/>
                  <a:pt x="16872" y="9728"/>
                  <a:pt x="16961" y="9728"/>
                </a:cubicBezTo>
                <a:cubicBezTo>
                  <a:pt x="18160" y="9728"/>
                  <a:pt x="18967" y="8588"/>
                  <a:pt x="19887" y="7966"/>
                </a:cubicBezTo>
                <a:cubicBezTo>
                  <a:pt x="20301" y="7685"/>
                  <a:pt x="20755" y="7537"/>
                  <a:pt x="21232" y="7537"/>
                </a:cubicBezTo>
                <a:cubicBezTo>
                  <a:pt x="21401" y="7537"/>
                  <a:pt x="21572" y="7556"/>
                  <a:pt x="21746" y="7593"/>
                </a:cubicBezTo>
                <a:cubicBezTo>
                  <a:pt x="22408" y="7736"/>
                  <a:pt x="23015" y="8087"/>
                  <a:pt x="23550" y="8494"/>
                </a:cubicBezTo>
                <a:cubicBezTo>
                  <a:pt x="24053" y="8876"/>
                  <a:pt x="24539" y="9361"/>
                  <a:pt x="25189" y="9466"/>
                </a:cubicBezTo>
                <a:cubicBezTo>
                  <a:pt x="25284" y="9481"/>
                  <a:pt x="25378" y="9489"/>
                  <a:pt x="25473" y="9489"/>
                </a:cubicBezTo>
                <a:cubicBezTo>
                  <a:pt x="26024" y="9489"/>
                  <a:pt x="26554" y="9240"/>
                  <a:pt x="26991" y="8910"/>
                </a:cubicBezTo>
                <a:cubicBezTo>
                  <a:pt x="27838" y="8271"/>
                  <a:pt x="28376" y="7319"/>
                  <a:pt x="28611" y="6292"/>
                </a:cubicBezTo>
                <a:cubicBezTo>
                  <a:pt x="28851" y="5239"/>
                  <a:pt x="28800" y="4124"/>
                  <a:pt x="28525" y="3084"/>
                </a:cubicBezTo>
                <a:cubicBezTo>
                  <a:pt x="28226" y="1958"/>
                  <a:pt x="27654" y="694"/>
                  <a:pt x="26488" y="261"/>
                </a:cubicBezTo>
                <a:cubicBezTo>
                  <a:pt x="26074" y="106"/>
                  <a:pt x="25631" y="64"/>
                  <a:pt x="25188" y="64"/>
                </a:cubicBezTo>
                <a:cubicBezTo>
                  <a:pt x="24971" y="64"/>
                  <a:pt x="24753" y="74"/>
                  <a:pt x="24540" y="86"/>
                </a:cubicBezTo>
                <a:cubicBezTo>
                  <a:pt x="23776" y="131"/>
                  <a:pt x="23013" y="188"/>
                  <a:pt x="22250" y="248"/>
                </a:cubicBezTo>
                <a:cubicBezTo>
                  <a:pt x="20720" y="367"/>
                  <a:pt x="19190" y="503"/>
                  <a:pt x="17661" y="628"/>
                </a:cubicBezTo>
                <a:cubicBezTo>
                  <a:pt x="15187" y="828"/>
                  <a:pt x="12704" y="996"/>
                  <a:pt x="10221" y="996"/>
                </a:cubicBezTo>
                <a:cubicBezTo>
                  <a:pt x="9649" y="996"/>
                  <a:pt x="9077" y="987"/>
                  <a:pt x="8505" y="967"/>
                </a:cubicBezTo>
                <a:cubicBezTo>
                  <a:pt x="6985" y="916"/>
                  <a:pt x="5467" y="790"/>
                  <a:pt x="3966" y="555"/>
                </a:cubicBezTo>
                <a:cubicBezTo>
                  <a:pt x="3209" y="436"/>
                  <a:pt x="2459" y="290"/>
                  <a:pt x="1714" y="116"/>
                </a:cubicBezTo>
                <a:cubicBezTo>
                  <a:pt x="1493" y="64"/>
                  <a:pt x="1211" y="0"/>
                  <a:pt x="943" y="0"/>
                </a:cubicBezTo>
                <a:close/>
              </a:path>
            </a:pathLst>
          </a:custGeom>
          <a:solidFill>
            <a:schemeClr val="dk2">
              <a:alpha val="4916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30" name="Google Shape;130;p5"/>
          <p:cNvSpPr/>
          <p:nvPr/>
        </p:nvSpPr>
        <p:spPr>
          <a:xfrm rot="10800000">
            <a:off x="26058527" y="-1209290"/>
            <a:ext cx="8459264" cy="14305187"/>
          </a:xfrm>
          <a:custGeom>
            <a:rect b="b" l="l" r="r" t="t"/>
            <a:pathLst>
              <a:path extrusionOk="0" h="20886" w="14638">
                <a:moveTo>
                  <a:pt x="3191" y="1"/>
                </a:moveTo>
                <a:cubicBezTo>
                  <a:pt x="2885" y="1"/>
                  <a:pt x="2576" y="81"/>
                  <a:pt x="2295" y="191"/>
                </a:cubicBezTo>
                <a:cubicBezTo>
                  <a:pt x="1899" y="349"/>
                  <a:pt x="1532" y="564"/>
                  <a:pt x="1185" y="809"/>
                </a:cubicBezTo>
                <a:cubicBezTo>
                  <a:pt x="1218" y="721"/>
                  <a:pt x="1252" y="633"/>
                  <a:pt x="1287" y="547"/>
                </a:cubicBezTo>
                <a:cubicBezTo>
                  <a:pt x="1332" y="438"/>
                  <a:pt x="1242" y="367"/>
                  <a:pt x="1149" y="367"/>
                </a:cubicBezTo>
                <a:cubicBezTo>
                  <a:pt x="1089" y="367"/>
                  <a:pt x="1027" y="397"/>
                  <a:pt x="998" y="467"/>
                </a:cubicBezTo>
                <a:cubicBezTo>
                  <a:pt x="147" y="2564"/>
                  <a:pt x="0" y="4857"/>
                  <a:pt x="71" y="7096"/>
                </a:cubicBezTo>
                <a:cubicBezTo>
                  <a:pt x="107" y="8264"/>
                  <a:pt x="200" y="9428"/>
                  <a:pt x="285" y="10592"/>
                </a:cubicBezTo>
                <a:cubicBezTo>
                  <a:pt x="378" y="11838"/>
                  <a:pt x="471" y="13083"/>
                  <a:pt x="565" y="14328"/>
                </a:cubicBezTo>
                <a:cubicBezTo>
                  <a:pt x="660" y="15573"/>
                  <a:pt x="755" y="16818"/>
                  <a:pt x="852" y="18063"/>
                </a:cubicBezTo>
                <a:cubicBezTo>
                  <a:pt x="895" y="18617"/>
                  <a:pt x="909" y="19183"/>
                  <a:pt x="997" y="19731"/>
                </a:cubicBezTo>
                <a:cubicBezTo>
                  <a:pt x="1063" y="20137"/>
                  <a:pt x="1227" y="20580"/>
                  <a:pt x="1623" y="20768"/>
                </a:cubicBezTo>
                <a:cubicBezTo>
                  <a:pt x="1853" y="20878"/>
                  <a:pt x="2108" y="20885"/>
                  <a:pt x="2359" y="20885"/>
                </a:cubicBezTo>
                <a:cubicBezTo>
                  <a:pt x="2678" y="20885"/>
                  <a:pt x="2997" y="20884"/>
                  <a:pt x="3315" y="20883"/>
                </a:cubicBezTo>
                <a:cubicBezTo>
                  <a:pt x="3934" y="20882"/>
                  <a:pt x="4551" y="20881"/>
                  <a:pt x="5168" y="20880"/>
                </a:cubicBezTo>
                <a:cubicBezTo>
                  <a:pt x="6413" y="20878"/>
                  <a:pt x="7658" y="20875"/>
                  <a:pt x="8904" y="20873"/>
                </a:cubicBezTo>
                <a:cubicBezTo>
                  <a:pt x="8946" y="20873"/>
                  <a:pt x="8987" y="20873"/>
                  <a:pt x="9029" y="20873"/>
                </a:cubicBezTo>
                <a:cubicBezTo>
                  <a:pt x="9733" y="20873"/>
                  <a:pt x="10440" y="20882"/>
                  <a:pt x="11147" y="20882"/>
                </a:cubicBezTo>
                <a:cubicBezTo>
                  <a:pt x="11621" y="20882"/>
                  <a:pt x="12096" y="20878"/>
                  <a:pt x="12569" y="20863"/>
                </a:cubicBezTo>
                <a:cubicBezTo>
                  <a:pt x="13054" y="20848"/>
                  <a:pt x="13560" y="20768"/>
                  <a:pt x="13928" y="20425"/>
                </a:cubicBezTo>
                <a:cubicBezTo>
                  <a:pt x="14266" y="20112"/>
                  <a:pt x="14409" y="19650"/>
                  <a:pt x="14479" y="19208"/>
                </a:cubicBezTo>
                <a:cubicBezTo>
                  <a:pt x="14615" y="18346"/>
                  <a:pt x="14637" y="17435"/>
                  <a:pt x="14556" y="16567"/>
                </a:cubicBezTo>
                <a:cubicBezTo>
                  <a:pt x="14480" y="15744"/>
                  <a:pt x="14290" y="14898"/>
                  <a:pt x="13827" y="14200"/>
                </a:cubicBezTo>
                <a:cubicBezTo>
                  <a:pt x="13606" y="13867"/>
                  <a:pt x="13329" y="13578"/>
                  <a:pt x="13000" y="13350"/>
                </a:cubicBezTo>
                <a:cubicBezTo>
                  <a:pt x="12618" y="13086"/>
                  <a:pt x="12175" y="12928"/>
                  <a:pt x="11727" y="12811"/>
                </a:cubicBezTo>
                <a:cubicBezTo>
                  <a:pt x="10841" y="12580"/>
                  <a:pt x="9808" y="12500"/>
                  <a:pt x="9119" y="11827"/>
                </a:cubicBezTo>
                <a:cubicBezTo>
                  <a:pt x="8381" y="11106"/>
                  <a:pt x="8246" y="10000"/>
                  <a:pt x="8306" y="9020"/>
                </a:cubicBezTo>
                <a:cubicBezTo>
                  <a:pt x="8344" y="8404"/>
                  <a:pt x="8449" y="7795"/>
                  <a:pt x="8518" y="7181"/>
                </a:cubicBezTo>
                <a:cubicBezTo>
                  <a:pt x="8574" y="6676"/>
                  <a:pt x="8621" y="6136"/>
                  <a:pt x="8417" y="5654"/>
                </a:cubicBezTo>
                <a:cubicBezTo>
                  <a:pt x="7771" y="4140"/>
                  <a:pt x="5341" y="4868"/>
                  <a:pt x="4856" y="3246"/>
                </a:cubicBezTo>
                <a:cubicBezTo>
                  <a:pt x="4619" y="2457"/>
                  <a:pt x="4843" y="1582"/>
                  <a:pt x="4492" y="818"/>
                </a:cubicBezTo>
                <a:cubicBezTo>
                  <a:pt x="4321" y="450"/>
                  <a:pt x="3993" y="161"/>
                  <a:pt x="3598" y="53"/>
                </a:cubicBezTo>
                <a:cubicBezTo>
                  <a:pt x="3465" y="17"/>
                  <a:pt x="3328" y="1"/>
                  <a:pt x="3191" y="1"/>
                </a:cubicBezTo>
                <a:close/>
              </a:path>
            </a:pathLst>
          </a:custGeom>
          <a:solidFill>
            <a:schemeClr val="accent2">
              <a:alpha val="5028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31" name="Google Shape;131;p5"/>
          <p:cNvSpPr txBox="1"/>
          <p:nvPr>
            <p:ph type="title"/>
          </p:nvPr>
        </p:nvSpPr>
        <p:spPr>
          <a:xfrm>
            <a:off x="9776430" y="3238195"/>
            <a:ext cx="13365000" cy="2457600"/>
          </a:xfrm>
          <a:prstGeom prst="rect">
            <a:avLst/>
          </a:prstGeom>
        </p:spPr>
        <p:txBody>
          <a:bodyPr anchorCtr="0" anchor="t" bIns="341325" lIns="341325" spcFirstLastPara="1" rIns="341325" wrap="square" tIns="341325">
            <a:noAutofit/>
          </a:bodyPr>
          <a:lstStyle>
            <a:lvl1pPr lvl="0" rtl="0" algn="ctr">
              <a:spcBef>
                <a:spcPts val="0"/>
              </a:spcBef>
              <a:spcAft>
                <a:spcPts val="0"/>
              </a:spcAft>
              <a:buClr>
                <a:schemeClr val="dk1"/>
              </a:buClr>
              <a:buSzPts val="10500"/>
              <a:buNone/>
              <a:defRPr sz="7800">
                <a:solidFill>
                  <a:schemeClr val="dk1"/>
                </a:solidFill>
              </a:defRPr>
            </a:lvl1pPr>
            <a:lvl2pPr lvl="1" rtl="0">
              <a:spcBef>
                <a:spcPts val="0"/>
              </a:spcBef>
              <a:spcAft>
                <a:spcPts val="0"/>
              </a:spcAft>
              <a:buClr>
                <a:schemeClr val="dk1"/>
              </a:buClr>
              <a:buSzPts val="10500"/>
              <a:buNone/>
              <a:defRPr>
                <a:solidFill>
                  <a:schemeClr val="dk1"/>
                </a:solidFill>
              </a:defRPr>
            </a:lvl2pPr>
            <a:lvl3pPr lvl="2" rtl="0">
              <a:spcBef>
                <a:spcPts val="0"/>
              </a:spcBef>
              <a:spcAft>
                <a:spcPts val="0"/>
              </a:spcAft>
              <a:buClr>
                <a:schemeClr val="dk1"/>
              </a:buClr>
              <a:buSzPts val="10500"/>
              <a:buNone/>
              <a:defRPr>
                <a:solidFill>
                  <a:schemeClr val="dk1"/>
                </a:solidFill>
              </a:defRPr>
            </a:lvl3pPr>
            <a:lvl4pPr lvl="3" rtl="0">
              <a:spcBef>
                <a:spcPts val="0"/>
              </a:spcBef>
              <a:spcAft>
                <a:spcPts val="0"/>
              </a:spcAft>
              <a:buClr>
                <a:schemeClr val="dk1"/>
              </a:buClr>
              <a:buSzPts val="10500"/>
              <a:buNone/>
              <a:defRPr>
                <a:solidFill>
                  <a:schemeClr val="dk1"/>
                </a:solidFill>
              </a:defRPr>
            </a:lvl4pPr>
            <a:lvl5pPr lvl="4" rtl="0">
              <a:spcBef>
                <a:spcPts val="0"/>
              </a:spcBef>
              <a:spcAft>
                <a:spcPts val="0"/>
              </a:spcAft>
              <a:buClr>
                <a:schemeClr val="dk1"/>
              </a:buClr>
              <a:buSzPts val="10500"/>
              <a:buNone/>
              <a:defRPr>
                <a:solidFill>
                  <a:schemeClr val="dk1"/>
                </a:solidFill>
              </a:defRPr>
            </a:lvl5pPr>
            <a:lvl6pPr lvl="5" rtl="0">
              <a:spcBef>
                <a:spcPts val="0"/>
              </a:spcBef>
              <a:spcAft>
                <a:spcPts val="0"/>
              </a:spcAft>
              <a:buClr>
                <a:schemeClr val="dk1"/>
              </a:buClr>
              <a:buSzPts val="10500"/>
              <a:buNone/>
              <a:defRPr>
                <a:solidFill>
                  <a:schemeClr val="dk1"/>
                </a:solidFill>
              </a:defRPr>
            </a:lvl6pPr>
            <a:lvl7pPr lvl="6" rtl="0">
              <a:spcBef>
                <a:spcPts val="0"/>
              </a:spcBef>
              <a:spcAft>
                <a:spcPts val="0"/>
              </a:spcAft>
              <a:buClr>
                <a:schemeClr val="dk1"/>
              </a:buClr>
              <a:buSzPts val="10500"/>
              <a:buNone/>
              <a:defRPr>
                <a:solidFill>
                  <a:schemeClr val="dk1"/>
                </a:solidFill>
              </a:defRPr>
            </a:lvl7pPr>
            <a:lvl8pPr lvl="7" rtl="0">
              <a:spcBef>
                <a:spcPts val="0"/>
              </a:spcBef>
              <a:spcAft>
                <a:spcPts val="0"/>
              </a:spcAft>
              <a:buClr>
                <a:schemeClr val="dk1"/>
              </a:buClr>
              <a:buSzPts val="10500"/>
              <a:buNone/>
              <a:defRPr>
                <a:solidFill>
                  <a:schemeClr val="dk1"/>
                </a:solidFill>
              </a:defRPr>
            </a:lvl8pPr>
            <a:lvl9pPr lvl="8" rtl="0">
              <a:spcBef>
                <a:spcPts val="0"/>
              </a:spcBef>
              <a:spcAft>
                <a:spcPts val="0"/>
              </a:spcAft>
              <a:buClr>
                <a:schemeClr val="dk1"/>
              </a:buClr>
              <a:buSzPts val="10500"/>
              <a:buNone/>
              <a:defRPr>
                <a:solidFill>
                  <a:schemeClr val="dk1"/>
                </a:solidFill>
              </a:defRPr>
            </a:lvl9pPr>
          </a:lstStyle>
          <a:p/>
        </p:txBody>
      </p:sp>
      <p:sp>
        <p:nvSpPr>
          <p:cNvPr id="132" name="Google Shape;132;p5"/>
          <p:cNvSpPr/>
          <p:nvPr/>
        </p:nvSpPr>
        <p:spPr>
          <a:xfrm rot="10499142">
            <a:off x="3658572" y="870499"/>
            <a:ext cx="3810503" cy="3512193"/>
          </a:xfrm>
          <a:custGeom>
            <a:rect b="b" l="l" r="r" t="t"/>
            <a:pathLst>
              <a:path extrusionOk="0" h="16033" w="17601">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133" name="Google Shape;133;p5"/>
          <p:cNvGrpSpPr/>
          <p:nvPr/>
        </p:nvGrpSpPr>
        <p:grpSpPr>
          <a:xfrm rot="-9742920">
            <a:off x="5865634" y="19345885"/>
            <a:ext cx="787817" cy="826492"/>
            <a:chOff x="1640475" y="1197075"/>
            <a:chExt cx="55475" cy="50250"/>
          </a:xfrm>
        </p:grpSpPr>
        <p:sp>
          <p:nvSpPr>
            <p:cNvPr id="134" name="Google Shape;134;p5"/>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35" name="Google Shape;135;p5"/>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36" name="Google Shape;136;p5"/>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137" name="Google Shape;137;p5"/>
          <p:cNvSpPr/>
          <p:nvPr/>
        </p:nvSpPr>
        <p:spPr>
          <a:xfrm rot="-767806">
            <a:off x="736268" y="19752653"/>
            <a:ext cx="3000465" cy="822943"/>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138" name="Google Shape;138;p5"/>
          <p:cNvGrpSpPr/>
          <p:nvPr/>
        </p:nvGrpSpPr>
        <p:grpSpPr>
          <a:xfrm rot="10799952">
            <a:off x="989567" y="2301869"/>
            <a:ext cx="1578164" cy="1694360"/>
            <a:chOff x="1640475" y="1197075"/>
            <a:chExt cx="55475" cy="50250"/>
          </a:xfrm>
        </p:grpSpPr>
        <p:sp>
          <p:nvSpPr>
            <p:cNvPr id="139" name="Google Shape;139;p5"/>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40" name="Google Shape;140;p5"/>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41" name="Google Shape;141;p5"/>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grpSp>
        <p:nvGrpSpPr>
          <p:cNvPr id="142" name="Google Shape;142;p5"/>
          <p:cNvGrpSpPr/>
          <p:nvPr/>
        </p:nvGrpSpPr>
        <p:grpSpPr>
          <a:xfrm rot="-3841739">
            <a:off x="29140046" y="2600782"/>
            <a:ext cx="1078739" cy="898161"/>
            <a:chOff x="1640475" y="1197075"/>
            <a:chExt cx="55475" cy="50250"/>
          </a:xfrm>
        </p:grpSpPr>
        <p:sp>
          <p:nvSpPr>
            <p:cNvPr id="143" name="Google Shape;143;p5"/>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44" name="Google Shape;144;p5"/>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45" name="Google Shape;145;p5"/>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146" name="Google Shape;146;p5"/>
          <p:cNvSpPr/>
          <p:nvPr/>
        </p:nvSpPr>
        <p:spPr>
          <a:xfrm rot="-9742936">
            <a:off x="24461561" y="1149490"/>
            <a:ext cx="3787278" cy="1027516"/>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47" name="Google Shape;147;p5"/>
          <p:cNvSpPr/>
          <p:nvPr/>
        </p:nvSpPr>
        <p:spPr>
          <a:xfrm rot="-9742947">
            <a:off x="30073569" y="17043452"/>
            <a:ext cx="1642069" cy="2811562"/>
          </a:xfrm>
          <a:custGeom>
            <a:rect b="b" l="l" r="r" t="t"/>
            <a:pathLst>
              <a:path extrusionOk="0" h="15713" w="10628">
                <a:moveTo>
                  <a:pt x="9154" y="0"/>
                </a:moveTo>
                <a:cubicBezTo>
                  <a:pt x="9141" y="0"/>
                  <a:pt x="9128" y="5"/>
                  <a:pt x="9118" y="14"/>
                </a:cubicBezTo>
                <a:cubicBezTo>
                  <a:pt x="9094" y="34"/>
                  <a:pt x="9092" y="69"/>
                  <a:pt x="9112" y="93"/>
                </a:cubicBezTo>
                <a:cubicBezTo>
                  <a:pt x="9278" y="281"/>
                  <a:pt x="9433" y="486"/>
                  <a:pt x="9574" y="703"/>
                </a:cubicBezTo>
                <a:cubicBezTo>
                  <a:pt x="9585" y="719"/>
                  <a:pt x="9602" y="727"/>
                  <a:pt x="9620" y="727"/>
                </a:cubicBezTo>
                <a:cubicBezTo>
                  <a:pt x="9631" y="727"/>
                  <a:pt x="9641" y="725"/>
                  <a:pt x="9651" y="719"/>
                </a:cubicBezTo>
                <a:cubicBezTo>
                  <a:pt x="9677" y="703"/>
                  <a:pt x="9684" y="668"/>
                  <a:pt x="9667" y="642"/>
                </a:cubicBezTo>
                <a:cubicBezTo>
                  <a:pt x="9524" y="421"/>
                  <a:pt x="9366" y="212"/>
                  <a:pt x="9196" y="19"/>
                </a:cubicBezTo>
                <a:cubicBezTo>
                  <a:pt x="9185" y="6"/>
                  <a:pt x="9169" y="0"/>
                  <a:pt x="9154" y="0"/>
                </a:cubicBezTo>
                <a:close/>
                <a:moveTo>
                  <a:pt x="9994" y="1294"/>
                </a:moveTo>
                <a:cubicBezTo>
                  <a:pt x="9986" y="1294"/>
                  <a:pt x="9978" y="1296"/>
                  <a:pt x="9970" y="1299"/>
                </a:cubicBezTo>
                <a:cubicBezTo>
                  <a:pt x="9943" y="1312"/>
                  <a:pt x="9931" y="1345"/>
                  <a:pt x="9944" y="1373"/>
                </a:cubicBezTo>
                <a:cubicBezTo>
                  <a:pt x="10050" y="1602"/>
                  <a:pt x="10143" y="1843"/>
                  <a:pt x="10220" y="2087"/>
                </a:cubicBezTo>
                <a:cubicBezTo>
                  <a:pt x="10228" y="2111"/>
                  <a:pt x="10250" y="2126"/>
                  <a:pt x="10274" y="2126"/>
                </a:cubicBezTo>
                <a:cubicBezTo>
                  <a:pt x="10279" y="2126"/>
                  <a:pt x="10284" y="2125"/>
                  <a:pt x="10291" y="2124"/>
                </a:cubicBezTo>
                <a:cubicBezTo>
                  <a:pt x="10320" y="2114"/>
                  <a:pt x="10336" y="2083"/>
                  <a:pt x="10327" y="2054"/>
                </a:cubicBezTo>
                <a:cubicBezTo>
                  <a:pt x="10248" y="1805"/>
                  <a:pt x="10154" y="1561"/>
                  <a:pt x="10044" y="1326"/>
                </a:cubicBezTo>
                <a:cubicBezTo>
                  <a:pt x="10035" y="1306"/>
                  <a:pt x="10015" y="1294"/>
                  <a:pt x="9994" y="1294"/>
                </a:cubicBezTo>
                <a:close/>
                <a:moveTo>
                  <a:pt x="10459" y="2766"/>
                </a:moveTo>
                <a:cubicBezTo>
                  <a:pt x="10456" y="2766"/>
                  <a:pt x="10452" y="2766"/>
                  <a:pt x="10449" y="2767"/>
                </a:cubicBezTo>
                <a:cubicBezTo>
                  <a:pt x="10418" y="2772"/>
                  <a:pt x="10399" y="2801"/>
                  <a:pt x="10404" y="2831"/>
                </a:cubicBezTo>
                <a:cubicBezTo>
                  <a:pt x="10449" y="3078"/>
                  <a:pt x="10482" y="3334"/>
                  <a:pt x="10500" y="3593"/>
                </a:cubicBezTo>
                <a:cubicBezTo>
                  <a:pt x="10502" y="3621"/>
                  <a:pt x="10526" y="3644"/>
                  <a:pt x="10556" y="3644"/>
                </a:cubicBezTo>
                <a:lnTo>
                  <a:pt x="10559" y="3644"/>
                </a:lnTo>
                <a:cubicBezTo>
                  <a:pt x="10590" y="3642"/>
                  <a:pt x="10612" y="3615"/>
                  <a:pt x="10610" y="3585"/>
                </a:cubicBezTo>
                <a:cubicBezTo>
                  <a:pt x="10592" y="3322"/>
                  <a:pt x="10559" y="3062"/>
                  <a:pt x="10513" y="2811"/>
                </a:cubicBezTo>
                <a:cubicBezTo>
                  <a:pt x="10508" y="2784"/>
                  <a:pt x="10485" y="2766"/>
                  <a:pt x="10459" y="2766"/>
                </a:cubicBezTo>
                <a:close/>
                <a:moveTo>
                  <a:pt x="10573" y="4306"/>
                </a:moveTo>
                <a:cubicBezTo>
                  <a:pt x="10546" y="4306"/>
                  <a:pt x="10516" y="4330"/>
                  <a:pt x="10515" y="4361"/>
                </a:cubicBezTo>
                <a:cubicBezTo>
                  <a:pt x="10509" y="4612"/>
                  <a:pt x="10490" y="4869"/>
                  <a:pt x="10459" y="5127"/>
                </a:cubicBezTo>
                <a:cubicBezTo>
                  <a:pt x="10455" y="5158"/>
                  <a:pt x="10477" y="5185"/>
                  <a:pt x="10508" y="5189"/>
                </a:cubicBezTo>
                <a:lnTo>
                  <a:pt x="10514" y="5189"/>
                </a:lnTo>
                <a:cubicBezTo>
                  <a:pt x="10542" y="5189"/>
                  <a:pt x="10565" y="5168"/>
                  <a:pt x="10569" y="5141"/>
                </a:cubicBezTo>
                <a:cubicBezTo>
                  <a:pt x="10600" y="4879"/>
                  <a:pt x="10620" y="4618"/>
                  <a:pt x="10626" y="4364"/>
                </a:cubicBezTo>
                <a:cubicBezTo>
                  <a:pt x="10627" y="4333"/>
                  <a:pt x="10604" y="4307"/>
                  <a:pt x="10573" y="4306"/>
                </a:cubicBezTo>
                <a:close/>
                <a:moveTo>
                  <a:pt x="10392" y="5842"/>
                </a:moveTo>
                <a:cubicBezTo>
                  <a:pt x="10366" y="5842"/>
                  <a:pt x="10342" y="5860"/>
                  <a:pt x="10337" y="5886"/>
                </a:cubicBezTo>
                <a:cubicBezTo>
                  <a:pt x="10329" y="5923"/>
                  <a:pt x="10322" y="5959"/>
                  <a:pt x="10314" y="5994"/>
                </a:cubicBezTo>
                <a:cubicBezTo>
                  <a:pt x="10268" y="6208"/>
                  <a:pt x="10215" y="6424"/>
                  <a:pt x="10156" y="6634"/>
                </a:cubicBezTo>
                <a:cubicBezTo>
                  <a:pt x="10148" y="6664"/>
                  <a:pt x="10165" y="6695"/>
                  <a:pt x="10195" y="6702"/>
                </a:cubicBezTo>
                <a:cubicBezTo>
                  <a:pt x="10200" y="6705"/>
                  <a:pt x="10204" y="6705"/>
                  <a:pt x="10210" y="6705"/>
                </a:cubicBezTo>
                <a:cubicBezTo>
                  <a:pt x="10234" y="6705"/>
                  <a:pt x="10257" y="6689"/>
                  <a:pt x="10263" y="6664"/>
                </a:cubicBezTo>
                <a:cubicBezTo>
                  <a:pt x="10323" y="6451"/>
                  <a:pt x="10377" y="6233"/>
                  <a:pt x="10423" y="6018"/>
                </a:cubicBezTo>
                <a:cubicBezTo>
                  <a:pt x="10431" y="5981"/>
                  <a:pt x="10438" y="5945"/>
                  <a:pt x="10446" y="5909"/>
                </a:cubicBezTo>
                <a:cubicBezTo>
                  <a:pt x="10452" y="5878"/>
                  <a:pt x="10432" y="5849"/>
                  <a:pt x="10402" y="5842"/>
                </a:cubicBezTo>
                <a:cubicBezTo>
                  <a:pt x="10399" y="5842"/>
                  <a:pt x="10395" y="5842"/>
                  <a:pt x="10392" y="5842"/>
                </a:cubicBezTo>
                <a:close/>
                <a:moveTo>
                  <a:pt x="2671" y="7727"/>
                </a:moveTo>
                <a:cubicBezTo>
                  <a:pt x="2645" y="7727"/>
                  <a:pt x="2616" y="7750"/>
                  <a:pt x="2615" y="7780"/>
                </a:cubicBezTo>
                <a:cubicBezTo>
                  <a:pt x="2615" y="7811"/>
                  <a:pt x="2639" y="7837"/>
                  <a:pt x="2670" y="7838"/>
                </a:cubicBezTo>
                <a:cubicBezTo>
                  <a:pt x="2904" y="7844"/>
                  <a:pt x="3138" y="7936"/>
                  <a:pt x="3346" y="8101"/>
                </a:cubicBezTo>
                <a:cubicBezTo>
                  <a:pt x="3356" y="8109"/>
                  <a:pt x="3368" y="8113"/>
                  <a:pt x="3380" y="8113"/>
                </a:cubicBezTo>
                <a:cubicBezTo>
                  <a:pt x="3396" y="8113"/>
                  <a:pt x="3413" y="8106"/>
                  <a:pt x="3424" y="8092"/>
                </a:cubicBezTo>
                <a:cubicBezTo>
                  <a:pt x="3442" y="8068"/>
                  <a:pt x="3439" y="8032"/>
                  <a:pt x="3414" y="8014"/>
                </a:cubicBezTo>
                <a:cubicBezTo>
                  <a:pt x="3188" y="7834"/>
                  <a:pt x="2931" y="7734"/>
                  <a:pt x="2673" y="7727"/>
                </a:cubicBezTo>
                <a:cubicBezTo>
                  <a:pt x="2672" y="7727"/>
                  <a:pt x="2672" y="7727"/>
                  <a:pt x="2671" y="7727"/>
                </a:cubicBezTo>
                <a:close/>
                <a:moveTo>
                  <a:pt x="9973" y="7330"/>
                </a:moveTo>
                <a:cubicBezTo>
                  <a:pt x="9950" y="7330"/>
                  <a:pt x="9929" y="7344"/>
                  <a:pt x="9921" y="7367"/>
                </a:cubicBezTo>
                <a:cubicBezTo>
                  <a:pt x="9834" y="7607"/>
                  <a:pt x="9736" y="7848"/>
                  <a:pt x="9632" y="8081"/>
                </a:cubicBezTo>
                <a:cubicBezTo>
                  <a:pt x="9619" y="8108"/>
                  <a:pt x="9632" y="8141"/>
                  <a:pt x="9659" y="8153"/>
                </a:cubicBezTo>
                <a:cubicBezTo>
                  <a:pt x="9667" y="8157"/>
                  <a:pt x="9674" y="8159"/>
                  <a:pt x="9682" y="8159"/>
                </a:cubicBezTo>
                <a:cubicBezTo>
                  <a:pt x="9703" y="8159"/>
                  <a:pt x="9724" y="8147"/>
                  <a:pt x="9733" y="8125"/>
                </a:cubicBezTo>
                <a:cubicBezTo>
                  <a:pt x="9839" y="7890"/>
                  <a:pt x="9937" y="7648"/>
                  <a:pt x="10025" y="7405"/>
                </a:cubicBezTo>
                <a:cubicBezTo>
                  <a:pt x="10035" y="7377"/>
                  <a:pt x="10021" y="7344"/>
                  <a:pt x="9992" y="7334"/>
                </a:cubicBezTo>
                <a:cubicBezTo>
                  <a:pt x="9985" y="7331"/>
                  <a:pt x="9979" y="7330"/>
                  <a:pt x="9973" y="7330"/>
                </a:cubicBezTo>
                <a:close/>
                <a:moveTo>
                  <a:pt x="1957" y="7977"/>
                </a:moveTo>
                <a:cubicBezTo>
                  <a:pt x="1944" y="7977"/>
                  <a:pt x="1932" y="7981"/>
                  <a:pt x="1922" y="7990"/>
                </a:cubicBezTo>
                <a:cubicBezTo>
                  <a:pt x="1716" y="8153"/>
                  <a:pt x="1552" y="8384"/>
                  <a:pt x="1461" y="8637"/>
                </a:cubicBezTo>
                <a:cubicBezTo>
                  <a:pt x="1452" y="8666"/>
                  <a:pt x="1467" y="8698"/>
                  <a:pt x="1496" y="8709"/>
                </a:cubicBezTo>
                <a:cubicBezTo>
                  <a:pt x="1502" y="8711"/>
                  <a:pt x="1507" y="8712"/>
                  <a:pt x="1514" y="8712"/>
                </a:cubicBezTo>
                <a:cubicBezTo>
                  <a:pt x="1537" y="8712"/>
                  <a:pt x="1559" y="8697"/>
                  <a:pt x="1566" y="8674"/>
                </a:cubicBezTo>
                <a:cubicBezTo>
                  <a:pt x="1649" y="8441"/>
                  <a:pt x="1800" y="8228"/>
                  <a:pt x="1991" y="8076"/>
                </a:cubicBezTo>
                <a:cubicBezTo>
                  <a:pt x="2015" y="8057"/>
                  <a:pt x="2019" y="8022"/>
                  <a:pt x="2000" y="7998"/>
                </a:cubicBezTo>
                <a:cubicBezTo>
                  <a:pt x="1989" y="7984"/>
                  <a:pt x="1973" y="7977"/>
                  <a:pt x="1957" y="7977"/>
                </a:cubicBezTo>
                <a:close/>
                <a:moveTo>
                  <a:pt x="3845" y="8611"/>
                </a:moveTo>
                <a:cubicBezTo>
                  <a:pt x="3837" y="8611"/>
                  <a:pt x="3830" y="8612"/>
                  <a:pt x="3822" y="8616"/>
                </a:cubicBezTo>
                <a:cubicBezTo>
                  <a:pt x="3795" y="8627"/>
                  <a:pt x="3782" y="8661"/>
                  <a:pt x="3794" y="8688"/>
                </a:cubicBezTo>
                <a:cubicBezTo>
                  <a:pt x="3888" y="8903"/>
                  <a:pt x="3943" y="9150"/>
                  <a:pt x="3960" y="9421"/>
                </a:cubicBezTo>
                <a:cubicBezTo>
                  <a:pt x="3962" y="9450"/>
                  <a:pt x="3987" y="9472"/>
                  <a:pt x="4016" y="9472"/>
                </a:cubicBezTo>
                <a:lnTo>
                  <a:pt x="4019" y="9472"/>
                </a:lnTo>
                <a:cubicBezTo>
                  <a:pt x="4050" y="9470"/>
                  <a:pt x="4073" y="9445"/>
                  <a:pt x="4071" y="9414"/>
                </a:cubicBezTo>
                <a:cubicBezTo>
                  <a:pt x="4053" y="9130"/>
                  <a:pt x="3994" y="8871"/>
                  <a:pt x="3896" y="8645"/>
                </a:cubicBezTo>
                <a:cubicBezTo>
                  <a:pt x="3887" y="8624"/>
                  <a:pt x="3866" y="8611"/>
                  <a:pt x="3845" y="8611"/>
                </a:cubicBezTo>
                <a:close/>
                <a:moveTo>
                  <a:pt x="9339" y="8741"/>
                </a:moveTo>
                <a:cubicBezTo>
                  <a:pt x="9320" y="8741"/>
                  <a:pt x="9301" y="8752"/>
                  <a:pt x="9291" y="8771"/>
                </a:cubicBezTo>
                <a:cubicBezTo>
                  <a:pt x="9196" y="8946"/>
                  <a:pt x="9094" y="9121"/>
                  <a:pt x="8990" y="9290"/>
                </a:cubicBezTo>
                <a:cubicBezTo>
                  <a:pt x="8960" y="9338"/>
                  <a:pt x="8930" y="9385"/>
                  <a:pt x="8900" y="9433"/>
                </a:cubicBezTo>
                <a:cubicBezTo>
                  <a:pt x="8883" y="9459"/>
                  <a:pt x="8890" y="9493"/>
                  <a:pt x="8916" y="9510"/>
                </a:cubicBezTo>
                <a:cubicBezTo>
                  <a:pt x="8926" y="9515"/>
                  <a:pt x="8936" y="9518"/>
                  <a:pt x="8946" y="9518"/>
                </a:cubicBezTo>
                <a:cubicBezTo>
                  <a:pt x="8964" y="9518"/>
                  <a:pt x="8982" y="9509"/>
                  <a:pt x="8993" y="9493"/>
                </a:cubicBezTo>
                <a:cubicBezTo>
                  <a:pt x="9024" y="9445"/>
                  <a:pt x="9055" y="9397"/>
                  <a:pt x="9085" y="9349"/>
                </a:cubicBezTo>
                <a:cubicBezTo>
                  <a:pt x="9190" y="9178"/>
                  <a:pt x="9293" y="9000"/>
                  <a:pt x="9389" y="8823"/>
                </a:cubicBezTo>
                <a:cubicBezTo>
                  <a:pt x="9403" y="8796"/>
                  <a:pt x="9393" y="8762"/>
                  <a:pt x="9367" y="8748"/>
                </a:cubicBezTo>
                <a:cubicBezTo>
                  <a:pt x="9358" y="8743"/>
                  <a:pt x="9349" y="8741"/>
                  <a:pt x="9339" y="8741"/>
                </a:cubicBezTo>
                <a:close/>
                <a:moveTo>
                  <a:pt x="1463" y="9364"/>
                </a:moveTo>
                <a:cubicBezTo>
                  <a:pt x="1460" y="9364"/>
                  <a:pt x="1456" y="9364"/>
                  <a:pt x="1453" y="9365"/>
                </a:cubicBezTo>
                <a:cubicBezTo>
                  <a:pt x="1422" y="9370"/>
                  <a:pt x="1403" y="9399"/>
                  <a:pt x="1408" y="9429"/>
                </a:cubicBezTo>
                <a:cubicBezTo>
                  <a:pt x="1454" y="9678"/>
                  <a:pt x="1557" y="9931"/>
                  <a:pt x="1705" y="10162"/>
                </a:cubicBezTo>
                <a:cubicBezTo>
                  <a:pt x="1716" y="10179"/>
                  <a:pt x="1734" y="10187"/>
                  <a:pt x="1752" y="10187"/>
                </a:cubicBezTo>
                <a:cubicBezTo>
                  <a:pt x="1763" y="10187"/>
                  <a:pt x="1773" y="10184"/>
                  <a:pt x="1782" y="10179"/>
                </a:cubicBezTo>
                <a:cubicBezTo>
                  <a:pt x="1808" y="10162"/>
                  <a:pt x="1815" y="10127"/>
                  <a:pt x="1799" y="10102"/>
                </a:cubicBezTo>
                <a:cubicBezTo>
                  <a:pt x="1657" y="9883"/>
                  <a:pt x="1560" y="9643"/>
                  <a:pt x="1517" y="9409"/>
                </a:cubicBezTo>
                <a:cubicBezTo>
                  <a:pt x="1512" y="9382"/>
                  <a:pt x="1489" y="9364"/>
                  <a:pt x="1463" y="9364"/>
                </a:cubicBezTo>
                <a:close/>
                <a:moveTo>
                  <a:pt x="8495" y="10036"/>
                </a:moveTo>
                <a:cubicBezTo>
                  <a:pt x="8479" y="10036"/>
                  <a:pt x="8463" y="10043"/>
                  <a:pt x="8451" y="10057"/>
                </a:cubicBezTo>
                <a:cubicBezTo>
                  <a:pt x="8285" y="10264"/>
                  <a:pt x="8112" y="10454"/>
                  <a:pt x="7934" y="10621"/>
                </a:cubicBezTo>
                <a:cubicBezTo>
                  <a:pt x="7913" y="10642"/>
                  <a:pt x="7912" y="10678"/>
                  <a:pt x="7932" y="10700"/>
                </a:cubicBezTo>
                <a:cubicBezTo>
                  <a:pt x="7944" y="10711"/>
                  <a:pt x="7958" y="10717"/>
                  <a:pt x="7973" y="10717"/>
                </a:cubicBezTo>
                <a:cubicBezTo>
                  <a:pt x="7987" y="10717"/>
                  <a:pt x="8000" y="10712"/>
                  <a:pt x="8011" y="10702"/>
                </a:cubicBezTo>
                <a:cubicBezTo>
                  <a:pt x="8191" y="10531"/>
                  <a:pt x="8368" y="10338"/>
                  <a:pt x="8539" y="10126"/>
                </a:cubicBezTo>
                <a:cubicBezTo>
                  <a:pt x="8558" y="10102"/>
                  <a:pt x="8554" y="10068"/>
                  <a:pt x="8530" y="10048"/>
                </a:cubicBezTo>
                <a:cubicBezTo>
                  <a:pt x="8520" y="10040"/>
                  <a:pt x="8507" y="10036"/>
                  <a:pt x="8495" y="10036"/>
                </a:cubicBezTo>
                <a:close/>
                <a:moveTo>
                  <a:pt x="3979" y="10133"/>
                </a:moveTo>
                <a:cubicBezTo>
                  <a:pt x="3952" y="10133"/>
                  <a:pt x="3929" y="10154"/>
                  <a:pt x="3925" y="10182"/>
                </a:cubicBezTo>
                <a:lnTo>
                  <a:pt x="3920" y="10220"/>
                </a:lnTo>
                <a:cubicBezTo>
                  <a:pt x="3884" y="10457"/>
                  <a:pt x="3835" y="10698"/>
                  <a:pt x="3773" y="10933"/>
                </a:cubicBezTo>
                <a:cubicBezTo>
                  <a:pt x="3765" y="10963"/>
                  <a:pt x="3783" y="10993"/>
                  <a:pt x="3813" y="11000"/>
                </a:cubicBezTo>
                <a:cubicBezTo>
                  <a:pt x="3817" y="11002"/>
                  <a:pt x="3822" y="11002"/>
                  <a:pt x="3827" y="11002"/>
                </a:cubicBezTo>
                <a:cubicBezTo>
                  <a:pt x="3851" y="11002"/>
                  <a:pt x="3874" y="10986"/>
                  <a:pt x="3881" y="10961"/>
                </a:cubicBezTo>
                <a:cubicBezTo>
                  <a:pt x="3944" y="10721"/>
                  <a:pt x="3994" y="10478"/>
                  <a:pt x="4030" y="10236"/>
                </a:cubicBezTo>
                <a:lnTo>
                  <a:pt x="4035" y="10197"/>
                </a:lnTo>
                <a:cubicBezTo>
                  <a:pt x="4039" y="10166"/>
                  <a:pt x="4018" y="10138"/>
                  <a:pt x="3987" y="10134"/>
                </a:cubicBezTo>
                <a:cubicBezTo>
                  <a:pt x="3984" y="10133"/>
                  <a:pt x="3982" y="10133"/>
                  <a:pt x="3979" y="10133"/>
                </a:cubicBezTo>
                <a:close/>
                <a:moveTo>
                  <a:pt x="2272" y="10644"/>
                </a:moveTo>
                <a:cubicBezTo>
                  <a:pt x="2256" y="10644"/>
                  <a:pt x="2239" y="10651"/>
                  <a:pt x="2228" y="10665"/>
                </a:cubicBezTo>
                <a:cubicBezTo>
                  <a:pt x="2209" y="10689"/>
                  <a:pt x="2214" y="10725"/>
                  <a:pt x="2237" y="10744"/>
                </a:cubicBezTo>
                <a:cubicBezTo>
                  <a:pt x="2429" y="10898"/>
                  <a:pt x="2647" y="11033"/>
                  <a:pt x="2903" y="11158"/>
                </a:cubicBezTo>
                <a:cubicBezTo>
                  <a:pt x="2911" y="11163"/>
                  <a:pt x="2920" y="11164"/>
                  <a:pt x="2927" y="11164"/>
                </a:cubicBezTo>
                <a:cubicBezTo>
                  <a:pt x="2947" y="11164"/>
                  <a:pt x="2968" y="11153"/>
                  <a:pt x="2977" y="11133"/>
                </a:cubicBezTo>
                <a:cubicBezTo>
                  <a:pt x="2990" y="11105"/>
                  <a:pt x="2979" y="11072"/>
                  <a:pt x="2952" y="11058"/>
                </a:cubicBezTo>
                <a:cubicBezTo>
                  <a:pt x="2703" y="10937"/>
                  <a:pt x="2492" y="10806"/>
                  <a:pt x="2306" y="10656"/>
                </a:cubicBezTo>
                <a:cubicBezTo>
                  <a:pt x="2296" y="10648"/>
                  <a:pt x="2284" y="10644"/>
                  <a:pt x="2272" y="10644"/>
                </a:cubicBezTo>
                <a:close/>
                <a:moveTo>
                  <a:pt x="7368" y="11087"/>
                </a:moveTo>
                <a:cubicBezTo>
                  <a:pt x="7358" y="11087"/>
                  <a:pt x="7347" y="11090"/>
                  <a:pt x="7338" y="11096"/>
                </a:cubicBezTo>
                <a:cubicBezTo>
                  <a:pt x="7119" y="11238"/>
                  <a:pt x="6892" y="11355"/>
                  <a:pt x="6661" y="11440"/>
                </a:cubicBezTo>
                <a:cubicBezTo>
                  <a:pt x="6632" y="11451"/>
                  <a:pt x="6617" y="11484"/>
                  <a:pt x="6628" y="11512"/>
                </a:cubicBezTo>
                <a:cubicBezTo>
                  <a:pt x="6636" y="11534"/>
                  <a:pt x="6658" y="11548"/>
                  <a:pt x="6680" y="11548"/>
                </a:cubicBezTo>
                <a:cubicBezTo>
                  <a:pt x="6686" y="11548"/>
                  <a:pt x="6693" y="11547"/>
                  <a:pt x="6699" y="11545"/>
                </a:cubicBezTo>
                <a:cubicBezTo>
                  <a:pt x="6939" y="11456"/>
                  <a:pt x="7174" y="11337"/>
                  <a:pt x="7399" y="11189"/>
                </a:cubicBezTo>
                <a:cubicBezTo>
                  <a:pt x="7425" y="11172"/>
                  <a:pt x="7432" y="11138"/>
                  <a:pt x="7415" y="11112"/>
                </a:cubicBezTo>
                <a:cubicBezTo>
                  <a:pt x="7404" y="11096"/>
                  <a:pt x="7386" y="11087"/>
                  <a:pt x="7368" y="11087"/>
                </a:cubicBezTo>
                <a:close/>
                <a:moveTo>
                  <a:pt x="3646" y="11340"/>
                </a:moveTo>
                <a:cubicBezTo>
                  <a:pt x="3622" y="11340"/>
                  <a:pt x="3600" y="11355"/>
                  <a:pt x="3593" y="11378"/>
                </a:cubicBezTo>
                <a:cubicBezTo>
                  <a:pt x="3583" y="11407"/>
                  <a:pt x="3599" y="11439"/>
                  <a:pt x="3628" y="11449"/>
                </a:cubicBezTo>
                <a:cubicBezTo>
                  <a:pt x="3882" y="11533"/>
                  <a:pt x="4135" y="11602"/>
                  <a:pt x="4380" y="11653"/>
                </a:cubicBezTo>
                <a:cubicBezTo>
                  <a:pt x="4384" y="11653"/>
                  <a:pt x="4389" y="11654"/>
                  <a:pt x="4392" y="11654"/>
                </a:cubicBezTo>
                <a:cubicBezTo>
                  <a:pt x="4417" y="11654"/>
                  <a:pt x="4441" y="11636"/>
                  <a:pt x="4446" y="11609"/>
                </a:cubicBezTo>
                <a:cubicBezTo>
                  <a:pt x="4453" y="11579"/>
                  <a:pt x="4433" y="11550"/>
                  <a:pt x="4404" y="11544"/>
                </a:cubicBezTo>
                <a:cubicBezTo>
                  <a:pt x="4163" y="11494"/>
                  <a:pt x="3913" y="11426"/>
                  <a:pt x="3663" y="11343"/>
                </a:cubicBezTo>
                <a:cubicBezTo>
                  <a:pt x="3657" y="11341"/>
                  <a:pt x="3651" y="11340"/>
                  <a:pt x="3646" y="11340"/>
                </a:cubicBezTo>
                <a:close/>
                <a:moveTo>
                  <a:pt x="5932" y="11621"/>
                </a:moveTo>
                <a:cubicBezTo>
                  <a:pt x="5929" y="11621"/>
                  <a:pt x="5926" y="11622"/>
                  <a:pt x="5924" y="11622"/>
                </a:cubicBezTo>
                <a:cubicBezTo>
                  <a:pt x="5757" y="11643"/>
                  <a:pt x="5584" y="11653"/>
                  <a:pt x="5409" y="11653"/>
                </a:cubicBezTo>
                <a:cubicBezTo>
                  <a:pt x="5326" y="11653"/>
                  <a:pt x="5244" y="11651"/>
                  <a:pt x="5161" y="11646"/>
                </a:cubicBezTo>
                <a:cubicBezTo>
                  <a:pt x="5160" y="11646"/>
                  <a:pt x="5158" y="11646"/>
                  <a:pt x="5157" y="11646"/>
                </a:cubicBezTo>
                <a:cubicBezTo>
                  <a:pt x="5128" y="11646"/>
                  <a:pt x="5104" y="11669"/>
                  <a:pt x="5102" y="11699"/>
                </a:cubicBezTo>
                <a:cubicBezTo>
                  <a:pt x="5101" y="11729"/>
                  <a:pt x="5125" y="11755"/>
                  <a:pt x="5155" y="11758"/>
                </a:cubicBezTo>
                <a:cubicBezTo>
                  <a:pt x="5242" y="11762"/>
                  <a:pt x="5330" y="11765"/>
                  <a:pt x="5417" y="11765"/>
                </a:cubicBezTo>
                <a:cubicBezTo>
                  <a:pt x="5595" y="11765"/>
                  <a:pt x="5770" y="11753"/>
                  <a:pt x="5938" y="11732"/>
                </a:cubicBezTo>
                <a:cubicBezTo>
                  <a:pt x="5967" y="11728"/>
                  <a:pt x="5990" y="11700"/>
                  <a:pt x="5986" y="11670"/>
                </a:cubicBezTo>
                <a:cubicBezTo>
                  <a:pt x="5982" y="11642"/>
                  <a:pt x="5959" y="11621"/>
                  <a:pt x="5932" y="11621"/>
                </a:cubicBezTo>
                <a:close/>
                <a:moveTo>
                  <a:pt x="3586" y="11626"/>
                </a:moveTo>
                <a:cubicBezTo>
                  <a:pt x="3563" y="11626"/>
                  <a:pt x="3542" y="11639"/>
                  <a:pt x="3533" y="11661"/>
                </a:cubicBezTo>
                <a:cubicBezTo>
                  <a:pt x="3441" y="11895"/>
                  <a:pt x="3333" y="12130"/>
                  <a:pt x="3213" y="12358"/>
                </a:cubicBezTo>
                <a:cubicBezTo>
                  <a:pt x="3198" y="12386"/>
                  <a:pt x="3209" y="12419"/>
                  <a:pt x="3237" y="12434"/>
                </a:cubicBezTo>
                <a:cubicBezTo>
                  <a:pt x="3244" y="12438"/>
                  <a:pt x="3254" y="12440"/>
                  <a:pt x="3263" y="12440"/>
                </a:cubicBezTo>
                <a:cubicBezTo>
                  <a:pt x="3282" y="12440"/>
                  <a:pt x="3302" y="12430"/>
                  <a:pt x="3312" y="12410"/>
                </a:cubicBezTo>
                <a:cubicBezTo>
                  <a:pt x="3434" y="12178"/>
                  <a:pt x="3542" y="11940"/>
                  <a:pt x="3636" y="11702"/>
                </a:cubicBezTo>
                <a:cubicBezTo>
                  <a:pt x="3648" y="11673"/>
                  <a:pt x="3634" y="11641"/>
                  <a:pt x="3606" y="11629"/>
                </a:cubicBezTo>
                <a:cubicBezTo>
                  <a:pt x="3599" y="11627"/>
                  <a:pt x="3592" y="11626"/>
                  <a:pt x="3586" y="11626"/>
                </a:cubicBezTo>
                <a:close/>
                <a:moveTo>
                  <a:pt x="2869" y="12994"/>
                </a:moveTo>
                <a:cubicBezTo>
                  <a:pt x="2850" y="12994"/>
                  <a:pt x="2832" y="13003"/>
                  <a:pt x="2821" y="13019"/>
                </a:cubicBezTo>
                <a:cubicBezTo>
                  <a:pt x="2683" y="13230"/>
                  <a:pt x="2530" y="13438"/>
                  <a:pt x="2367" y="13639"/>
                </a:cubicBezTo>
                <a:cubicBezTo>
                  <a:pt x="2348" y="13662"/>
                  <a:pt x="2352" y="13698"/>
                  <a:pt x="2376" y="13717"/>
                </a:cubicBezTo>
                <a:cubicBezTo>
                  <a:pt x="2387" y="13725"/>
                  <a:pt x="2398" y="13730"/>
                  <a:pt x="2411" y="13730"/>
                </a:cubicBezTo>
                <a:cubicBezTo>
                  <a:pt x="2427" y="13730"/>
                  <a:pt x="2443" y="13722"/>
                  <a:pt x="2454" y="13708"/>
                </a:cubicBezTo>
                <a:cubicBezTo>
                  <a:pt x="2618" y="13505"/>
                  <a:pt x="2773" y="13294"/>
                  <a:pt x="2914" y="13080"/>
                </a:cubicBezTo>
                <a:cubicBezTo>
                  <a:pt x="2931" y="13054"/>
                  <a:pt x="2925" y="13020"/>
                  <a:pt x="2899" y="13003"/>
                </a:cubicBezTo>
                <a:cubicBezTo>
                  <a:pt x="2890" y="12997"/>
                  <a:pt x="2879" y="12994"/>
                  <a:pt x="2869" y="12994"/>
                </a:cubicBezTo>
                <a:close/>
                <a:moveTo>
                  <a:pt x="1898" y="14197"/>
                </a:moveTo>
                <a:cubicBezTo>
                  <a:pt x="1883" y="14197"/>
                  <a:pt x="1869" y="14203"/>
                  <a:pt x="1858" y="14214"/>
                </a:cubicBezTo>
                <a:cubicBezTo>
                  <a:pt x="1680" y="14396"/>
                  <a:pt x="1492" y="14575"/>
                  <a:pt x="1299" y="14742"/>
                </a:cubicBezTo>
                <a:cubicBezTo>
                  <a:pt x="1276" y="14763"/>
                  <a:pt x="1273" y="14797"/>
                  <a:pt x="1294" y="14820"/>
                </a:cubicBezTo>
                <a:cubicBezTo>
                  <a:pt x="1304" y="14833"/>
                  <a:pt x="1319" y="14840"/>
                  <a:pt x="1335" y="14840"/>
                </a:cubicBezTo>
                <a:cubicBezTo>
                  <a:pt x="1348" y="14840"/>
                  <a:pt x="1361" y="14835"/>
                  <a:pt x="1372" y="14826"/>
                </a:cubicBezTo>
                <a:cubicBezTo>
                  <a:pt x="1567" y="14656"/>
                  <a:pt x="1758" y="14476"/>
                  <a:pt x="1937" y="14292"/>
                </a:cubicBezTo>
                <a:cubicBezTo>
                  <a:pt x="1958" y="14269"/>
                  <a:pt x="1958" y="14234"/>
                  <a:pt x="1936" y="14212"/>
                </a:cubicBezTo>
                <a:cubicBezTo>
                  <a:pt x="1925" y="14202"/>
                  <a:pt x="1912" y="14197"/>
                  <a:pt x="1898" y="14197"/>
                </a:cubicBezTo>
                <a:close/>
                <a:moveTo>
                  <a:pt x="729" y="15209"/>
                </a:moveTo>
                <a:cubicBezTo>
                  <a:pt x="718" y="15209"/>
                  <a:pt x="706" y="15213"/>
                  <a:pt x="697" y="15220"/>
                </a:cubicBezTo>
                <a:cubicBezTo>
                  <a:pt x="463" y="15388"/>
                  <a:pt x="248" y="15514"/>
                  <a:pt x="41" y="15607"/>
                </a:cubicBezTo>
                <a:cubicBezTo>
                  <a:pt x="13" y="15619"/>
                  <a:pt x="0" y="15651"/>
                  <a:pt x="13" y="15680"/>
                </a:cubicBezTo>
                <a:cubicBezTo>
                  <a:pt x="22" y="15701"/>
                  <a:pt x="43" y="15712"/>
                  <a:pt x="64" y="15712"/>
                </a:cubicBezTo>
                <a:cubicBezTo>
                  <a:pt x="72" y="15712"/>
                  <a:pt x="79" y="15711"/>
                  <a:pt x="87" y="15708"/>
                </a:cubicBezTo>
                <a:cubicBezTo>
                  <a:pt x="300" y="15613"/>
                  <a:pt x="521" y="15483"/>
                  <a:pt x="762" y="15310"/>
                </a:cubicBezTo>
                <a:cubicBezTo>
                  <a:pt x="786" y="15293"/>
                  <a:pt x="792" y="15257"/>
                  <a:pt x="775" y="15233"/>
                </a:cubicBezTo>
                <a:cubicBezTo>
                  <a:pt x="764" y="15217"/>
                  <a:pt x="746" y="15209"/>
                  <a:pt x="729" y="15209"/>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148" name="Google Shape;148;p5"/>
          <p:cNvGrpSpPr/>
          <p:nvPr/>
        </p:nvGrpSpPr>
        <p:grpSpPr>
          <a:xfrm rot="6164366">
            <a:off x="27910775" y="19414421"/>
            <a:ext cx="1397859" cy="1093397"/>
            <a:chOff x="1640475" y="1197075"/>
            <a:chExt cx="55475" cy="50250"/>
          </a:xfrm>
        </p:grpSpPr>
        <p:sp>
          <p:nvSpPr>
            <p:cNvPr id="149" name="Google Shape;149;p5"/>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50" name="Google Shape;150;p5"/>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51" name="Google Shape;151;p5"/>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152" name="Google Shape;152;p5"/>
          <p:cNvSpPr txBox="1"/>
          <p:nvPr>
            <p:ph idx="1" type="subTitle"/>
          </p:nvPr>
        </p:nvSpPr>
        <p:spPr>
          <a:xfrm>
            <a:off x="4207793" y="11011093"/>
            <a:ext cx="11542200" cy="6631500"/>
          </a:xfrm>
          <a:prstGeom prst="rect">
            <a:avLst/>
          </a:prstGeom>
          <a:noFill/>
          <a:ln>
            <a:noFill/>
          </a:ln>
        </p:spPr>
        <p:txBody>
          <a:bodyPr anchorCtr="0" anchor="t" bIns="341325" lIns="341325" spcFirstLastPara="1" rIns="341325" wrap="square" tIns="341325">
            <a:noAutofit/>
          </a:bodyPr>
          <a:lstStyle>
            <a:lvl1pPr lvl="0" marR="342900" rtl="0">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1pPr>
            <a:lvl2pPr lvl="1"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2pPr>
            <a:lvl3pPr lvl="2"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3pPr>
            <a:lvl4pPr lvl="3"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4pPr>
            <a:lvl5pPr lvl="4"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5pPr>
            <a:lvl6pPr lvl="5"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6pPr>
            <a:lvl7pPr lvl="6"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7pPr>
            <a:lvl8pPr lvl="7"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8pPr>
            <a:lvl9pPr lvl="8"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9pPr>
          </a:lstStyle>
          <a:p/>
        </p:txBody>
      </p:sp>
      <p:sp>
        <p:nvSpPr>
          <p:cNvPr id="153" name="Google Shape;153;p5"/>
          <p:cNvSpPr txBox="1"/>
          <p:nvPr>
            <p:ph idx="2" type="subTitle"/>
          </p:nvPr>
        </p:nvSpPr>
        <p:spPr>
          <a:xfrm>
            <a:off x="18104381" y="11011093"/>
            <a:ext cx="11542200" cy="6631500"/>
          </a:xfrm>
          <a:prstGeom prst="rect">
            <a:avLst/>
          </a:prstGeom>
          <a:noFill/>
          <a:ln>
            <a:noFill/>
          </a:ln>
        </p:spPr>
        <p:txBody>
          <a:bodyPr anchorCtr="0" anchor="t" bIns="341325" lIns="341325" spcFirstLastPara="1" rIns="341325" wrap="square" tIns="341325">
            <a:noAutofit/>
          </a:bodyPr>
          <a:lstStyle>
            <a:lvl1pPr lvl="0"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1pPr>
            <a:lvl2pPr lvl="1"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2pPr>
            <a:lvl3pPr lvl="2"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3pPr>
            <a:lvl4pPr lvl="3"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4pPr>
            <a:lvl5pPr lvl="4"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5pPr>
            <a:lvl6pPr lvl="5"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6pPr>
            <a:lvl7pPr lvl="6"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7pPr>
            <a:lvl8pPr lvl="7"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8pPr>
            <a:lvl9pPr lvl="8"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3">
  <p:cSld name="TITLE_ONLY_1_1_2_2_1">
    <p:spTree>
      <p:nvGrpSpPr>
        <p:cNvPr id="1081" name="Shape 1081"/>
        <p:cNvGrpSpPr/>
        <p:nvPr/>
      </p:nvGrpSpPr>
      <p:grpSpPr>
        <a:xfrm>
          <a:off x="0" y="0"/>
          <a:ext cx="0" cy="0"/>
          <a:chOff x="0" y="0"/>
          <a:chExt cx="0" cy="0"/>
        </a:xfrm>
      </p:grpSpPr>
      <p:sp>
        <p:nvSpPr>
          <p:cNvPr id="1082" name="Google Shape;1082;p41"/>
          <p:cNvSpPr txBox="1"/>
          <p:nvPr>
            <p:ph type="title"/>
          </p:nvPr>
        </p:nvSpPr>
        <p:spPr>
          <a:xfrm>
            <a:off x="11907000" y="3238187"/>
            <a:ext cx="9104400" cy="2457600"/>
          </a:xfrm>
          <a:prstGeom prst="rect">
            <a:avLst/>
          </a:prstGeom>
        </p:spPr>
        <p:txBody>
          <a:bodyPr anchorCtr="0" anchor="t" bIns="341325" lIns="341325" spcFirstLastPara="1" rIns="341325" wrap="square" tIns="341325">
            <a:noAutofit/>
          </a:bodyPr>
          <a:lstStyle>
            <a:lvl1pPr lvl="0" rtl="0" algn="ctr">
              <a:spcBef>
                <a:spcPts val="0"/>
              </a:spcBef>
              <a:spcAft>
                <a:spcPts val="0"/>
              </a:spcAft>
              <a:buClr>
                <a:schemeClr val="dk1"/>
              </a:buClr>
              <a:buSzPts val="10500"/>
              <a:buNone/>
              <a:defRPr sz="7800">
                <a:solidFill>
                  <a:schemeClr val="dk1"/>
                </a:solidFill>
              </a:defRPr>
            </a:lvl1pPr>
            <a:lvl2pPr lvl="1" rtl="0">
              <a:spcBef>
                <a:spcPts val="0"/>
              </a:spcBef>
              <a:spcAft>
                <a:spcPts val="0"/>
              </a:spcAft>
              <a:buClr>
                <a:schemeClr val="dk1"/>
              </a:buClr>
              <a:buSzPts val="10500"/>
              <a:buNone/>
              <a:defRPr>
                <a:solidFill>
                  <a:schemeClr val="dk1"/>
                </a:solidFill>
              </a:defRPr>
            </a:lvl2pPr>
            <a:lvl3pPr lvl="2" rtl="0">
              <a:spcBef>
                <a:spcPts val="0"/>
              </a:spcBef>
              <a:spcAft>
                <a:spcPts val="0"/>
              </a:spcAft>
              <a:buClr>
                <a:schemeClr val="dk1"/>
              </a:buClr>
              <a:buSzPts val="10500"/>
              <a:buNone/>
              <a:defRPr>
                <a:solidFill>
                  <a:schemeClr val="dk1"/>
                </a:solidFill>
              </a:defRPr>
            </a:lvl3pPr>
            <a:lvl4pPr lvl="3" rtl="0">
              <a:spcBef>
                <a:spcPts val="0"/>
              </a:spcBef>
              <a:spcAft>
                <a:spcPts val="0"/>
              </a:spcAft>
              <a:buClr>
                <a:schemeClr val="dk1"/>
              </a:buClr>
              <a:buSzPts val="10500"/>
              <a:buNone/>
              <a:defRPr>
                <a:solidFill>
                  <a:schemeClr val="dk1"/>
                </a:solidFill>
              </a:defRPr>
            </a:lvl4pPr>
            <a:lvl5pPr lvl="4" rtl="0">
              <a:spcBef>
                <a:spcPts val="0"/>
              </a:spcBef>
              <a:spcAft>
                <a:spcPts val="0"/>
              </a:spcAft>
              <a:buClr>
                <a:schemeClr val="dk1"/>
              </a:buClr>
              <a:buSzPts val="10500"/>
              <a:buNone/>
              <a:defRPr>
                <a:solidFill>
                  <a:schemeClr val="dk1"/>
                </a:solidFill>
              </a:defRPr>
            </a:lvl5pPr>
            <a:lvl6pPr lvl="5" rtl="0">
              <a:spcBef>
                <a:spcPts val="0"/>
              </a:spcBef>
              <a:spcAft>
                <a:spcPts val="0"/>
              </a:spcAft>
              <a:buClr>
                <a:schemeClr val="dk1"/>
              </a:buClr>
              <a:buSzPts val="10500"/>
              <a:buNone/>
              <a:defRPr>
                <a:solidFill>
                  <a:schemeClr val="dk1"/>
                </a:solidFill>
              </a:defRPr>
            </a:lvl6pPr>
            <a:lvl7pPr lvl="6" rtl="0">
              <a:spcBef>
                <a:spcPts val="0"/>
              </a:spcBef>
              <a:spcAft>
                <a:spcPts val="0"/>
              </a:spcAft>
              <a:buClr>
                <a:schemeClr val="dk1"/>
              </a:buClr>
              <a:buSzPts val="10500"/>
              <a:buNone/>
              <a:defRPr>
                <a:solidFill>
                  <a:schemeClr val="dk1"/>
                </a:solidFill>
              </a:defRPr>
            </a:lvl7pPr>
            <a:lvl8pPr lvl="7" rtl="0">
              <a:spcBef>
                <a:spcPts val="0"/>
              </a:spcBef>
              <a:spcAft>
                <a:spcPts val="0"/>
              </a:spcAft>
              <a:buClr>
                <a:schemeClr val="dk1"/>
              </a:buClr>
              <a:buSzPts val="10500"/>
              <a:buNone/>
              <a:defRPr>
                <a:solidFill>
                  <a:schemeClr val="dk1"/>
                </a:solidFill>
              </a:defRPr>
            </a:lvl8pPr>
            <a:lvl9pPr lvl="8" rtl="0">
              <a:spcBef>
                <a:spcPts val="0"/>
              </a:spcBef>
              <a:spcAft>
                <a:spcPts val="0"/>
              </a:spcAft>
              <a:buClr>
                <a:schemeClr val="dk1"/>
              </a:buClr>
              <a:buSzPts val="10500"/>
              <a:buNone/>
              <a:defRPr>
                <a:solidFill>
                  <a:schemeClr val="dk1"/>
                </a:solidFill>
              </a:defRPr>
            </a:lvl9pPr>
          </a:lstStyle>
          <a:p/>
        </p:txBody>
      </p:sp>
      <p:sp>
        <p:nvSpPr>
          <p:cNvPr id="1083" name="Google Shape;1083;p41"/>
          <p:cNvSpPr txBox="1"/>
          <p:nvPr>
            <p:ph idx="1" type="subTitle"/>
          </p:nvPr>
        </p:nvSpPr>
        <p:spPr>
          <a:xfrm>
            <a:off x="2584080" y="11074827"/>
            <a:ext cx="5391300" cy="1575600"/>
          </a:xfrm>
          <a:prstGeom prst="rect">
            <a:avLst/>
          </a:prstGeom>
          <a:noFill/>
          <a:ln>
            <a:noFill/>
          </a:ln>
        </p:spPr>
        <p:txBody>
          <a:bodyPr anchorCtr="0" anchor="ctr" bIns="341325" lIns="341325" spcFirstLastPara="1" rIns="341325" wrap="square" tIns="341325">
            <a:noAutofit/>
          </a:bodyPr>
          <a:lstStyle>
            <a:lvl1pPr lvl="0"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1pPr>
            <a:lvl2pPr lvl="1"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2pPr>
            <a:lvl3pPr lvl="2"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3pPr>
            <a:lvl4pPr lvl="3"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4pPr>
            <a:lvl5pPr lvl="4"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5pPr>
            <a:lvl6pPr lvl="5"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6pPr>
            <a:lvl7pPr lvl="6"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7pPr>
            <a:lvl8pPr lvl="7"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8pPr>
            <a:lvl9pPr lvl="8"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9pPr>
          </a:lstStyle>
          <a:p/>
        </p:txBody>
      </p:sp>
      <p:sp>
        <p:nvSpPr>
          <p:cNvPr id="1084" name="Google Shape;1084;p41"/>
          <p:cNvSpPr txBox="1"/>
          <p:nvPr>
            <p:ph hasCustomPrompt="1" idx="2" type="title"/>
          </p:nvPr>
        </p:nvSpPr>
        <p:spPr>
          <a:xfrm>
            <a:off x="2584080" y="9161813"/>
            <a:ext cx="5391300" cy="2178600"/>
          </a:xfrm>
          <a:prstGeom prst="rect">
            <a:avLst/>
          </a:prstGeom>
        </p:spPr>
        <p:txBody>
          <a:bodyPr anchorCtr="0" anchor="ctr" bIns="341325" lIns="341325" spcFirstLastPara="1" rIns="341325" wrap="square" tIns="341325">
            <a:noAutofit/>
          </a:bodyPr>
          <a:lstStyle>
            <a:lvl1pPr lvl="0" rtl="0" algn="ctr">
              <a:spcBef>
                <a:spcPts val="0"/>
              </a:spcBef>
              <a:spcAft>
                <a:spcPts val="0"/>
              </a:spcAft>
              <a:buSzPts val="23100"/>
              <a:buNone/>
              <a:defRPr sz="11200"/>
            </a:lvl1pPr>
            <a:lvl2pPr lvl="1" rtl="0" algn="ctr">
              <a:spcBef>
                <a:spcPts val="0"/>
              </a:spcBef>
              <a:spcAft>
                <a:spcPts val="0"/>
              </a:spcAft>
              <a:buSzPts val="23100"/>
              <a:buNone/>
              <a:defRPr sz="23100"/>
            </a:lvl2pPr>
            <a:lvl3pPr lvl="2" rtl="0" algn="ctr">
              <a:spcBef>
                <a:spcPts val="0"/>
              </a:spcBef>
              <a:spcAft>
                <a:spcPts val="0"/>
              </a:spcAft>
              <a:buSzPts val="23100"/>
              <a:buNone/>
              <a:defRPr sz="23100"/>
            </a:lvl3pPr>
            <a:lvl4pPr lvl="3" rtl="0" algn="ctr">
              <a:spcBef>
                <a:spcPts val="0"/>
              </a:spcBef>
              <a:spcAft>
                <a:spcPts val="0"/>
              </a:spcAft>
              <a:buSzPts val="23100"/>
              <a:buNone/>
              <a:defRPr sz="23100"/>
            </a:lvl4pPr>
            <a:lvl5pPr lvl="4" rtl="0" algn="ctr">
              <a:spcBef>
                <a:spcPts val="0"/>
              </a:spcBef>
              <a:spcAft>
                <a:spcPts val="0"/>
              </a:spcAft>
              <a:buSzPts val="23100"/>
              <a:buNone/>
              <a:defRPr sz="23100"/>
            </a:lvl5pPr>
            <a:lvl6pPr lvl="5" rtl="0" algn="ctr">
              <a:spcBef>
                <a:spcPts val="0"/>
              </a:spcBef>
              <a:spcAft>
                <a:spcPts val="0"/>
              </a:spcAft>
              <a:buSzPts val="23100"/>
              <a:buNone/>
              <a:defRPr sz="23100"/>
            </a:lvl6pPr>
            <a:lvl7pPr lvl="6" rtl="0" algn="ctr">
              <a:spcBef>
                <a:spcPts val="0"/>
              </a:spcBef>
              <a:spcAft>
                <a:spcPts val="0"/>
              </a:spcAft>
              <a:buSzPts val="23100"/>
              <a:buNone/>
              <a:defRPr sz="23100"/>
            </a:lvl7pPr>
            <a:lvl8pPr lvl="7" rtl="0" algn="ctr">
              <a:spcBef>
                <a:spcPts val="0"/>
              </a:spcBef>
              <a:spcAft>
                <a:spcPts val="0"/>
              </a:spcAft>
              <a:buSzPts val="23100"/>
              <a:buNone/>
              <a:defRPr sz="23100"/>
            </a:lvl8pPr>
            <a:lvl9pPr lvl="8" rtl="0" algn="ctr">
              <a:spcBef>
                <a:spcPts val="0"/>
              </a:spcBef>
              <a:spcAft>
                <a:spcPts val="0"/>
              </a:spcAft>
              <a:buSzPts val="23100"/>
              <a:buNone/>
              <a:defRPr sz="23100"/>
            </a:lvl9pPr>
          </a:lstStyle>
          <a:p>
            <a:r>
              <a:t>xx%</a:t>
            </a:r>
          </a:p>
        </p:txBody>
      </p:sp>
      <p:sp>
        <p:nvSpPr>
          <p:cNvPr id="1085" name="Google Shape;1085;p41"/>
          <p:cNvSpPr txBox="1"/>
          <p:nvPr>
            <p:ph idx="3" type="subTitle"/>
          </p:nvPr>
        </p:nvSpPr>
        <p:spPr>
          <a:xfrm>
            <a:off x="10036935" y="11074827"/>
            <a:ext cx="5391300" cy="1575600"/>
          </a:xfrm>
          <a:prstGeom prst="rect">
            <a:avLst/>
          </a:prstGeom>
          <a:noFill/>
          <a:ln>
            <a:noFill/>
          </a:ln>
        </p:spPr>
        <p:txBody>
          <a:bodyPr anchorCtr="0" anchor="ctr" bIns="341325" lIns="341325" spcFirstLastPara="1" rIns="341325" wrap="square" tIns="341325">
            <a:noAutofit/>
          </a:bodyPr>
          <a:lstStyle>
            <a:lvl1pPr lvl="0"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1pPr>
            <a:lvl2pPr lvl="1"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2pPr>
            <a:lvl3pPr lvl="2"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3pPr>
            <a:lvl4pPr lvl="3"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4pPr>
            <a:lvl5pPr lvl="4"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5pPr>
            <a:lvl6pPr lvl="5"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6pPr>
            <a:lvl7pPr lvl="6"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7pPr>
            <a:lvl8pPr lvl="7"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8pPr>
            <a:lvl9pPr lvl="8"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9pPr>
          </a:lstStyle>
          <a:p/>
        </p:txBody>
      </p:sp>
      <p:sp>
        <p:nvSpPr>
          <p:cNvPr id="1086" name="Google Shape;1086;p41"/>
          <p:cNvSpPr txBox="1"/>
          <p:nvPr>
            <p:ph hasCustomPrompt="1" idx="4" type="title"/>
          </p:nvPr>
        </p:nvSpPr>
        <p:spPr>
          <a:xfrm>
            <a:off x="10036935" y="9161813"/>
            <a:ext cx="5391300" cy="2178600"/>
          </a:xfrm>
          <a:prstGeom prst="rect">
            <a:avLst/>
          </a:prstGeom>
        </p:spPr>
        <p:txBody>
          <a:bodyPr anchorCtr="0" anchor="ctr" bIns="341325" lIns="341325" spcFirstLastPara="1" rIns="341325" wrap="square" tIns="341325">
            <a:noAutofit/>
          </a:bodyPr>
          <a:lstStyle>
            <a:lvl1pPr lvl="0" rtl="0" algn="ctr">
              <a:spcBef>
                <a:spcPts val="0"/>
              </a:spcBef>
              <a:spcAft>
                <a:spcPts val="0"/>
              </a:spcAft>
              <a:buSzPts val="23100"/>
              <a:buNone/>
              <a:defRPr sz="11200"/>
            </a:lvl1pPr>
            <a:lvl2pPr lvl="1" rtl="0" algn="ctr">
              <a:spcBef>
                <a:spcPts val="0"/>
              </a:spcBef>
              <a:spcAft>
                <a:spcPts val="0"/>
              </a:spcAft>
              <a:buSzPts val="23100"/>
              <a:buNone/>
              <a:defRPr sz="23100"/>
            </a:lvl2pPr>
            <a:lvl3pPr lvl="2" rtl="0" algn="ctr">
              <a:spcBef>
                <a:spcPts val="0"/>
              </a:spcBef>
              <a:spcAft>
                <a:spcPts val="0"/>
              </a:spcAft>
              <a:buSzPts val="23100"/>
              <a:buNone/>
              <a:defRPr sz="23100"/>
            </a:lvl3pPr>
            <a:lvl4pPr lvl="3" rtl="0" algn="ctr">
              <a:spcBef>
                <a:spcPts val="0"/>
              </a:spcBef>
              <a:spcAft>
                <a:spcPts val="0"/>
              </a:spcAft>
              <a:buSzPts val="23100"/>
              <a:buNone/>
              <a:defRPr sz="23100"/>
            </a:lvl4pPr>
            <a:lvl5pPr lvl="4" rtl="0" algn="ctr">
              <a:spcBef>
                <a:spcPts val="0"/>
              </a:spcBef>
              <a:spcAft>
                <a:spcPts val="0"/>
              </a:spcAft>
              <a:buSzPts val="23100"/>
              <a:buNone/>
              <a:defRPr sz="23100"/>
            </a:lvl5pPr>
            <a:lvl6pPr lvl="5" rtl="0" algn="ctr">
              <a:spcBef>
                <a:spcPts val="0"/>
              </a:spcBef>
              <a:spcAft>
                <a:spcPts val="0"/>
              </a:spcAft>
              <a:buSzPts val="23100"/>
              <a:buNone/>
              <a:defRPr sz="23100"/>
            </a:lvl6pPr>
            <a:lvl7pPr lvl="6" rtl="0" algn="ctr">
              <a:spcBef>
                <a:spcPts val="0"/>
              </a:spcBef>
              <a:spcAft>
                <a:spcPts val="0"/>
              </a:spcAft>
              <a:buSzPts val="23100"/>
              <a:buNone/>
              <a:defRPr sz="23100"/>
            </a:lvl7pPr>
            <a:lvl8pPr lvl="7" rtl="0" algn="ctr">
              <a:spcBef>
                <a:spcPts val="0"/>
              </a:spcBef>
              <a:spcAft>
                <a:spcPts val="0"/>
              </a:spcAft>
              <a:buSzPts val="23100"/>
              <a:buNone/>
              <a:defRPr sz="23100"/>
            </a:lvl8pPr>
            <a:lvl9pPr lvl="8" rtl="0" algn="ctr">
              <a:spcBef>
                <a:spcPts val="0"/>
              </a:spcBef>
              <a:spcAft>
                <a:spcPts val="0"/>
              </a:spcAft>
              <a:buSzPts val="23100"/>
              <a:buNone/>
              <a:defRPr sz="23100"/>
            </a:lvl9pPr>
          </a:lstStyle>
          <a:p>
            <a:r>
              <a:t>xx%</a:t>
            </a:r>
          </a:p>
        </p:txBody>
      </p:sp>
      <p:sp>
        <p:nvSpPr>
          <p:cNvPr id="1087" name="Google Shape;1087;p41"/>
          <p:cNvSpPr txBox="1"/>
          <p:nvPr>
            <p:ph idx="5" type="subTitle"/>
          </p:nvPr>
        </p:nvSpPr>
        <p:spPr>
          <a:xfrm>
            <a:off x="17489925" y="11074827"/>
            <a:ext cx="5391300" cy="1575600"/>
          </a:xfrm>
          <a:prstGeom prst="rect">
            <a:avLst/>
          </a:prstGeom>
          <a:noFill/>
          <a:ln>
            <a:noFill/>
          </a:ln>
        </p:spPr>
        <p:txBody>
          <a:bodyPr anchorCtr="0" anchor="ctr" bIns="341325" lIns="341325" spcFirstLastPara="1" rIns="341325" wrap="square" tIns="341325">
            <a:noAutofit/>
          </a:bodyPr>
          <a:lstStyle>
            <a:lvl1pPr lvl="0"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1pPr>
            <a:lvl2pPr lvl="1"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2pPr>
            <a:lvl3pPr lvl="2"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3pPr>
            <a:lvl4pPr lvl="3"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4pPr>
            <a:lvl5pPr lvl="4"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5pPr>
            <a:lvl6pPr lvl="5"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6pPr>
            <a:lvl7pPr lvl="6"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7pPr>
            <a:lvl8pPr lvl="7"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8pPr>
            <a:lvl9pPr lvl="8"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9pPr>
          </a:lstStyle>
          <a:p/>
        </p:txBody>
      </p:sp>
      <p:sp>
        <p:nvSpPr>
          <p:cNvPr id="1088" name="Google Shape;1088;p41"/>
          <p:cNvSpPr txBox="1"/>
          <p:nvPr>
            <p:ph hasCustomPrompt="1" idx="6" type="title"/>
          </p:nvPr>
        </p:nvSpPr>
        <p:spPr>
          <a:xfrm>
            <a:off x="17489925" y="9161813"/>
            <a:ext cx="5391300" cy="2178600"/>
          </a:xfrm>
          <a:prstGeom prst="rect">
            <a:avLst/>
          </a:prstGeom>
        </p:spPr>
        <p:txBody>
          <a:bodyPr anchorCtr="0" anchor="ctr" bIns="341325" lIns="341325" spcFirstLastPara="1" rIns="341325" wrap="square" tIns="341325">
            <a:noAutofit/>
          </a:bodyPr>
          <a:lstStyle>
            <a:lvl1pPr lvl="0" rtl="0" algn="ctr">
              <a:spcBef>
                <a:spcPts val="0"/>
              </a:spcBef>
              <a:spcAft>
                <a:spcPts val="0"/>
              </a:spcAft>
              <a:buSzPts val="23100"/>
              <a:buNone/>
              <a:defRPr sz="11200"/>
            </a:lvl1pPr>
            <a:lvl2pPr lvl="1" rtl="0" algn="ctr">
              <a:spcBef>
                <a:spcPts val="0"/>
              </a:spcBef>
              <a:spcAft>
                <a:spcPts val="0"/>
              </a:spcAft>
              <a:buSzPts val="23100"/>
              <a:buNone/>
              <a:defRPr sz="23100"/>
            </a:lvl2pPr>
            <a:lvl3pPr lvl="2" rtl="0" algn="ctr">
              <a:spcBef>
                <a:spcPts val="0"/>
              </a:spcBef>
              <a:spcAft>
                <a:spcPts val="0"/>
              </a:spcAft>
              <a:buSzPts val="23100"/>
              <a:buNone/>
              <a:defRPr sz="23100"/>
            </a:lvl3pPr>
            <a:lvl4pPr lvl="3" rtl="0" algn="ctr">
              <a:spcBef>
                <a:spcPts val="0"/>
              </a:spcBef>
              <a:spcAft>
                <a:spcPts val="0"/>
              </a:spcAft>
              <a:buSzPts val="23100"/>
              <a:buNone/>
              <a:defRPr sz="23100"/>
            </a:lvl4pPr>
            <a:lvl5pPr lvl="4" rtl="0" algn="ctr">
              <a:spcBef>
                <a:spcPts val="0"/>
              </a:spcBef>
              <a:spcAft>
                <a:spcPts val="0"/>
              </a:spcAft>
              <a:buSzPts val="23100"/>
              <a:buNone/>
              <a:defRPr sz="23100"/>
            </a:lvl5pPr>
            <a:lvl6pPr lvl="5" rtl="0" algn="ctr">
              <a:spcBef>
                <a:spcPts val="0"/>
              </a:spcBef>
              <a:spcAft>
                <a:spcPts val="0"/>
              </a:spcAft>
              <a:buSzPts val="23100"/>
              <a:buNone/>
              <a:defRPr sz="23100"/>
            </a:lvl6pPr>
            <a:lvl7pPr lvl="6" rtl="0" algn="ctr">
              <a:spcBef>
                <a:spcPts val="0"/>
              </a:spcBef>
              <a:spcAft>
                <a:spcPts val="0"/>
              </a:spcAft>
              <a:buSzPts val="23100"/>
              <a:buNone/>
              <a:defRPr sz="23100"/>
            </a:lvl7pPr>
            <a:lvl8pPr lvl="7" rtl="0" algn="ctr">
              <a:spcBef>
                <a:spcPts val="0"/>
              </a:spcBef>
              <a:spcAft>
                <a:spcPts val="0"/>
              </a:spcAft>
              <a:buSzPts val="23100"/>
              <a:buNone/>
              <a:defRPr sz="23100"/>
            </a:lvl8pPr>
            <a:lvl9pPr lvl="8" rtl="0" algn="ctr">
              <a:spcBef>
                <a:spcPts val="0"/>
              </a:spcBef>
              <a:spcAft>
                <a:spcPts val="0"/>
              </a:spcAft>
              <a:buSzPts val="23100"/>
              <a:buNone/>
              <a:defRPr sz="23100"/>
            </a:lvl9pPr>
          </a:lstStyle>
          <a:p>
            <a:r>
              <a:t>xx%</a:t>
            </a:r>
          </a:p>
        </p:txBody>
      </p:sp>
      <p:sp>
        <p:nvSpPr>
          <p:cNvPr id="1089" name="Google Shape;1089;p41"/>
          <p:cNvSpPr txBox="1"/>
          <p:nvPr>
            <p:ph idx="7" type="subTitle"/>
          </p:nvPr>
        </p:nvSpPr>
        <p:spPr>
          <a:xfrm>
            <a:off x="24942600" y="11074827"/>
            <a:ext cx="5391300" cy="1575600"/>
          </a:xfrm>
          <a:prstGeom prst="rect">
            <a:avLst/>
          </a:prstGeom>
          <a:noFill/>
          <a:ln>
            <a:noFill/>
          </a:ln>
        </p:spPr>
        <p:txBody>
          <a:bodyPr anchorCtr="0" anchor="ctr" bIns="341325" lIns="341325" spcFirstLastPara="1" rIns="341325" wrap="square" tIns="341325">
            <a:noAutofit/>
          </a:bodyPr>
          <a:lstStyle>
            <a:lvl1pPr lvl="0"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1pPr>
            <a:lvl2pPr lvl="1"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2pPr>
            <a:lvl3pPr lvl="2"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3pPr>
            <a:lvl4pPr lvl="3"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4pPr>
            <a:lvl5pPr lvl="4"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5pPr>
            <a:lvl6pPr lvl="5"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6pPr>
            <a:lvl7pPr lvl="6"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7pPr>
            <a:lvl8pPr lvl="7"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8pPr>
            <a:lvl9pPr lvl="8"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9pPr>
          </a:lstStyle>
          <a:p/>
        </p:txBody>
      </p:sp>
      <p:sp>
        <p:nvSpPr>
          <p:cNvPr id="1090" name="Google Shape;1090;p41"/>
          <p:cNvSpPr txBox="1"/>
          <p:nvPr>
            <p:ph hasCustomPrompt="1" idx="8" type="title"/>
          </p:nvPr>
        </p:nvSpPr>
        <p:spPr>
          <a:xfrm>
            <a:off x="24942600" y="9161813"/>
            <a:ext cx="5391300" cy="2178600"/>
          </a:xfrm>
          <a:prstGeom prst="rect">
            <a:avLst/>
          </a:prstGeom>
        </p:spPr>
        <p:txBody>
          <a:bodyPr anchorCtr="0" anchor="ctr" bIns="341325" lIns="341325" spcFirstLastPara="1" rIns="341325" wrap="square" tIns="341325">
            <a:noAutofit/>
          </a:bodyPr>
          <a:lstStyle>
            <a:lvl1pPr lvl="0" rtl="0" algn="ctr">
              <a:spcBef>
                <a:spcPts val="0"/>
              </a:spcBef>
              <a:spcAft>
                <a:spcPts val="0"/>
              </a:spcAft>
              <a:buSzPts val="23100"/>
              <a:buNone/>
              <a:defRPr sz="11200"/>
            </a:lvl1pPr>
            <a:lvl2pPr lvl="1" rtl="0" algn="ctr">
              <a:spcBef>
                <a:spcPts val="0"/>
              </a:spcBef>
              <a:spcAft>
                <a:spcPts val="0"/>
              </a:spcAft>
              <a:buSzPts val="23100"/>
              <a:buNone/>
              <a:defRPr sz="23100"/>
            </a:lvl2pPr>
            <a:lvl3pPr lvl="2" rtl="0" algn="ctr">
              <a:spcBef>
                <a:spcPts val="0"/>
              </a:spcBef>
              <a:spcAft>
                <a:spcPts val="0"/>
              </a:spcAft>
              <a:buSzPts val="23100"/>
              <a:buNone/>
              <a:defRPr sz="23100"/>
            </a:lvl3pPr>
            <a:lvl4pPr lvl="3" rtl="0" algn="ctr">
              <a:spcBef>
                <a:spcPts val="0"/>
              </a:spcBef>
              <a:spcAft>
                <a:spcPts val="0"/>
              </a:spcAft>
              <a:buSzPts val="23100"/>
              <a:buNone/>
              <a:defRPr sz="23100"/>
            </a:lvl4pPr>
            <a:lvl5pPr lvl="4" rtl="0" algn="ctr">
              <a:spcBef>
                <a:spcPts val="0"/>
              </a:spcBef>
              <a:spcAft>
                <a:spcPts val="0"/>
              </a:spcAft>
              <a:buSzPts val="23100"/>
              <a:buNone/>
              <a:defRPr sz="23100"/>
            </a:lvl5pPr>
            <a:lvl6pPr lvl="5" rtl="0" algn="ctr">
              <a:spcBef>
                <a:spcPts val="0"/>
              </a:spcBef>
              <a:spcAft>
                <a:spcPts val="0"/>
              </a:spcAft>
              <a:buSzPts val="23100"/>
              <a:buNone/>
              <a:defRPr sz="23100"/>
            </a:lvl6pPr>
            <a:lvl7pPr lvl="6" rtl="0" algn="ctr">
              <a:spcBef>
                <a:spcPts val="0"/>
              </a:spcBef>
              <a:spcAft>
                <a:spcPts val="0"/>
              </a:spcAft>
              <a:buSzPts val="23100"/>
              <a:buNone/>
              <a:defRPr sz="23100"/>
            </a:lvl7pPr>
            <a:lvl8pPr lvl="7" rtl="0" algn="ctr">
              <a:spcBef>
                <a:spcPts val="0"/>
              </a:spcBef>
              <a:spcAft>
                <a:spcPts val="0"/>
              </a:spcAft>
              <a:buSzPts val="23100"/>
              <a:buNone/>
              <a:defRPr sz="23100"/>
            </a:lvl8pPr>
            <a:lvl9pPr lvl="8" rtl="0" algn="ctr">
              <a:spcBef>
                <a:spcPts val="0"/>
              </a:spcBef>
              <a:spcAft>
                <a:spcPts val="0"/>
              </a:spcAft>
              <a:buSzPts val="23100"/>
              <a:buNone/>
              <a:defRPr sz="23100"/>
            </a:lvl9pPr>
          </a:lstStyle>
          <a:p>
            <a:r>
              <a:t>xx%</a:t>
            </a:r>
          </a:p>
        </p:txBody>
      </p:sp>
      <p:sp>
        <p:nvSpPr>
          <p:cNvPr id="1091" name="Google Shape;1091;p41"/>
          <p:cNvSpPr txBox="1"/>
          <p:nvPr>
            <p:ph idx="9" type="subTitle"/>
          </p:nvPr>
        </p:nvSpPr>
        <p:spPr>
          <a:xfrm>
            <a:off x="2584080" y="18065760"/>
            <a:ext cx="5391300" cy="1575600"/>
          </a:xfrm>
          <a:prstGeom prst="rect">
            <a:avLst/>
          </a:prstGeom>
          <a:noFill/>
          <a:ln>
            <a:noFill/>
          </a:ln>
        </p:spPr>
        <p:txBody>
          <a:bodyPr anchorCtr="0" anchor="ctr" bIns="341325" lIns="341325" spcFirstLastPara="1" rIns="341325" wrap="square" tIns="341325">
            <a:noAutofit/>
          </a:bodyPr>
          <a:lstStyle>
            <a:lvl1pPr lvl="0"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1pPr>
            <a:lvl2pPr lvl="1"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2pPr>
            <a:lvl3pPr lvl="2"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3pPr>
            <a:lvl4pPr lvl="3"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4pPr>
            <a:lvl5pPr lvl="4"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5pPr>
            <a:lvl6pPr lvl="5"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6pPr>
            <a:lvl7pPr lvl="6"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7pPr>
            <a:lvl8pPr lvl="7"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8pPr>
            <a:lvl9pPr lvl="8"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9pPr>
          </a:lstStyle>
          <a:p/>
        </p:txBody>
      </p:sp>
      <p:sp>
        <p:nvSpPr>
          <p:cNvPr id="1092" name="Google Shape;1092;p41"/>
          <p:cNvSpPr txBox="1"/>
          <p:nvPr>
            <p:ph hasCustomPrompt="1" idx="13" type="title"/>
          </p:nvPr>
        </p:nvSpPr>
        <p:spPr>
          <a:xfrm>
            <a:off x="2584080" y="16152747"/>
            <a:ext cx="5391300" cy="2178600"/>
          </a:xfrm>
          <a:prstGeom prst="rect">
            <a:avLst/>
          </a:prstGeom>
        </p:spPr>
        <p:txBody>
          <a:bodyPr anchorCtr="0" anchor="ctr" bIns="341325" lIns="341325" spcFirstLastPara="1" rIns="341325" wrap="square" tIns="341325">
            <a:noAutofit/>
          </a:bodyPr>
          <a:lstStyle>
            <a:lvl1pPr lvl="0" rtl="0" algn="ctr">
              <a:spcBef>
                <a:spcPts val="0"/>
              </a:spcBef>
              <a:spcAft>
                <a:spcPts val="0"/>
              </a:spcAft>
              <a:buSzPts val="23100"/>
              <a:buNone/>
              <a:defRPr sz="11200"/>
            </a:lvl1pPr>
            <a:lvl2pPr lvl="1" rtl="0" algn="ctr">
              <a:spcBef>
                <a:spcPts val="0"/>
              </a:spcBef>
              <a:spcAft>
                <a:spcPts val="0"/>
              </a:spcAft>
              <a:buSzPts val="23100"/>
              <a:buNone/>
              <a:defRPr sz="23100"/>
            </a:lvl2pPr>
            <a:lvl3pPr lvl="2" rtl="0" algn="ctr">
              <a:spcBef>
                <a:spcPts val="0"/>
              </a:spcBef>
              <a:spcAft>
                <a:spcPts val="0"/>
              </a:spcAft>
              <a:buSzPts val="23100"/>
              <a:buNone/>
              <a:defRPr sz="23100"/>
            </a:lvl3pPr>
            <a:lvl4pPr lvl="3" rtl="0" algn="ctr">
              <a:spcBef>
                <a:spcPts val="0"/>
              </a:spcBef>
              <a:spcAft>
                <a:spcPts val="0"/>
              </a:spcAft>
              <a:buSzPts val="23100"/>
              <a:buNone/>
              <a:defRPr sz="23100"/>
            </a:lvl4pPr>
            <a:lvl5pPr lvl="4" rtl="0" algn="ctr">
              <a:spcBef>
                <a:spcPts val="0"/>
              </a:spcBef>
              <a:spcAft>
                <a:spcPts val="0"/>
              </a:spcAft>
              <a:buSzPts val="23100"/>
              <a:buNone/>
              <a:defRPr sz="23100"/>
            </a:lvl5pPr>
            <a:lvl6pPr lvl="5" rtl="0" algn="ctr">
              <a:spcBef>
                <a:spcPts val="0"/>
              </a:spcBef>
              <a:spcAft>
                <a:spcPts val="0"/>
              </a:spcAft>
              <a:buSzPts val="23100"/>
              <a:buNone/>
              <a:defRPr sz="23100"/>
            </a:lvl6pPr>
            <a:lvl7pPr lvl="6" rtl="0" algn="ctr">
              <a:spcBef>
                <a:spcPts val="0"/>
              </a:spcBef>
              <a:spcAft>
                <a:spcPts val="0"/>
              </a:spcAft>
              <a:buSzPts val="23100"/>
              <a:buNone/>
              <a:defRPr sz="23100"/>
            </a:lvl7pPr>
            <a:lvl8pPr lvl="7" rtl="0" algn="ctr">
              <a:spcBef>
                <a:spcPts val="0"/>
              </a:spcBef>
              <a:spcAft>
                <a:spcPts val="0"/>
              </a:spcAft>
              <a:buSzPts val="23100"/>
              <a:buNone/>
              <a:defRPr sz="23100"/>
            </a:lvl8pPr>
            <a:lvl9pPr lvl="8" rtl="0" algn="ctr">
              <a:spcBef>
                <a:spcPts val="0"/>
              </a:spcBef>
              <a:spcAft>
                <a:spcPts val="0"/>
              </a:spcAft>
              <a:buSzPts val="23100"/>
              <a:buNone/>
              <a:defRPr sz="23100"/>
            </a:lvl9pPr>
          </a:lstStyle>
          <a:p>
            <a:r>
              <a:t>xx%</a:t>
            </a:r>
          </a:p>
        </p:txBody>
      </p:sp>
      <p:sp>
        <p:nvSpPr>
          <p:cNvPr id="1093" name="Google Shape;1093;p41"/>
          <p:cNvSpPr txBox="1"/>
          <p:nvPr>
            <p:ph idx="14" type="subTitle"/>
          </p:nvPr>
        </p:nvSpPr>
        <p:spPr>
          <a:xfrm>
            <a:off x="10036935" y="18065760"/>
            <a:ext cx="5391300" cy="1575600"/>
          </a:xfrm>
          <a:prstGeom prst="rect">
            <a:avLst/>
          </a:prstGeom>
          <a:noFill/>
          <a:ln>
            <a:noFill/>
          </a:ln>
        </p:spPr>
        <p:txBody>
          <a:bodyPr anchorCtr="0" anchor="ctr" bIns="341325" lIns="341325" spcFirstLastPara="1" rIns="341325" wrap="square" tIns="341325">
            <a:noAutofit/>
          </a:bodyPr>
          <a:lstStyle>
            <a:lvl1pPr lvl="0"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1pPr>
            <a:lvl2pPr lvl="1"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2pPr>
            <a:lvl3pPr lvl="2"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3pPr>
            <a:lvl4pPr lvl="3"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4pPr>
            <a:lvl5pPr lvl="4"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5pPr>
            <a:lvl6pPr lvl="5"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6pPr>
            <a:lvl7pPr lvl="6"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7pPr>
            <a:lvl8pPr lvl="7"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8pPr>
            <a:lvl9pPr lvl="8"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9pPr>
          </a:lstStyle>
          <a:p/>
        </p:txBody>
      </p:sp>
      <p:sp>
        <p:nvSpPr>
          <p:cNvPr id="1094" name="Google Shape;1094;p41"/>
          <p:cNvSpPr txBox="1"/>
          <p:nvPr>
            <p:ph hasCustomPrompt="1" idx="15" type="title"/>
          </p:nvPr>
        </p:nvSpPr>
        <p:spPr>
          <a:xfrm>
            <a:off x="10036935" y="16152747"/>
            <a:ext cx="5391300" cy="2178600"/>
          </a:xfrm>
          <a:prstGeom prst="rect">
            <a:avLst/>
          </a:prstGeom>
        </p:spPr>
        <p:txBody>
          <a:bodyPr anchorCtr="0" anchor="ctr" bIns="341325" lIns="341325" spcFirstLastPara="1" rIns="341325" wrap="square" tIns="341325">
            <a:noAutofit/>
          </a:bodyPr>
          <a:lstStyle>
            <a:lvl1pPr lvl="0" rtl="0" algn="ctr">
              <a:spcBef>
                <a:spcPts val="0"/>
              </a:spcBef>
              <a:spcAft>
                <a:spcPts val="0"/>
              </a:spcAft>
              <a:buSzPts val="23100"/>
              <a:buNone/>
              <a:defRPr sz="11200"/>
            </a:lvl1pPr>
            <a:lvl2pPr lvl="1" rtl="0" algn="ctr">
              <a:spcBef>
                <a:spcPts val="0"/>
              </a:spcBef>
              <a:spcAft>
                <a:spcPts val="0"/>
              </a:spcAft>
              <a:buSzPts val="23100"/>
              <a:buNone/>
              <a:defRPr sz="23100"/>
            </a:lvl2pPr>
            <a:lvl3pPr lvl="2" rtl="0" algn="ctr">
              <a:spcBef>
                <a:spcPts val="0"/>
              </a:spcBef>
              <a:spcAft>
                <a:spcPts val="0"/>
              </a:spcAft>
              <a:buSzPts val="23100"/>
              <a:buNone/>
              <a:defRPr sz="23100"/>
            </a:lvl3pPr>
            <a:lvl4pPr lvl="3" rtl="0" algn="ctr">
              <a:spcBef>
                <a:spcPts val="0"/>
              </a:spcBef>
              <a:spcAft>
                <a:spcPts val="0"/>
              </a:spcAft>
              <a:buSzPts val="23100"/>
              <a:buNone/>
              <a:defRPr sz="23100"/>
            </a:lvl4pPr>
            <a:lvl5pPr lvl="4" rtl="0" algn="ctr">
              <a:spcBef>
                <a:spcPts val="0"/>
              </a:spcBef>
              <a:spcAft>
                <a:spcPts val="0"/>
              </a:spcAft>
              <a:buSzPts val="23100"/>
              <a:buNone/>
              <a:defRPr sz="23100"/>
            </a:lvl5pPr>
            <a:lvl6pPr lvl="5" rtl="0" algn="ctr">
              <a:spcBef>
                <a:spcPts val="0"/>
              </a:spcBef>
              <a:spcAft>
                <a:spcPts val="0"/>
              </a:spcAft>
              <a:buSzPts val="23100"/>
              <a:buNone/>
              <a:defRPr sz="23100"/>
            </a:lvl6pPr>
            <a:lvl7pPr lvl="6" rtl="0" algn="ctr">
              <a:spcBef>
                <a:spcPts val="0"/>
              </a:spcBef>
              <a:spcAft>
                <a:spcPts val="0"/>
              </a:spcAft>
              <a:buSzPts val="23100"/>
              <a:buNone/>
              <a:defRPr sz="23100"/>
            </a:lvl7pPr>
            <a:lvl8pPr lvl="7" rtl="0" algn="ctr">
              <a:spcBef>
                <a:spcPts val="0"/>
              </a:spcBef>
              <a:spcAft>
                <a:spcPts val="0"/>
              </a:spcAft>
              <a:buSzPts val="23100"/>
              <a:buNone/>
              <a:defRPr sz="23100"/>
            </a:lvl8pPr>
            <a:lvl9pPr lvl="8" rtl="0" algn="ctr">
              <a:spcBef>
                <a:spcPts val="0"/>
              </a:spcBef>
              <a:spcAft>
                <a:spcPts val="0"/>
              </a:spcAft>
              <a:buSzPts val="23100"/>
              <a:buNone/>
              <a:defRPr sz="23100"/>
            </a:lvl9pPr>
          </a:lstStyle>
          <a:p>
            <a:r>
              <a:t>xx%</a:t>
            </a:r>
          </a:p>
        </p:txBody>
      </p:sp>
      <p:sp>
        <p:nvSpPr>
          <p:cNvPr id="1095" name="Google Shape;1095;p41"/>
          <p:cNvSpPr txBox="1"/>
          <p:nvPr>
            <p:ph idx="16" type="subTitle"/>
          </p:nvPr>
        </p:nvSpPr>
        <p:spPr>
          <a:xfrm>
            <a:off x="17489925" y="18065760"/>
            <a:ext cx="5391300" cy="1575600"/>
          </a:xfrm>
          <a:prstGeom prst="rect">
            <a:avLst/>
          </a:prstGeom>
          <a:noFill/>
          <a:ln>
            <a:noFill/>
          </a:ln>
        </p:spPr>
        <p:txBody>
          <a:bodyPr anchorCtr="0" anchor="ctr" bIns="341325" lIns="341325" spcFirstLastPara="1" rIns="341325" wrap="square" tIns="341325">
            <a:noAutofit/>
          </a:bodyPr>
          <a:lstStyle>
            <a:lvl1pPr lvl="0"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1pPr>
            <a:lvl2pPr lvl="1"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2pPr>
            <a:lvl3pPr lvl="2"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3pPr>
            <a:lvl4pPr lvl="3"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4pPr>
            <a:lvl5pPr lvl="4"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5pPr>
            <a:lvl6pPr lvl="5"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6pPr>
            <a:lvl7pPr lvl="6"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7pPr>
            <a:lvl8pPr lvl="7"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8pPr>
            <a:lvl9pPr lvl="8"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9pPr>
          </a:lstStyle>
          <a:p/>
        </p:txBody>
      </p:sp>
      <p:sp>
        <p:nvSpPr>
          <p:cNvPr id="1096" name="Google Shape;1096;p41"/>
          <p:cNvSpPr txBox="1"/>
          <p:nvPr>
            <p:ph hasCustomPrompt="1" idx="17" type="title"/>
          </p:nvPr>
        </p:nvSpPr>
        <p:spPr>
          <a:xfrm>
            <a:off x="17489925" y="16152747"/>
            <a:ext cx="5391300" cy="2178600"/>
          </a:xfrm>
          <a:prstGeom prst="rect">
            <a:avLst/>
          </a:prstGeom>
        </p:spPr>
        <p:txBody>
          <a:bodyPr anchorCtr="0" anchor="ctr" bIns="341325" lIns="341325" spcFirstLastPara="1" rIns="341325" wrap="square" tIns="341325">
            <a:noAutofit/>
          </a:bodyPr>
          <a:lstStyle>
            <a:lvl1pPr lvl="0" rtl="0" algn="ctr">
              <a:spcBef>
                <a:spcPts val="0"/>
              </a:spcBef>
              <a:spcAft>
                <a:spcPts val="0"/>
              </a:spcAft>
              <a:buSzPts val="23100"/>
              <a:buNone/>
              <a:defRPr sz="11200"/>
            </a:lvl1pPr>
            <a:lvl2pPr lvl="1" rtl="0" algn="ctr">
              <a:spcBef>
                <a:spcPts val="0"/>
              </a:spcBef>
              <a:spcAft>
                <a:spcPts val="0"/>
              </a:spcAft>
              <a:buSzPts val="23100"/>
              <a:buNone/>
              <a:defRPr sz="23100"/>
            </a:lvl2pPr>
            <a:lvl3pPr lvl="2" rtl="0" algn="ctr">
              <a:spcBef>
                <a:spcPts val="0"/>
              </a:spcBef>
              <a:spcAft>
                <a:spcPts val="0"/>
              </a:spcAft>
              <a:buSzPts val="23100"/>
              <a:buNone/>
              <a:defRPr sz="23100"/>
            </a:lvl3pPr>
            <a:lvl4pPr lvl="3" rtl="0" algn="ctr">
              <a:spcBef>
                <a:spcPts val="0"/>
              </a:spcBef>
              <a:spcAft>
                <a:spcPts val="0"/>
              </a:spcAft>
              <a:buSzPts val="23100"/>
              <a:buNone/>
              <a:defRPr sz="23100"/>
            </a:lvl4pPr>
            <a:lvl5pPr lvl="4" rtl="0" algn="ctr">
              <a:spcBef>
                <a:spcPts val="0"/>
              </a:spcBef>
              <a:spcAft>
                <a:spcPts val="0"/>
              </a:spcAft>
              <a:buSzPts val="23100"/>
              <a:buNone/>
              <a:defRPr sz="23100"/>
            </a:lvl5pPr>
            <a:lvl6pPr lvl="5" rtl="0" algn="ctr">
              <a:spcBef>
                <a:spcPts val="0"/>
              </a:spcBef>
              <a:spcAft>
                <a:spcPts val="0"/>
              </a:spcAft>
              <a:buSzPts val="23100"/>
              <a:buNone/>
              <a:defRPr sz="23100"/>
            </a:lvl6pPr>
            <a:lvl7pPr lvl="6" rtl="0" algn="ctr">
              <a:spcBef>
                <a:spcPts val="0"/>
              </a:spcBef>
              <a:spcAft>
                <a:spcPts val="0"/>
              </a:spcAft>
              <a:buSzPts val="23100"/>
              <a:buNone/>
              <a:defRPr sz="23100"/>
            </a:lvl7pPr>
            <a:lvl8pPr lvl="7" rtl="0" algn="ctr">
              <a:spcBef>
                <a:spcPts val="0"/>
              </a:spcBef>
              <a:spcAft>
                <a:spcPts val="0"/>
              </a:spcAft>
              <a:buSzPts val="23100"/>
              <a:buNone/>
              <a:defRPr sz="23100"/>
            </a:lvl8pPr>
            <a:lvl9pPr lvl="8" rtl="0" algn="ctr">
              <a:spcBef>
                <a:spcPts val="0"/>
              </a:spcBef>
              <a:spcAft>
                <a:spcPts val="0"/>
              </a:spcAft>
              <a:buSzPts val="23100"/>
              <a:buNone/>
              <a:defRPr sz="23100"/>
            </a:lvl9pPr>
          </a:lstStyle>
          <a:p>
            <a:r>
              <a:t>xx%</a:t>
            </a:r>
          </a:p>
        </p:txBody>
      </p:sp>
      <p:sp>
        <p:nvSpPr>
          <p:cNvPr id="1097" name="Google Shape;1097;p41"/>
          <p:cNvSpPr txBox="1"/>
          <p:nvPr>
            <p:ph idx="18" type="subTitle"/>
          </p:nvPr>
        </p:nvSpPr>
        <p:spPr>
          <a:xfrm>
            <a:off x="24942600" y="18065760"/>
            <a:ext cx="5391300" cy="1575600"/>
          </a:xfrm>
          <a:prstGeom prst="rect">
            <a:avLst/>
          </a:prstGeom>
          <a:noFill/>
          <a:ln>
            <a:noFill/>
          </a:ln>
        </p:spPr>
        <p:txBody>
          <a:bodyPr anchorCtr="0" anchor="ctr" bIns="341325" lIns="341325" spcFirstLastPara="1" rIns="341325" wrap="square" tIns="341325">
            <a:noAutofit/>
          </a:bodyPr>
          <a:lstStyle>
            <a:lvl1pPr lvl="0"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1pPr>
            <a:lvl2pPr lvl="1"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2pPr>
            <a:lvl3pPr lvl="2"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3pPr>
            <a:lvl4pPr lvl="3"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4pPr>
            <a:lvl5pPr lvl="4"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5pPr>
            <a:lvl6pPr lvl="5"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6pPr>
            <a:lvl7pPr lvl="6"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7pPr>
            <a:lvl8pPr lvl="7"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8pPr>
            <a:lvl9pPr lvl="8"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9pPr>
          </a:lstStyle>
          <a:p/>
        </p:txBody>
      </p:sp>
      <p:sp>
        <p:nvSpPr>
          <p:cNvPr id="1098" name="Google Shape;1098;p41"/>
          <p:cNvSpPr txBox="1"/>
          <p:nvPr>
            <p:ph hasCustomPrompt="1" idx="19" type="title"/>
          </p:nvPr>
        </p:nvSpPr>
        <p:spPr>
          <a:xfrm>
            <a:off x="24942600" y="16152747"/>
            <a:ext cx="5391300" cy="2178600"/>
          </a:xfrm>
          <a:prstGeom prst="rect">
            <a:avLst/>
          </a:prstGeom>
        </p:spPr>
        <p:txBody>
          <a:bodyPr anchorCtr="0" anchor="ctr" bIns="341325" lIns="341325" spcFirstLastPara="1" rIns="341325" wrap="square" tIns="341325">
            <a:noAutofit/>
          </a:bodyPr>
          <a:lstStyle>
            <a:lvl1pPr lvl="0" rtl="0" algn="ctr">
              <a:spcBef>
                <a:spcPts val="0"/>
              </a:spcBef>
              <a:spcAft>
                <a:spcPts val="0"/>
              </a:spcAft>
              <a:buSzPts val="23100"/>
              <a:buNone/>
              <a:defRPr sz="11200"/>
            </a:lvl1pPr>
            <a:lvl2pPr lvl="1" rtl="0" algn="ctr">
              <a:spcBef>
                <a:spcPts val="0"/>
              </a:spcBef>
              <a:spcAft>
                <a:spcPts val="0"/>
              </a:spcAft>
              <a:buSzPts val="23100"/>
              <a:buNone/>
              <a:defRPr sz="23100"/>
            </a:lvl2pPr>
            <a:lvl3pPr lvl="2" rtl="0" algn="ctr">
              <a:spcBef>
                <a:spcPts val="0"/>
              </a:spcBef>
              <a:spcAft>
                <a:spcPts val="0"/>
              </a:spcAft>
              <a:buSzPts val="23100"/>
              <a:buNone/>
              <a:defRPr sz="23100"/>
            </a:lvl3pPr>
            <a:lvl4pPr lvl="3" rtl="0" algn="ctr">
              <a:spcBef>
                <a:spcPts val="0"/>
              </a:spcBef>
              <a:spcAft>
                <a:spcPts val="0"/>
              </a:spcAft>
              <a:buSzPts val="23100"/>
              <a:buNone/>
              <a:defRPr sz="23100"/>
            </a:lvl4pPr>
            <a:lvl5pPr lvl="4" rtl="0" algn="ctr">
              <a:spcBef>
                <a:spcPts val="0"/>
              </a:spcBef>
              <a:spcAft>
                <a:spcPts val="0"/>
              </a:spcAft>
              <a:buSzPts val="23100"/>
              <a:buNone/>
              <a:defRPr sz="23100"/>
            </a:lvl5pPr>
            <a:lvl6pPr lvl="5" rtl="0" algn="ctr">
              <a:spcBef>
                <a:spcPts val="0"/>
              </a:spcBef>
              <a:spcAft>
                <a:spcPts val="0"/>
              </a:spcAft>
              <a:buSzPts val="23100"/>
              <a:buNone/>
              <a:defRPr sz="23100"/>
            </a:lvl6pPr>
            <a:lvl7pPr lvl="6" rtl="0" algn="ctr">
              <a:spcBef>
                <a:spcPts val="0"/>
              </a:spcBef>
              <a:spcAft>
                <a:spcPts val="0"/>
              </a:spcAft>
              <a:buSzPts val="23100"/>
              <a:buNone/>
              <a:defRPr sz="23100"/>
            </a:lvl7pPr>
            <a:lvl8pPr lvl="7" rtl="0" algn="ctr">
              <a:spcBef>
                <a:spcPts val="0"/>
              </a:spcBef>
              <a:spcAft>
                <a:spcPts val="0"/>
              </a:spcAft>
              <a:buSzPts val="23100"/>
              <a:buNone/>
              <a:defRPr sz="23100"/>
            </a:lvl8pPr>
            <a:lvl9pPr lvl="8" rtl="0" algn="ctr">
              <a:spcBef>
                <a:spcPts val="0"/>
              </a:spcBef>
              <a:spcAft>
                <a:spcPts val="0"/>
              </a:spcAft>
              <a:buSzPts val="23100"/>
              <a:buNone/>
              <a:defRPr sz="23100"/>
            </a:lvl9pPr>
          </a:lstStyle>
          <a:p>
            <a:r>
              <a:t>xx%</a:t>
            </a:r>
          </a:p>
        </p:txBody>
      </p:sp>
      <p:sp>
        <p:nvSpPr>
          <p:cNvPr id="1099" name="Google Shape;1099;p41"/>
          <p:cNvSpPr/>
          <p:nvPr/>
        </p:nvSpPr>
        <p:spPr>
          <a:xfrm>
            <a:off x="22108590" y="-949126"/>
            <a:ext cx="13257972" cy="5298584"/>
          </a:xfrm>
          <a:custGeom>
            <a:rect b="b" l="l" r="r" t="t"/>
            <a:pathLst>
              <a:path extrusionOk="0" h="9729" w="28851">
                <a:moveTo>
                  <a:pt x="943" y="0"/>
                </a:moveTo>
                <a:cubicBezTo>
                  <a:pt x="631" y="0"/>
                  <a:pt x="337" y="87"/>
                  <a:pt x="179" y="380"/>
                </a:cubicBezTo>
                <a:cubicBezTo>
                  <a:pt x="1" y="711"/>
                  <a:pt x="78" y="1189"/>
                  <a:pt x="451" y="1303"/>
                </a:cubicBezTo>
                <a:cubicBezTo>
                  <a:pt x="355" y="2313"/>
                  <a:pt x="452" y="3522"/>
                  <a:pt x="1499" y="3989"/>
                </a:cubicBezTo>
                <a:cubicBezTo>
                  <a:pt x="1785" y="4117"/>
                  <a:pt x="2088" y="4165"/>
                  <a:pt x="2396" y="4165"/>
                </a:cubicBezTo>
                <a:cubicBezTo>
                  <a:pt x="3000" y="4165"/>
                  <a:pt x="3625" y="3981"/>
                  <a:pt x="4188" y="3848"/>
                </a:cubicBezTo>
                <a:cubicBezTo>
                  <a:pt x="4624" y="3745"/>
                  <a:pt x="5112" y="3633"/>
                  <a:pt x="5582" y="3633"/>
                </a:cubicBezTo>
                <a:cubicBezTo>
                  <a:pt x="6044" y="3633"/>
                  <a:pt x="6489" y="3741"/>
                  <a:pt x="6852" y="4069"/>
                </a:cubicBezTo>
                <a:cubicBezTo>
                  <a:pt x="7560" y="4711"/>
                  <a:pt x="7722" y="5737"/>
                  <a:pt x="8257" y="6500"/>
                </a:cubicBezTo>
                <a:cubicBezTo>
                  <a:pt x="8521" y="6876"/>
                  <a:pt x="8874" y="7178"/>
                  <a:pt x="9322" y="7300"/>
                </a:cubicBezTo>
                <a:cubicBezTo>
                  <a:pt x="9482" y="7344"/>
                  <a:pt x="9645" y="7363"/>
                  <a:pt x="9808" y="7363"/>
                </a:cubicBezTo>
                <a:cubicBezTo>
                  <a:pt x="10078" y="7363"/>
                  <a:pt x="10348" y="7310"/>
                  <a:pt x="10606" y="7231"/>
                </a:cubicBezTo>
                <a:cubicBezTo>
                  <a:pt x="11498" y="6959"/>
                  <a:pt x="12280" y="6380"/>
                  <a:pt x="13194" y="6184"/>
                </a:cubicBezTo>
                <a:cubicBezTo>
                  <a:pt x="13322" y="6156"/>
                  <a:pt x="13450" y="6141"/>
                  <a:pt x="13577" y="6141"/>
                </a:cubicBezTo>
                <a:cubicBezTo>
                  <a:pt x="13849" y="6141"/>
                  <a:pt x="14113" y="6211"/>
                  <a:pt x="14347" y="6376"/>
                </a:cubicBezTo>
                <a:cubicBezTo>
                  <a:pt x="14724" y="6643"/>
                  <a:pt x="14907" y="7097"/>
                  <a:pt x="15047" y="7521"/>
                </a:cubicBezTo>
                <a:cubicBezTo>
                  <a:pt x="15341" y="8400"/>
                  <a:pt x="15592" y="9554"/>
                  <a:pt x="16688" y="9709"/>
                </a:cubicBezTo>
                <a:cubicBezTo>
                  <a:pt x="16781" y="9722"/>
                  <a:pt x="16872" y="9728"/>
                  <a:pt x="16961" y="9728"/>
                </a:cubicBezTo>
                <a:cubicBezTo>
                  <a:pt x="18160" y="9728"/>
                  <a:pt x="18967" y="8588"/>
                  <a:pt x="19887" y="7966"/>
                </a:cubicBezTo>
                <a:cubicBezTo>
                  <a:pt x="20301" y="7685"/>
                  <a:pt x="20755" y="7537"/>
                  <a:pt x="21232" y="7537"/>
                </a:cubicBezTo>
                <a:cubicBezTo>
                  <a:pt x="21401" y="7537"/>
                  <a:pt x="21572" y="7556"/>
                  <a:pt x="21746" y="7593"/>
                </a:cubicBezTo>
                <a:cubicBezTo>
                  <a:pt x="22408" y="7736"/>
                  <a:pt x="23015" y="8087"/>
                  <a:pt x="23550" y="8494"/>
                </a:cubicBezTo>
                <a:cubicBezTo>
                  <a:pt x="24053" y="8876"/>
                  <a:pt x="24539" y="9361"/>
                  <a:pt x="25189" y="9466"/>
                </a:cubicBezTo>
                <a:cubicBezTo>
                  <a:pt x="25284" y="9481"/>
                  <a:pt x="25378" y="9489"/>
                  <a:pt x="25473" y="9489"/>
                </a:cubicBezTo>
                <a:cubicBezTo>
                  <a:pt x="26024" y="9489"/>
                  <a:pt x="26554" y="9240"/>
                  <a:pt x="26991" y="8910"/>
                </a:cubicBezTo>
                <a:cubicBezTo>
                  <a:pt x="27838" y="8271"/>
                  <a:pt x="28376" y="7319"/>
                  <a:pt x="28611" y="6292"/>
                </a:cubicBezTo>
                <a:cubicBezTo>
                  <a:pt x="28851" y="5239"/>
                  <a:pt x="28800" y="4124"/>
                  <a:pt x="28525" y="3084"/>
                </a:cubicBezTo>
                <a:cubicBezTo>
                  <a:pt x="28226" y="1958"/>
                  <a:pt x="27654" y="694"/>
                  <a:pt x="26488" y="261"/>
                </a:cubicBezTo>
                <a:cubicBezTo>
                  <a:pt x="26074" y="106"/>
                  <a:pt x="25631" y="64"/>
                  <a:pt x="25188" y="64"/>
                </a:cubicBezTo>
                <a:cubicBezTo>
                  <a:pt x="24971" y="64"/>
                  <a:pt x="24753" y="74"/>
                  <a:pt x="24540" y="86"/>
                </a:cubicBezTo>
                <a:cubicBezTo>
                  <a:pt x="23776" y="131"/>
                  <a:pt x="23013" y="188"/>
                  <a:pt x="22250" y="248"/>
                </a:cubicBezTo>
                <a:cubicBezTo>
                  <a:pt x="20720" y="367"/>
                  <a:pt x="19190" y="503"/>
                  <a:pt x="17661" y="628"/>
                </a:cubicBezTo>
                <a:cubicBezTo>
                  <a:pt x="15187" y="828"/>
                  <a:pt x="12704" y="996"/>
                  <a:pt x="10221" y="996"/>
                </a:cubicBezTo>
                <a:cubicBezTo>
                  <a:pt x="9649" y="996"/>
                  <a:pt x="9077" y="987"/>
                  <a:pt x="8505" y="967"/>
                </a:cubicBezTo>
                <a:cubicBezTo>
                  <a:pt x="6985" y="916"/>
                  <a:pt x="5467" y="790"/>
                  <a:pt x="3966" y="555"/>
                </a:cubicBezTo>
                <a:cubicBezTo>
                  <a:pt x="3209" y="436"/>
                  <a:pt x="2459" y="290"/>
                  <a:pt x="1714" y="116"/>
                </a:cubicBezTo>
                <a:cubicBezTo>
                  <a:pt x="1493" y="64"/>
                  <a:pt x="1211" y="0"/>
                  <a:pt x="943" y="0"/>
                </a:cubicBezTo>
                <a:close/>
              </a:path>
            </a:pathLst>
          </a:custGeom>
          <a:solidFill>
            <a:schemeClr val="dk2">
              <a:alpha val="4916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100" name="Google Shape;1100;p41"/>
          <p:cNvSpPr/>
          <p:nvPr/>
        </p:nvSpPr>
        <p:spPr>
          <a:xfrm>
            <a:off x="21142554" y="17213148"/>
            <a:ext cx="12987394" cy="4990395"/>
          </a:xfrm>
          <a:custGeom>
            <a:rect b="b" l="l" r="r" t="t"/>
            <a:pathLst>
              <a:path extrusionOk="0" h="7088" w="21862">
                <a:moveTo>
                  <a:pt x="20392" y="0"/>
                </a:moveTo>
                <a:cubicBezTo>
                  <a:pt x="19697" y="0"/>
                  <a:pt x="19010" y="139"/>
                  <a:pt x="18446" y="437"/>
                </a:cubicBezTo>
                <a:cubicBezTo>
                  <a:pt x="17368" y="1003"/>
                  <a:pt x="16913" y="1997"/>
                  <a:pt x="16387" y="2893"/>
                </a:cubicBezTo>
                <a:cubicBezTo>
                  <a:pt x="15861" y="3789"/>
                  <a:pt x="15050" y="4733"/>
                  <a:pt x="13753" y="4924"/>
                </a:cubicBezTo>
                <a:cubicBezTo>
                  <a:pt x="13587" y="4948"/>
                  <a:pt x="13420" y="4959"/>
                  <a:pt x="13253" y="4959"/>
                </a:cubicBezTo>
                <a:cubicBezTo>
                  <a:pt x="12545" y="4959"/>
                  <a:pt x="11838" y="4765"/>
                  <a:pt x="11156" y="4596"/>
                </a:cubicBezTo>
                <a:cubicBezTo>
                  <a:pt x="10391" y="4408"/>
                  <a:pt x="9551" y="4258"/>
                  <a:pt x="8748" y="4258"/>
                </a:cubicBezTo>
                <a:cubicBezTo>
                  <a:pt x="8042" y="4258"/>
                  <a:pt x="7365" y="4373"/>
                  <a:pt x="6793" y="4680"/>
                </a:cubicBezTo>
                <a:cubicBezTo>
                  <a:pt x="5978" y="5117"/>
                  <a:pt x="5461" y="5904"/>
                  <a:pt x="4593" y="6207"/>
                </a:cubicBezTo>
                <a:cubicBezTo>
                  <a:pt x="4569" y="6215"/>
                  <a:pt x="4545" y="6224"/>
                  <a:pt x="4519" y="6231"/>
                </a:cubicBezTo>
                <a:cubicBezTo>
                  <a:pt x="4407" y="6267"/>
                  <a:pt x="4286" y="6293"/>
                  <a:pt x="4160" y="6310"/>
                </a:cubicBezTo>
                <a:cubicBezTo>
                  <a:pt x="4052" y="6325"/>
                  <a:pt x="3944" y="6331"/>
                  <a:pt x="3836" y="6331"/>
                </a:cubicBezTo>
                <a:cubicBezTo>
                  <a:pt x="3306" y="6331"/>
                  <a:pt x="2774" y="6185"/>
                  <a:pt x="2236" y="6169"/>
                </a:cubicBezTo>
                <a:cubicBezTo>
                  <a:pt x="2205" y="6168"/>
                  <a:pt x="2173" y="6167"/>
                  <a:pt x="2142" y="6167"/>
                </a:cubicBezTo>
                <a:cubicBezTo>
                  <a:pt x="1432" y="6167"/>
                  <a:pt x="726" y="6406"/>
                  <a:pt x="265" y="6805"/>
                </a:cubicBezTo>
                <a:cubicBezTo>
                  <a:pt x="165" y="6893"/>
                  <a:pt x="77" y="6988"/>
                  <a:pt x="1" y="7088"/>
                </a:cubicBezTo>
                <a:lnTo>
                  <a:pt x="21862" y="7088"/>
                </a:lnTo>
                <a:lnTo>
                  <a:pt x="21862" y="210"/>
                </a:lnTo>
                <a:cubicBezTo>
                  <a:pt x="21397" y="73"/>
                  <a:pt x="20892" y="0"/>
                  <a:pt x="20392" y="0"/>
                </a:cubicBezTo>
                <a:close/>
              </a:path>
            </a:pathLst>
          </a:custGeom>
          <a:solidFill>
            <a:schemeClr val="accent1">
              <a:alpha val="4955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101" name="Google Shape;1101;p41"/>
          <p:cNvSpPr/>
          <p:nvPr/>
        </p:nvSpPr>
        <p:spPr>
          <a:xfrm flipH="1" rot="10800000">
            <a:off x="-493823" y="18426357"/>
            <a:ext cx="7814892" cy="4545427"/>
          </a:xfrm>
          <a:custGeom>
            <a:rect b="b" l="l" r="r" t="t"/>
            <a:pathLst>
              <a:path extrusionOk="0" h="6456" w="13155">
                <a:moveTo>
                  <a:pt x="1821" y="0"/>
                </a:moveTo>
                <a:lnTo>
                  <a:pt x="1821" y="3"/>
                </a:lnTo>
                <a:lnTo>
                  <a:pt x="0" y="4"/>
                </a:lnTo>
                <a:lnTo>
                  <a:pt x="0" y="222"/>
                </a:lnTo>
                <a:lnTo>
                  <a:pt x="0" y="1236"/>
                </a:lnTo>
                <a:lnTo>
                  <a:pt x="0" y="2358"/>
                </a:lnTo>
                <a:lnTo>
                  <a:pt x="1" y="3370"/>
                </a:lnTo>
                <a:lnTo>
                  <a:pt x="1" y="4493"/>
                </a:lnTo>
                <a:lnTo>
                  <a:pt x="1" y="5504"/>
                </a:lnTo>
                <a:lnTo>
                  <a:pt x="1" y="6178"/>
                </a:lnTo>
                <a:cubicBezTo>
                  <a:pt x="369" y="6349"/>
                  <a:pt x="770" y="6456"/>
                  <a:pt x="1177" y="6456"/>
                </a:cubicBezTo>
                <a:cubicBezTo>
                  <a:pt x="1363" y="6456"/>
                  <a:pt x="1550" y="6434"/>
                  <a:pt x="1736" y="6385"/>
                </a:cubicBezTo>
                <a:cubicBezTo>
                  <a:pt x="1764" y="6378"/>
                  <a:pt x="1794" y="6370"/>
                  <a:pt x="1822" y="6361"/>
                </a:cubicBezTo>
                <a:cubicBezTo>
                  <a:pt x="1843" y="6355"/>
                  <a:pt x="1862" y="6348"/>
                  <a:pt x="1882" y="6342"/>
                </a:cubicBezTo>
                <a:cubicBezTo>
                  <a:pt x="2342" y="6188"/>
                  <a:pt x="2719" y="5901"/>
                  <a:pt x="3050" y="5558"/>
                </a:cubicBezTo>
                <a:cubicBezTo>
                  <a:pt x="3068" y="5540"/>
                  <a:pt x="3085" y="5522"/>
                  <a:pt x="3102" y="5503"/>
                </a:cubicBezTo>
                <a:cubicBezTo>
                  <a:pt x="3398" y="5189"/>
                  <a:pt x="3657" y="4831"/>
                  <a:pt x="3908" y="4490"/>
                </a:cubicBezTo>
                <a:cubicBezTo>
                  <a:pt x="3908" y="4490"/>
                  <a:pt x="3909" y="4490"/>
                  <a:pt x="3909" y="4489"/>
                </a:cubicBezTo>
                <a:cubicBezTo>
                  <a:pt x="3923" y="4471"/>
                  <a:pt x="3936" y="4455"/>
                  <a:pt x="3949" y="4436"/>
                </a:cubicBezTo>
                <a:cubicBezTo>
                  <a:pt x="4217" y="4078"/>
                  <a:pt x="4522" y="3714"/>
                  <a:pt x="4875" y="3424"/>
                </a:cubicBezTo>
                <a:cubicBezTo>
                  <a:pt x="4897" y="3405"/>
                  <a:pt x="4919" y="3387"/>
                  <a:pt x="4942" y="3369"/>
                </a:cubicBezTo>
                <a:cubicBezTo>
                  <a:pt x="5319" y="3071"/>
                  <a:pt x="5750" y="2859"/>
                  <a:pt x="6248" y="2826"/>
                </a:cubicBezTo>
                <a:cubicBezTo>
                  <a:pt x="6296" y="2822"/>
                  <a:pt x="6344" y="2821"/>
                  <a:pt x="6391" y="2821"/>
                </a:cubicBezTo>
                <a:cubicBezTo>
                  <a:pt x="7025" y="2821"/>
                  <a:pt x="7616" y="3105"/>
                  <a:pt x="8200" y="3368"/>
                </a:cubicBezTo>
                <a:cubicBezTo>
                  <a:pt x="8240" y="3387"/>
                  <a:pt x="8281" y="3405"/>
                  <a:pt x="8323" y="3423"/>
                </a:cubicBezTo>
                <a:cubicBezTo>
                  <a:pt x="8382" y="3449"/>
                  <a:pt x="8442" y="3475"/>
                  <a:pt x="8501" y="3501"/>
                </a:cubicBezTo>
                <a:cubicBezTo>
                  <a:pt x="9052" y="3734"/>
                  <a:pt x="9659" y="3908"/>
                  <a:pt x="10259" y="3908"/>
                </a:cubicBezTo>
                <a:cubicBezTo>
                  <a:pt x="10487" y="3908"/>
                  <a:pt x="10715" y="3882"/>
                  <a:pt x="10937" y="3826"/>
                </a:cubicBezTo>
                <a:cubicBezTo>
                  <a:pt x="11253" y="3746"/>
                  <a:pt x="11547" y="3604"/>
                  <a:pt x="11810" y="3423"/>
                </a:cubicBezTo>
                <a:cubicBezTo>
                  <a:pt x="11835" y="3405"/>
                  <a:pt x="11861" y="3387"/>
                  <a:pt x="11886" y="3368"/>
                </a:cubicBezTo>
                <a:cubicBezTo>
                  <a:pt x="11986" y="3295"/>
                  <a:pt x="12081" y="3217"/>
                  <a:pt x="12169" y="3134"/>
                </a:cubicBezTo>
                <a:cubicBezTo>
                  <a:pt x="12416" y="2906"/>
                  <a:pt x="12624" y="2641"/>
                  <a:pt x="12783" y="2355"/>
                </a:cubicBezTo>
                <a:cubicBezTo>
                  <a:pt x="12794" y="2337"/>
                  <a:pt x="12805" y="2319"/>
                  <a:pt x="12814" y="2300"/>
                </a:cubicBezTo>
                <a:cubicBezTo>
                  <a:pt x="12983" y="1983"/>
                  <a:pt x="13095" y="1639"/>
                  <a:pt x="13135" y="1287"/>
                </a:cubicBezTo>
                <a:cubicBezTo>
                  <a:pt x="13137" y="1269"/>
                  <a:pt x="13139" y="1251"/>
                  <a:pt x="13141" y="1232"/>
                </a:cubicBezTo>
                <a:cubicBezTo>
                  <a:pt x="13152" y="1109"/>
                  <a:pt x="13155" y="984"/>
                  <a:pt x="13149" y="860"/>
                </a:cubicBezTo>
                <a:cubicBezTo>
                  <a:pt x="13137" y="644"/>
                  <a:pt x="13096" y="428"/>
                  <a:pt x="13028" y="222"/>
                </a:cubicBezTo>
                <a:cubicBezTo>
                  <a:pt x="13023" y="204"/>
                  <a:pt x="13017" y="185"/>
                  <a:pt x="13010" y="167"/>
                </a:cubicBezTo>
                <a:cubicBezTo>
                  <a:pt x="12991" y="111"/>
                  <a:pt x="12969" y="56"/>
                  <a:pt x="12946" y="1"/>
                </a:cubicBezTo>
                <a:lnTo>
                  <a:pt x="1880" y="3"/>
                </a:lnTo>
                <a:lnTo>
                  <a:pt x="1880" y="0"/>
                </a:lnTo>
                <a:close/>
              </a:path>
            </a:pathLst>
          </a:custGeom>
          <a:solidFill>
            <a:schemeClr val="lt2">
              <a:alpha val="4860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102" name="Google Shape;1102;p41"/>
          <p:cNvSpPr/>
          <p:nvPr/>
        </p:nvSpPr>
        <p:spPr>
          <a:xfrm flipH="1" rot="10800000">
            <a:off x="-1455745" y="-787033"/>
            <a:ext cx="6267369" cy="10598287"/>
          </a:xfrm>
          <a:custGeom>
            <a:rect b="b" l="l" r="r" t="t"/>
            <a:pathLst>
              <a:path extrusionOk="0" h="20886" w="14638">
                <a:moveTo>
                  <a:pt x="3191" y="1"/>
                </a:moveTo>
                <a:cubicBezTo>
                  <a:pt x="2885" y="1"/>
                  <a:pt x="2576" y="81"/>
                  <a:pt x="2295" y="191"/>
                </a:cubicBezTo>
                <a:cubicBezTo>
                  <a:pt x="1899" y="349"/>
                  <a:pt x="1532" y="564"/>
                  <a:pt x="1185" y="809"/>
                </a:cubicBezTo>
                <a:cubicBezTo>
                  <a:pt x="1218" y="721"/>
                  <a:pt x="1252" y="633"/>
                  <a:pt x="1287" y="547"/>
                </a:cubicBezTo>
                <a:cubicBezTo>
                  <a:pt x="1332" y="438"/>
                  <a:pt x="1242" y="367"/>
                  <a:pt x="1149" y="367"/>
                </a:cubicBezTo>
                <a:cubicBezTo>
                  <a:pt x="1089" y="367"/>
                  <a:pt x="1027" y="397"/>
                  <a:pt x="998" y="467"/>
                </a:cubicBezTo>
                <a:cubicBezTo>
                  <a:pt x="147" y="2564"/>
                  <a:pt x="0" y="4857"/>
                  <a:pt x="71" y="7096"/>
                </a:cubicBezTo>
                <a:cubicBezTo>
                  <a:pt x="107" y="8264"/>
                  <a:pt x="200" y="9428"/>
                  <a:pt x="285" y="10592"/>
                </a:cubicBezTo>
                <a:cubicBezTo>
                  <a:pt x="378" y="11838"/>
                  <a:pt x="471" y="13083"/>
                  <a:pt x="565" y="14328"/>
                </a:cubicBezTo>
                <a:cubicBezTo>
                  <a:pt x="660" y="15573"/>
                  <a:pt x="755" y="16818"/>
                  <a:pt x="852" y="18063"/>
                </a:cubicBezTo>
                <a:cubicBezTo>
                  <a:pt x="895" y="18617"/>
                  <a:pt x="909" y="19183"/>
                  <a:pt x="997" y="19731"/>
                </a:cubicBezTo>
                <a:cubicBezTo>
                  <a:pt x="1063" y="20137"/>
                  <a:pt x="1227" y="20580"/>
                  <a:pt x="1623" y="20768"/>
                </a:cubicBezTo>
                <a:cubicBezTo>
                  <a:pt x="1853" y="20878"/>
                  <a:pt x="2108" y="20885"/>
                  <a:pt x="2359" y="20885"/>
                </a:cubicBezTo>
                <a:cubicBezTo>
                  <a:pt x="2678" y="20885"/>
                  <a:pt x="2997" y="20884"/>
                  <a:pt x="3315" y="20883"/>
                </a:cubicBezTo>
                <a:cubicBezTo>
                  <a:pt x="3934" y="20882"/>
                  <a:pt x="4551" y="20881"/>
                  <a:pt x="5168" y="20880"/>
                </a:cubicBezTo>
                <a:cubicBezTo>
                  <a:pt x="6413" y="20878"/>
                  <a:pt x="7658" y="20875"/>
                  <a:pt x="8904" y="20873"/>
                </a:cubicBezTo>
                <a:cubicBezTo>
                  <a:pt x="8946" y="20873"/>
                  <a:pt x="8987" y="20873"/>
                  <a:pt x="9029" y="20873"/>
                </a:cubicBezTo>
                <a:cubicBezTo>
                  <a:pt x="9733" y="20873"/>
                  <a:pt x="10440" y="20882"/>
                  <a:pt x="11147" y="20882"/>
                </a:cubicBezTo>
                <a:cubicBezTo>
                  <a:pt x="11621" y="20882"/>
                  <a:pt x="12096" y="20878"/>
                  <a:pt x="12569" y="20863"/>
                </a:cubicBezTo>
                <a:cubicBezTo>
                  <a:pt x="13054" y="20848"/>
                  <a:pt x="13560" y="20768"/>
                  <a:pt x="13928" y="20425"/>
                </a:cubicBezTo>
                <a:cubicBezTo>
                  <a:pt x="14266" y="20112"/>
                  <a:pt x="14409" y="19650"/>
                  <a:pt x="14479" y="19208"/>
                </a:cubicBezTo>
                <a:cubicBezTo>
                  <a:pt x="14615" y="18346"/>
                  <a:pt x="14637" y="17435"/>
                  <a:pt x="14556" y="16567"/>
                </a:cubicBezTo>
                <a:cubicBezTo>
                  <a:pt x="14480" y="15744"/>
                  <a:pt x="14290" y="14898"/>
                  <a:pt x="13827" y="14200"/>
                </a:cubicBezTo>
                <a:cubicBezTo>
                  <a:pt x="13606" y="13867"/>
                  <a:pt x="13329" y="13578"/>
                  <a:pt x="13000" y="13350"/>
                </a:cubicBezTo>
                <a:cubicBezTo>
                  <a:pt x="12618" y="13086"/>
                  <a:pt x="12175" y="12928"/>
                  <a:pt x="11727" y="12811"/>
                </a:cubicBezTo>
                <a:cubicBezTo>
                  <a:pt x="10841" y="12580"/>
                  <a:pt x="9808" y="12500"/>
                  <a:pt x="9119" y="11827"/>
                </a:cubicBezTo>
                <a:cubicBezTo>
                  <a:pt x="8381" y="11106"/>
                  <a:pt x="8246" y="10000"/>
                  <a:pt x="8306" y="9020"/>
                </a:cubicBezTo>
                <a:cubicBezTo>
                  <a:pt x="8344" y="8404"/>
                  <a:pt x="8449" y="7795"/>
                  <a:pt x="8518" y="7181"/>
                </a:cubicBezTo>
                <a:cubicBezTo>
                  <a:pt x="8574" y="6676"/>
                  <a:pt x="8621" y="6136"/>
                  <a:pt x="8417" y="5654"/>
                </a:cubicBezTo>
                <a:cubicBezTo>
                  <a:pt x="7771" y="4140"/>
                  <a:pt x="5341" y="4868"/>
                  <a:pt x="4856" y="3246"/>
                </a:cubicBezTo>
                <a:cubicBezTo>
                  <a:pt x="4619" y="2457"/>
                  <a:pt x="4843" y="1582"/>
                  <a:pt x="4492" y="818"/>
                </a:cubicBezTo>
                <a:cubicBezTo>
                  <a:pt x="4321" y="450"/>
                  <a:pt x="3993" y="161"/>
                  <a:pt x="3598" y="53"/>
                </a:cubicBezTo>
                <a:cubicBezTo>
                  <a:pt x="3465" y="17"/>
                  <a:pt x="3328" y="1"/>
                  <a:pt x="3191" y="1"/>
                </a:cubicBezTo>
                <a:close/>
              </a:path>
            </a:pathLst>
          </a:custGeom>
          <a:solidFill>
            <a:schemeClr val="accent2">
              <a:alpha val="5028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103" name="Google Shape;1103;p41"/>
          <p:cNvSpPr/>
          <p:nvPr/>
        </p:nvSpPr>
        <p:spPr>
          <a:xfrm rot="-8330994">
            <a:off x="8542860" y="21387468"/>
            <a:ext cx="3263449" cy="694238"/>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104" name="Google Shape;1104;p41"/>
          <p:cNvSpPr/>
          <p:nvPr/>
        </p:nvSpPr>
        <p:spPr>
          <a:xfrm flipH="1" rot="8737355">
            <a:off x="21993063" y="-159294"/>
            <a:ext cx="3664460" cy="933974"/>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1105" name="Google Shape;1105;p41"/>
          <p:cNvGrpSpPr/>
          <p:nvPr/>
        </p:nvGrpSpPr>
        <p:grpSpPr>
          <a:xfrm flipH="1" rot="-10799801">
            <a:off x="23601517" y="20799181"/>
            <a:ext cx="863646" cy="927193"/>
            <a:chOff x="1640475" y="1197075"/>
            <a:chExt cx="55475" cy="50250"/>
          </a:xfrm>
        </p:grpSpPr>
        <p:sp>
          <p:nvSpPr>
            <p:cNvPr id="1106" name="Google Shape;1106;p41"/>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107" name="Google Shape;1107;p41"/>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108" name="Google Shape;1108;p41"/>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grpSp>
        <p:nvGrpSpPr>
          <p:cNvPr id="1109" name="Google Shape;1109;p41"/>
          <p:cNvGrpSpPr/>
          <p:nvPr/>
        </p:nvGrpSpPr>
        <p:grpSpPr>
          <a:xfrm flipH="1" rot="5400202">
            <a:off x="26263534" y="3776039"/>
            <a:ext cx="1037260" cy="792779"/>
            <a:chOff x="1640475" y="1197075"/>
            <a:chExt cx="55475" cy="50250"/>
          </a:xfrm>
        </p:grpSpPr>
        <p:sp>
          <p:nvSpPr>
            <p:cNvPr id="1110" name="Google Shape;1110;p41"/>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111" name="Google Shape;1111;p41"/>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112" name="Google Shape;1112;p41"/>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1113" name="Google Shape;1113;p41"/>
          <p:cNvSpPr/>
          <p:nvPr/>
        </p:nvSpPr>
        <p:spPr>
          <a:xfrm flipH="1" rot="9743055">
            <a:off x="6833450" y="161162"/>
            <a:ext cx="1797719" cy="3078076"/>
          </a:xfrm>
          <a:custGeom>
            <a:rect b="b" l="l" r="r" t="t"/>
            <a:pathLst>
              <a:path extrusionOk="0" h="15713" w="10628">
                <a:moveTo>
                  <a:pt x="9154" y="0"/>
                </a:moveTo>
                <a:cubicBezTo>
                  <a:pt x="9141" y="0"/>
                  <a:pt x="9128" y="5"/>
                  <a:pt x="9118" y="14"/>
                </a:cubicBezTo>
                <a:cubicBezTo>
                  <a:pt x="9094" y="34"/>
                  <a:pt x="9092" y="69"/>
                  <a:pt x="9112" y="93"/>
                </a:cubicBezTo>
                <a:cubicBezTo>
                  <a:pt x="9278" y="281"/>
                  <a:pt x="9433" y="486"/>
                  <a:pt x="9574" y="703"/>
                </a:cubicBezTo>
                <a:cubicBezTo>
                  <a:pt x="9585" y="719"/>
                  <a:pt x="9602" y="727"/>
                  <a:pt x="9620" y="727"/>
                </a:cubicBezTo>
                <a:cubicBezTo>
                  <a:pt x="9631" y="727"/>
                  <a:pt x="9641" y="725"/>
                  <a:pt x="9651" y="719"/>
                </a:cubicBezTo>
                <a:cubicBezTo>
                  <a:pt x="9677" y="703"/>
                  <a:pt x="9684" y="668"/>
                  <a:pt x="9667" y="642"/>
                </a:cubicBezTo>
                <a:cubicBezTo>
                  <a:pt x="9524" y="421"/>
                  <a:pt x="9366" y="212"/>
                  <a:pt x="9196" y="19"/>
                </a:cubicBezTo>
                <a:cubicBezTo>
                  <a:pt x="9185" y="6"/>
                  <a:pt x="9169" y="0"/>
                  <a:pt x="9154" y="0"/>
                </a:cubicBezTo>
                <a:close/>
                <a:moveTo>
                  <a:pt x="9994" y="1294"/>
                </a:moveTo>
                <a:cubicBezTo>
                  <a:pt x="9986" y="1294"/>
                  <a:pt x="9978" y="1296"/>
                  <a:pt x="9970" y="1299"/>
                </a:cubicBezTo>
                <a:cubicBezTo>
                  <a:pt x="9943" y="1312"/>
                  <a:pt x="9931" y="1345"/>
                  <a:pt x="9944" y="1373"/>
                </a:cubicBezTo>
                <a:cubicBezTo>
                  <a:pt x="10050" y="1602"/>
                  <a:pt x="10143" y="1843"/>
                  <a:pt x="10220" y="2087"/>
                </a:cubicBezTo>
                <a:cubicBezTo>
                  <a:pt x="10228" y="2111"/>
                  <a:pt x="10250" y="2126"/>
                  <a:pt x="10274" y="2126"/>
                </a:cubicBezTo>
                <a:cubicBezTo>
                  <a:pt x="10279" y="2126"/>
                  <a:pt x="10284" y="2125"/>
                  <a:pt x="10291" y="2124"/>
                </a:cubicBezTo>
                <a:cubicBezTo>
                  <a:pt x="10320" y="2114"/>
                  <a:pt x="10336" y="2083"/>
                  <a:pt x="10327" y="2054"/>
                </a:cubicBezTo>
                <a:cubicBezTo>
                  <a:pt x="10248" y="1805"/>
                  <a:pt x="10154" y="1561"/>
                  <a:pt x="10044" y="1326"/>
                </a:cubicBezTo>
                <a:cubicBezTo>
                  <a:pt x="10035" y="1306"/>
                  <a:pt x="10015" y="1294"/>
                  <a:pt x="9994" y="1294"/>
                </a:cubicBezTo>
                <a:close/>
                <a:moveTo>
                  <a:pt x="10459" y="2766"/>
                </a:moveTo>
                <a:cubicBezTo>
                  <a:pt x="10456" y="2766"/>
                  <a:pt x="10452" y="2766"/>
                  <a:pt x="10449" y="2767"/>
                </a:cubicBezTo>
                <a:cubicBezTo>
                  <a:pt x="10418" y="2772"/>
                  <a:pt x="10399" y="2801"/>
                  <a:pt x="10404" y="2831"/>
                </a:cubicBezTo>
                <a:cubicBezTo>
                  <a:pt x="10449" y="3078"/>
                  <a:pt x="10482" y="3334"/>
                  <a:pt x="10500" y="3593"/>
                </a:cubicBezTo>
                <a:cubicBezTo>
                  <a:pt x="10502" y="3621"/>
                  <a:pt x="10526" y="3644"/>
                  <a:pt x="10556" y="3644"/>
                </a:cubicBezTo>
                <a:lnTo>
                  <a:pt x="10559" y="3644"/>
                </a:lnTo>
                <a:cubicBezTo>
                  <a:pt x="10590" y="3642"/>
                  <a:pt x="10612" y="3615"/>
                  <a:pt x="10610" y="3585"/>
                </a:cubicBezTo>
                <a:cubicBezTo>
                  <a:pt x="10592" y="3322"/>
                  <a:pt x="10559" y="3062"/>
                  <a:pt x="10513" y="2811"/>
                </a:cubicBezTo>
                <a:cubicBezTo>
                  <a:pt x="10508" y="2784"/>
                  <a:pt x="10485" y="2766"/>
                  <a:pt x="10459" y="2766"/>
                </a:cubicBezTo>
                <a:close/>
                <a:moveTo>
                  <a:pt x="10573" y="4306"/>
                </a:moveTo>
                <a:cubicBezTo>
                  <a:pt x="10546" y="4306"/>
                  <a:pt x="10516" y="4330"/>
                  <a:pt x="10515" y="4361"/>
                </a:cubicBezTo>
                <a:cubicBezTo>
                  <a:pt x="10509" y="4612"/>
                  <a:pt x="10490" y="4869"/>
                  <a:pt x="10459" y="5127"/>
                </a:cubicBezTo>
                <a:cubicBezTo>
                  <a:pt x="10455" y="5158"/>
                  <a:pt x="10477" y="5185"/>
                  <a:pt x="10508" y="5189"/>
                </a:cubicBezTo>
                <a:lnTo>
                  <a:pt x="10514" y="5189"/>
                </a:lnTo>
                <a:cubicBezTo>
                  <a:pt x="10542" y="5189"/>
                  <a:pt x="10565" y="5168"/>
                  <a:pt x="10569" y="5141"/>
                </a:cubicBezTo>
                <a:cubicBezTo>
                  <a:pt x="10600" y="4879"/>
                  <a:pt x="10620" y="4618"/>
                  <a:pt x="10626" y="4364"/>
                </a:cubicBezTo>
                <a:cubicBezTo>
                  <a:pt x="10627" y="4333"/>
                  <a:pt x="10604" y="4307"/>
                  <a:pt x="10573" y="4306"/>
                </a:cubicBezTo>
                <a:close/>
                <a:moveTo>
                  <a:pt x="10392" y="5842"/>
                </a:moveTo>
                <a:cubicBezTo>
                  <a:pt x="10366" y="5842"/>
                  <a:pt x="10342" y="5860"/>
                  <a:pt x="10337" y="5886"/>
                </a:cubicBezTo>
                <a:cubicBezTo>
                  <a:pt x="10329" y="5923"/>
                  <a:pt x="10322" y="5959"/>
                  <a:pt x="10314" y="5994"/>
                </a:cubicBezTo>
                <a:cubicBezTo>
                  <a:pt x="10268" y="6208"/>
                  <a:pt x="10215" y="6424"/>
                  <a:pt x="10156" y="6634"/>
                </a:cubicBezTo>
                <a:cubicBezTo>
                  <a:pt x="10148" y="6664"/>
                  <a:pt x="10165" y="6695"/>
                  <a:pt x="10195" y="6702"/>
                </a:cubicBezTo>
                <a:cubicBezTo>
                  <a:pt x="10200" y="6705"/>
                  <a:pt x="10204" y="6705"/>
                  <a:pt x="10210" y="6705"/>
                </a:cubicBezTo>
                <a:cubicBezTo>
                  <a:pt x="10234" y="6705"/>
                  <a:pt x="10257" y="6689"/>
                  <a:pt x="10263" y="6664"/>
                </a:cubicBezTo>
                <a:cubicBezTo>
                  <a:pt x="10323" y="6451"/>
                  <a:pt x="10377" y="6233"/>
                  <a:pt x="10423" y="6018"/>
                </a:cubicBezTo>
                <a:cubicBezTo>
                  <a:pt x="10431" y="5981"/>
                  <a:pt x="10438" y="5945"/>
                  <a:pt x="10446" y="5909"/>
                </a:cubicBezTo>
                <a:cubicBezTo>
                  <a:pt x="10452" y="5878"/>
                  <a:pt x="10432" y="5849"/>
                  <a:pt x="10402" y="5842"/>
                </a:cubicBezTo>
                <a:cubicBezTo>
                  <a:pt x="10399" y="5842"/>
                  <a:pt x="10395" y="5842"/>
                  <a:pt x="10392" y="5842"/>
                </a:cubicBezTo>
                <a:close/>
                <a:moveTo>
                  <a:pt x="2671" y="7727"/>
                </a:moveTo>
                <a:cubicBezTo>
                  <a:pt x="2645" y="7727"/>
                  <a:pt x="2616" y="7750"/>
                  <a:pt x="2615" y="7780"/>
                </a:cubicBezTo>
                <a:cubicBezTo>
                  <a:pt x="2615" y="7811"/>
                  <a:pt x="2639" y="7837"/>
                  <a:pt x="2670" y="7838"/>
                </a:cubicBezTo>
                <a:cubicBezTo>
                  <a:pt x="2904" y="7844"/>
                  <a:pt x="3138" y="7936"/>
                  <a:pt x="3346" y="8101"/>
                </a:cubicBezTo>
                <a:cubicBezTo>
                  <a:pt x="3356" y="8109"/>
                  <a:pt x="3368" y="8113"/>
                  <a:pt x="3380" y="8113"/>
                </a:cubicBezTo>
                <a:cubicBezTo>
                  <a:pt x="3396" y="8113"/>
                  <a:pt x="3413" y="8106"/>
                  <a:pt x="3424" y="8092"/>
                </a:cubicBezTo>
                <a:cubicBezTo>
                  <a:pt x="3442" y="8068"/>
                  <a:pt x="3439" y="8032"/>
                  <a:pt x="3414" y="8014"/>
                </a:cubicBezTo>
                <a:cubicBezTo>
                  <a:pt x="3188" y="7834"/>
                  <a:pt x="2931" y="7734"/>
                  <a:pt x="2673" y="7727"/>
                </a:cubicBezTo>
                <a:cubicBezTo>
                  <a:pt x="2672" y="7727"/>
                  <a:pt x="2672" y="7727"/>
                  <a:pt x="2671" y="7727"/>
                </a:cubicBezTo>
                <a:close/>
                <a:moveTo>
                  <a:pt x="9973" y="7330"/>
                </a:moveTo>
                <a:cubicBezTo>
                  <a:pt x="9950" y="7330"/>
                  <a:pt x="9929" y="7344"/>
                  <a:pt x="9921" y="7367"/>
                </a:cubicBezTo>
                <a:cubicBezTo>
                  <a:pt x="9834" y="7607"/>
                  <a:pt x="9736" y="7848"/>
                  <a:pt x="9632" y="8081"/>
                </a:cubicBezTo>
                <a:cubicBezTo>
                  <a:pt x="9619" y="8108"/>
                  <a:pt x="9632" y="8141"/>
                  <a:pt x="9659" y="8153"/>
                </a:cubicBezTo>
                <a:cubicBezTo>
                  <a:pt x="9667" y="8157"/>
                  <a:pt x="9674" y="8159"/>
                  <a:pt x="9682" y="8159"/>
                </a:cubicBezTo>
                <a:cubicBezTo>
                  <a:pt x="9703" y="8159"/>
                  <a:pt x="9724" y="8147"/>
                  <a:pt x="9733" y="8125"/>
                </a:cubicBezTo>
                <a:cubicBezTo>
                  <a:pt x="9839" y="7890"/>
                  <a:pt x="9937" y="7648"/>
                  <a:pt x="10025" y="7405"/>
                </a:cubicBezTo>
                <a:cubicBezTo>
                  <a:pt x="10035" y="7377"/>
                  <a:pt x="10021" y="7344"/>
                  <a:pt x="9992" y="7334"/>
                </a:cubicBezTo>
                <a:cubicBezTo>
                  <a:pt x="9985" y="7331"/>
                  <a:pt x="9979" y="7330"/>
                  <a:pt x="9973" y="7330"/>
                </a:cubicBezTo>
                <a:close/>
                <a:moveTo>
                  <a:pt x="1957" y="7977"/>
                </a:moveTo>
                <a:cubicBezTo>
                  <a:pt x="1944" y="7977"/>
                  <a:pt x="1932" y="7981"/>
                  <a:pt x="1922" y="7990"/>
                </a:cubicBezTo>
                <a:cubicBezTo>
                  <a:pt x="1716" y="8153"/>
                  <a:pt x="1552" y="8384"/>
                  <a:pt x="1461" y="8637"/>
                </a:cubicBezTo>
                <a:cubicBezTo>
                  <a:pt x="1452" y="8666"/>
                  <a:pt x="1467" y="8698"/>
                  <a:pt x="1496" y="8709"/>
                </a:cubicBezTo>
                <a:cubicBezTo>
                  <a:pt x="1502" y="8711"/>
                  <a:pt x="1507" y="8712"/>
                  <a:pt x="1514" y="8712"/>
                </a:cubicBezTo>
                <a:cubicBezTo>
                  <a:pt x="1537" y="8712"/>
                  <a:pt x="1559" y="8697"/>
                  <a:pt x="1566" y="8674"/>
                </a:cubicBezTo>
                <a:cubicBezTo>
                  <a:pt x="1649" y="8441"/>
                  <a:pt x="1800" y="8228"/>
                  <a:pt x="1991" y="8076"/>
                </a:cubicBezTo>
                <a:cubicBezTo>
                  <a:pt x="2015" y="8057"/>
                  <a:pt x="2019" y="8022"/>
                  <a:pt x="2000" y="7998"/>
                </a:cubicBezTo>
                <a:cubicBezTo>
                  <a:pt x="1989" y="7984"/>
                  <a:pt x="1973" y="7977"/>
                  <a:pt x="1957" y="7977"/>
                </a:cubicBezTo>
                <a:close/>
                <a:moveTo>
                  <a:pt x="3845" y="8611"/>
                </a:moveTo>
                <a:cubicBezTo>
                  <a:pt x="3837" y="8611"/>
                  <a:pt x="3830" y="8612"/>
                  <a:pt x="3822" y="8616"/>
                </a:cubicBezTo>
                <a:cubicBezTo>
                  <a:pt x="3795" y="8627"/>
                  <a:pt x="3782" y="8661"/>
                  <a:pt x="3794" y="8688"/>
                </a:cubicBezTo>
                <a:cubicBezTo>
                  <a:pt x="3888" y="8903"/>
                  <a:pt x="3943" y="9150"/>
                  <a:pt x="3960" y="9421"/>
                </a:cubicBezTo>
                <a:cubicBezTo>
                  <a:pt x="3962" y="9450"/>
                  <a:pt x="3987" y="9472"/>
                  <a:pt x="4016" y="9472"/>
                </a:cubicBezTo>
                <a:lnTo>
                  <a:pt x="4019" y="9472"/>
                </a:lnTo>
                <a:cubicBezTo>
                  <a:pt x="4050" y="9470"/>
                  <a:pt x="4073" y="9445"/>
                  <a:pt x="4071" y="9414"/>
                </a:cubicBezTo>
                <a:cubicBezTo>
                  <a:pt x="4053" y="9130"/>
                  <a:pt x="3994" y="8871"/>
                  <a:pt x="3896" y="8645"/>
                </a:cubicBezTo>
                <a:cubicBezTo>
                  <a:pt x="3887" y="8624"/>
                  <a:pt x="3866" y="8611"/>
                  <a:pt x="3845" y="8611"/>
                </a:cubicBezTo>
                <a:close/>
                <a:moveTo>
                  <a:pt x="9339" y="8741"/>
                </a:moveTo>
                <a:cubicBezTo>
                  <a:pt x="9320" y="8741"/>
                  <a:pt x="9301" y="8752"/>
                  <a:pt x="9291" y="8771"/>
                </a:cubicBezTo>
                <a:cubicBezTo>
                  <a:pt x="9196" y="8946"/>
                  <a:pt x="9094" y="9121"/>
                  <a:pt x="8990" y="9290"/>
                </a:cubicBezTo>
                <a:cubicBezTo>
                  <a:pt x="8960" y="9338"/>
                  <a:pt x="8930" y="9385"/>
                  <a:pt x="8900" y="9433"/>
                </a:cubicBezTo>
                <a:cubicBezTo>
                  <a:pt x="8883" y="9459"/>
                  <a:pt x="8890" y="9493"/>
                  <a:pt x="8916" y="9510"/>
                </a:cubicBezTo>
                <a:cubicBezTo>
                  <a:pt x="8926" y="9515"/>
                  <a:pt x="8936" y="9518"/>
                  <a:pt x="8946" y="9518"/>
                </a:cubicBezTo>
                <a:cubicBezTo>
                  <a:pt x="8964" y="9518"/>
                  <a:pt x="8982" y="9509"/>
                  <a:pt x="8993" y="9493"/>
                </a:cubicBezTo>
                <a:cubicBezTo>
                  <a:pt x="9024" y="9445"/>
                  <a:pt x="9055" y="9397"/>
                  <a:pt x="9085" y="9349"/>
                </a:cubicBezTo>
                <a:cubicBezTo>
                  <a:pt x="9190" y="9178"/>
                  <a:pt x="9293" y="9000"/>
                  <a:pt x="9389" y="8823"/>
                </a:cubicBezTo>
                <a:cubicBezTo>
                  <a:pt x="9403" y="8796"/>
                  <a:pt x="9393" y="8762"/>
                  <a:pt x="9367" y="8748"/>
                </a:cubicBezTo>
                <a:cubicBezTo>
                  <a:pt x="9358" y="8743"/>
                  <a:pt x="9349" y="8741"/>
                  <a:pt x="9339" y="8741"/>
                </a:cubicBezTo>
                <a:close/>
                <a:moveTo>
                  <a:pt x="1463" y="9364"/>
                </a:moveTo>
                <a:cubicBezTo>
                  <a:pt x="1460" y="9364"/>
                  <a:pt x="1456" y="9364"/>
                  <a:pt x="1453" y="9365"/>
                </a:cubicBezTo>
                <a:cubicBezTo>
                  <a:pt x="1422" y="9370"/>
                  <a:pt x="1403" y="9399"/>
                  <a:pt x="1408" y="9429"/>
                </a:cubicBezTo>
                <a:cubicBezTo>
                  <a:pt x="1454" y="9678"/>
                  <a:pt x="1557" y="9931"/>
                  <a:pt x="1705" y="10162"/>
                </a:cubicBezTo>
                <a:cubicBezTo>
                  <a:pt x="1716" y="10179"/>
                  <a:pt x="1734" y="10187"/>
                  <a:pt x="1752" y="10187"/>
                </a:cubicBezTo>
                <a:cubicBezTo>
                  <a:pt x="1763" y="10187"/>
                  <a:pt x="1773" y="10184"/>
                  <a:pt x="1782" y="10179"/>
                </a:cubicBezTo>
                <a:cubicBezTo>
                  <a:pt x="1808" y="10162"/>
                  <a:pt x="1815" y="10127"/>
                  <a:pt x="1799" y="10102"/>
                </a:cubicBezTo>
                <a:cubicBezTo>
                  <a:pt x="1657" y="9883"/>
                  <a:pt x="1560" y="9643"/>
                  <a:pt x="1517" y="9409"/>
                </a:cubicBezTo>
                <a:cubicBezTo>
                  <a:pt x="1512" y="9382"/>
                  <a:pt x="1489" y="9364"/>
                  <a:pt x="1463" y="9364"/>
                </a:cubicBezTo>
                <a:close/>
                <a:moveTo>
                  <a:pt x="8495" y="10036"/>
                </a:moveTo>
                <a:cubicBezTo>
                  <a:pt x="8479" y="10036"/>
                  <a:pt x="8463" y="10043"/>
                  <a:pt x="8451" y="10057"/>
                </a:cubicBezTo>
                <a:cubicBezTo>
                  <a:pt x="8285" y="10264"/>
                  <a:pt x="8112" y="10454"/>
                  <a:pt x="7934" y="10621"/>
                </a:cubicBezTo>
                <a:cubicBezTo>
                  <a:pt x="7913" y="10642"/>
                  <a:pt x="7912" y="10678"/>
                  <a:pt x="7932" y="10700"/>
                </a:cubicBezTo>
                <a:cubicBezTo>
                  <a:pt x="7944" y="10711"/>
                  <a:pt x="7958" y="10717"/>
                  <a:pt x="7973" y="10717"/>
                </a:cubicBezTo>
                <a:cubicBezTo>
                  <a:pt x="7987" y="10717"/>
                  <a:pt x="8000" y="10712"/>
                  <a:pt x="8011" y="10702"/>
                </a:cubicBezTo>
                <a:cubicBezTo>
                  <a:pt x="8191" y="10531"/>
                  <a:pt x="8368" y="10338"/>
                  <a:pt x="8539" y="10126"/>
                </a:cubicBezTo>
                <a:cubicBezTo>
                  <a:pt x="8558" y="10102"/>
                  <a:pt x="8554" y="10068"/>
                  <a:pt x="8530" y="10048"/>
                </a:cubicBezTo>
                <a:cubicBezTo>
                  <a:pt x="8520" y="10040"/>
                  <a:pt x="8507" y="10036"/>
                  <a:pt x="8495" y="10036"/>
                </a:cubicBezTo>
                <a:close/>
                <a:moveTo>
                  <a:pt x="3979" y="10133"/>
                </a:moveTo>
                <a:cubicBezTo>
                  <a:pt x="3952" y="10133"/>
                  <a:pt x="3929" y="10154"/>
                  <a:pt x="3925" y="10182"/>
                </a:cubicBezTo>
                <a:lnTo>
                  <a:pt x="3920" y="10220"/>
                </a:lnTo>
                <a:cubicBezTo>
                  <a:pt x="3884" y="10457"/>
                  <a:pt x="3835" y="10698"/>
                  <a:pt x="3773" y="10933"/>
                </a:cubicBezTo>
                <a:cubicBezTo>
                  <a:pt x="3765" y="10963"/>
                  <a:pt x="3783" y="10993"/>
                  <a:pt x="3813" y="11000"/>
                </a:cubicBezTo>
                <a:cubicBezTo>
                  <a:pt x="3817" y="11002"/>
                  <a:pt x="3822" y="11002"/>
                  <a:pt x="3827" y="11002"/>
                </a:cubicBezTo>
                <a:cubicBezTo>
                  <a:pt x="3851" y="11002"/>
                  <a:pt x="3874" y="10986"/>
                  <a:pt x="3881" y="10961"/>
                </a:cubicBezTo>
                <a:cubicBezTo>
                  <a:pt x="3944" y="10721"/>
                  <a:pt x="3994" y="10478"/>
                  <a:pt x="4030" y="10236"/>
                </a:cubicBezTo>
                <a:lnTo>
                  <a:pt x="4035" y="10197"/>
                </a:lnTo>
                <a:cubicBezTo>
                  <a:pt x="4039" y="10166"/>
                  <a:pt x="4018" y="10138"/>
                  <a:pt x="3987" y="10134"/>
                </a:cubicBezTo>
                <a:cubicBezTo>
                  <a:pt x="3984" y="10133"/>
                  <a:pt x="3982" y="10133"/>
                  <a:pt x="3979" y="10133"/>
                </a:cubicBezTo>
                <a:close/>
                <a:moveTo>
                  <a:pt x="2272" y="10644"/>
                </a:moveTo>
                <a:cubicBezTo>
                  <a:pt x="2256" y="10644"/>
                  <a:pt x="2239" y="10651"/>
                  <a:pt x="2228" y="10665"/>
                </a:cubicBezTo>
                <a:cubicBezTo>
                  <a:pt x="2209" y="10689"/>
                  <a:pt x="2214" y="10725"/>
                  <a:pt x="2237" y="10744"/>
                </a:cubicBezTo>
                <a:cubicBezTo>
                  <a:pt x="2429" y="10898"/>
                  <a:pt x="2647" y="11033"/>
                  <a:pt x="2903" y="11158"/>
                </a:cubicBezTo>
                <a:cubicBezTo>
                  <a:pt x="2911" y="11163"/>
                  <a:pt x="2920" y="11164"/>
                  <a:pt x="2927" y="11164"/>
                </a:cubicBezTo>
                <a:cubicBezTo>
                  <a:pt x="2947" y="11164"/>
                  <a:pt x="2968" y="11153"/>
                  <a:pt x="2977" y="11133"/>
                </a:cubicBezTo>
                <a:cubicBezTo>
                  <a:pt x="2990" y="11105"/>
                  <a:pt x="2979" y="11072"/>
                  <a:pt x="2952" y="11058"/>
                </a:cubicBezTo>
                <a:cubicBezTo>
                  <a:pt x="2703" y="10937"/>
                  <a:pt x="2492" y="10806"/>
                  <a:pt x="2306" y="10656"/>
                </a:cubicBezTo>
                <a:cubicBezTo>
                  <a:pt x="2296" y="10648"/>
                  <a:pt x="2284" y="10644"/>
                  <a:pt x="2272" y="10644"/>
                </a:cubicBezTo>
                <a:close/>
                <a:moveTo>
                  <a:pt x="7368" y="11087"/>
                </a:moveTo>
                <a:cubicBezTo>
                  <a:pt x="7358" y="11087"/>
                  <a:pt x="7347" y="11090"/>
                  <a:pt x="7338" y="11096"/>
                </a:cubicBezTo>
                <a:cubicBezTo>
                  <a:pt x="7119" y="11238"/>
                  <a:pt x="6892" y="11355"/>
                  <a:pt x="6661" y="11440"/>
                </a:cubicBezTo>
                <a:cubicBezTo>
                  <a:pt x="6632" y="11451"/>
                  <a:pt x="6617" y="11484"/>
                  <a:pt x="6628" y="11512"/>
                </a:cubicBezTo>
                <a:cubicBezTo>
                  <a:pt x="6636" y="11534"/>
                  <a:pt x="6658" y="11548"/>
                  <a:pt x="6680" y="11548"/>
                </a:cubicBezTo>
                <a:cubicBezTo>
                  <a:pt x="6686" y="11548"/>
                  <a:pt x="6693" y="11547"/>
                  <a:pt x="6699" y="11545"/>
                </a:cubicBezTo>
                <a:cubicBezTo>
                  <a:pt x="6939" y="11456"/>
                  <a:pt x="7174" y="11337"/>
                  <a:pt x="7399" y="11189"/>
                </a:cubicBezTo>
                <a:cubicBezTo>
                  <a:pt x="7425" y="11172"/>
                  <a:pt x="7432" y="11138"/>
                  <a:pt x="7415" y="11112"/>
                </a:cubicBezTo>
                <a:cubicBezTo>
                  <a:pt x="7404" y="11096"/>
                  <a:pt x="7386" y="11087"/>
                  <a:pt x="7368" y="11087"/>
                </a:cubicBezTo>
                <a:close/>
                <a:moveTo>
                  <a:pt x="3646" y="11340"/>
                </a:moveTo>
                <a:cubicBezTo>
                  <a:pt x="3622" y="11340"/>
                  <a:pt x="3600" y="11355"/>
                  <a:pt x="3593" y="11378"/>
                </a:cubicBezTo>
                <a:cubicBezTo>
                  <a:pt x="3583" y="11407"/>
                  <a:pt x="3599" y="11439"/>
                  <a:pt x="3628" y="11449"/>
                </a:cubicBezTo>
                <a:cubicBezTo>
                  <a:pt x="3882" y="11533"/>
                  <a:pt x="4135" y="11602"/>
                  <a:pt x="4380" y="11653"/>
                </a:cubicBezTo>
                <a:cubicBezTo>
                  <a:pt x="4384" y="11653"/>
                  <a:pt x="4389" y="11654"/>
                  <a:pt x="4392" y="11654"/>
                </a:cubicBezTo>
                <a:cubicBezTo>
                  <a:pt x="4417" y="11654"/>
                  <a:pt x="4441" y="11636"/>
                  <a:pt x="4446" y="11609"/>
                </a:cubicBezTo>
                <a:cubicBezTo>
                  <a:pt x="4453" y="11579"/>
                  <a:pt x="4433" y="11550"/>
                  <a:pt x="4404" y="11544"/>
                </a:cubicBezTo>
                <a:cubicBezTo>
                  <a:pt x="4163" y="11494"/>
                  <a:pt x="3913" y="11426"/>
                  <a:pt x="3663" y="11343"/>
                </a:cubicBezTo>
                <a:cubicBezTo>
                  <a:pt x="3657" y="11341"/>
                  <a:pt x="3651" y="11340"/>
                  <a:pt x="3646" y="11340"/>
                </a:cubicBezTo>
                <a:close/>
                <a:moveTo>
                  <a:pt x="5932" y="11621"/>
                </a:moveTo>
                <a:cubicBezTo>
                  <a:pt x="5929" y="11621"/>
                  <a:pt x="5926" y="11622"/>
                  <a:pt x="5924" y="11622"/>
                </a:cubicBezTo>
                <a:cubicBezTo>
                  <a:pt x="5757" y="11643"/>
                  <a:pt x="5584" y="11653"/>
                  <a:pt x="5409" y="11653"/>
                </a:cubicBezTo>
                <a:cubicBezTo>
                  <a:pt x="5326" y="11653"/>
                  <a:pt x="5244" y="11651"/>
                  <a:pt x="5161" y="11646"/>
                </a:cubicBezTo>
                <a:cubicBezTo>
                  <a:pt x="5160" y="11646"/>
                  <a:pt x="5158" y="11646"/>
                  <a:pt x="5157" y="11646"/>
                </a:cubicBezTo>
                <a:cubicBezTo>
                  <a:pt x="5128" y="11646"/>
                  <a:pt x="5104" y="11669"/>
                  <a:pt x="5102" y="11699"/>
                </a:cubicBezTo>
                <a:cubicBezTo>
                  <a:pt x="5101" y="11729"/>
                  <a:pt x="5125" y="11755"/>
                  <a:pt x="5155" y="11758"/>
                </a:cubicBezTo>
                <a:cubicBezTo>
                  <a:pt x="5242" y="11762"/>
                  <a:pt x="5330" y="11765"/>
                  <a:pt x="5417" y="11765"/>
                </a:cubicBezTo>
                <a:cubicBezTo>
                  <a:pt x="5595" y="11765"/>
                  <a:pt x="5770" y="11753"/>
                  <a:pt x="5938" y="11732"/>
                </a:cubicBezTo>
                <a:cubicBezTo>
                  <a:pt x="5967" y="11728"/>
                  <a:pt x="5990" y="11700"/>
                  <a:pt x="5986" y="11670"/>
                </a:cubicBezTo>
                <a:cubicBezTo>
                  <a:pt x="5982" y="11642"/>
                  <a:pt x="5959" y="11621"/>
                  <a:pt x="5932" y="11621"/>
                </a:cubicBezTo>
                <a:close/>
                <a:moveTo>
                  <a:pt x="3586" y="11626"/>
                </a:moveTo>
                <a:cubicBezTo>
                  <a:pt x="3563" y="11626"/>
                  <a:pt x="3542" y="11639"/>
                  <a:pt x="3533" y="11661"/>
                </a:cubicBezTo>
                <a:cubicBezTo>
                  <a:pt x="3441" y="11895"/>
                  <a:pt x="3333" y="12130"/>
                  <a:pt x="3213" y="12358"/>
                </a:cubicBezTo>
                <a:cubicBezTo>
                  <a:pt x="3198" y="12386"/>
                  <a:pt x="3209" y="12419"/>
                  <a:pt x="3237" y="12434"/>
                </a:cubicBezTo>
                <a:cubicBezTo>
                  <a:pt x="3244" y="12438"/>
                  <a:pt x="3254" y="12440"/>
                  <a:pt x="3263" y="12440"/>
                </a:cubicBezTo>
                <a:cubicBezTo>
                  <a:pt x="3282" y="12440"/>
                  <a:pt x="3302" y="12430"/>
                  <a:pt x="3312" y="12410"/>
                </a:cubicBezTo>
                <a:cubicBezTo>
                  <a:pt x="3434" y="12178"/>
                  <a:pt x="3542" y="11940"/>
                  <a:pt x="3636" y="11702"/>
                </a:cubicBezTo>
                <a:cubicBezTo>
                  <a:pt x="3648" y="11673"/>
                  <a:pt x="3634" y="11641"/>
                  <a:pt x="3606" y="11629"/>
                </a:cubicBezTo>
                <a:cubicBezTo>
                  <a:pt x="3599" y="11627"/>
                  <a:pt x="3592" y="11626"/>
                  <a:pt x="3586" y="11626"/>
                </a:cubicBezTo>
                <a:close/>
                <a:moveTo>
                  <a:pt x="2869" y="12994"/>
                </a:moveTo>
                <a:cubicBezTo>
                  <a:pt x="2850" y="12994"/>
                  <a:pt x="2832" y="13003"/>
                  <a:pt x="2821" y="13019"/>
                </a:cubicBezTo>
                <a:cubicBezTo>
                  <a:pt x="2683" y="13230"/>
                  <a:pt x="2530" y="13438"/>
                  <a:pt x="2367" y="13639"/>
                </a:cubicBezTo>
                <a:cubicBezTo>
                  <a:pt x="2348" y="13662"/>
                  <a:pt x="2352" y="13698"/>
                  <a:pt x="2376" y="13717"/>
                </a:cubicBezTo>
                <a:cubicBezTo>
                  <a:pt x="2387" y="13725"/>
                  <a:pt x="2398" y="13730"/>
                  <a:pt x="2411" y="13730"/>
                </a:cubicBezTo>
                <a:cubicBezTo>
                  <a:pt x="2427" y="13730"/>
                  <a:pt x="2443" y="13722"/>
                  <a:pt x="2454" y="13708"/>
                </a:cubicBezTo>
                <a:cubicBezTo>
                  <a:pt x="2618" y="13505"/>
                  <a:pt x="2773" y="13294"/>
                  <a:pt x="2914" y="13080"/>
                </a:cubicBezTo>
                <a:cubicBezTo>
                  <a:pt x="2931" y="13054"/>
                  <a:pt x="2925" y="13020"/>
                  <a:pt x="2899" y="13003"/>
                </a:cubicBezTo>
                <a:cubicBezTo>
                  <a:pt x="2890" y="12997"/>
                  <a:pt x="2879" y="12994"/>
                  <a:pt x="2869" y="12994"/>
                </a:cubicBezTo>
                <a:close/>
                <a:moveTo>
                  <a:pt x="1898" y="14197"/>
                </a:moveTo>
                <a:cubicBezTo>
                  <a:pt x="1883" y="14197"/>
                  <a:pt x="1869" y="14203"/>
                  <a:pt x="1858" y="14214"/>
                </a:cubicBezTo>
                <a:cubicBezTo>
                  <a:pt x="1680" y="14396"/>
                  <a:pt x="1492" y="14575"/>
                  <a:pt x="1299" y="14742"/>
                </a:cubicBezTo>
                <a:cubicBezTo>
                  <a:pt x="1276" y="14763"/>
                  <a:pt x="1273" y="14797"/>
                  <a:pt x="1294" y="14820"/>
                </a:cubicBezTo>
                <a:cubicBezTo>
                  <a:pt x="1304" y="14833"/>
                  <a:pt x="1319" y="14840"/>
                  <a:pt x="1335" y="14840"/>
                </a:cubicBezTo>
                <a:cubicBezTo>
                  <a:pt x="1348" y="14840"/>
                  <a:pt x="1361" y="14835"/>
                  <a:pt x="1372" y="14826"/>
                </a:cubicBezTo>
                <a:cubicBezTo>
                  <a:pt x="1567" y="14656"/>
                  <a:pt x="1758" y="14476"/>
                  <a:pt x="1937" y="14292"/>
                </a:cubicBezTo>
                <a:cubicBezTo>
                  <a:pt x="1958" y="14269"/>
                  <a:pt x="1958" y="14234"/>
                  <a:pt x="1936" y="14212"/>
                </a:cubicBezTo>
                <a:cubicBezTo>
                  <a:pt x="1925" y="14202"/>
                  <a:pt x="1912" y="14197"/>
                  <a:pt x="1898" y="14197"/>
                </a:cubicBezTo>
                <a:close/>
                <a:moveTo>
                  <a:pt x="729" y="15209"/>
                </a:moveTo>
                <a:cubicBezTo>
                  <a:pt x="718" y="15209"/>
                  <a:pt x="706" y="15213"/>
                  <a:pt x="697" y="15220"/>
                </a:cubicBezTo>
                <a:cubicBezTo>
                  <a:pt x="463" y="15388"/>
                  <a:pt x="248" y="15514"/>
                  <a:pt x="41" y="15607"/>
                </a:cubicBezTo>
                <a:cubicBezTo>
                  <a:pt x="13" y="15619"/>
                  <a:pt x="0" y="15651"/>
                  <a:pt x="13" y="15680"/>
                </a:cubicBezTo>
                <a:cubicBezTo>
                  <a:pt x="22" y="15701"/>
                  <a:pt x="43" y="15712"/>
                  <a:pt x="64" y="15712"/>
                </a:cubicBezTo>
                <a:cubicBezTo>
                  <a:pt x="72" y="15712"/>
                  <a:pt x="79" y="15711"/>
                  <a:pt x="87" y="15708"/>
                </a:cubicBezTo>
                <a:cubicBezTo>
                  <a:pt x="300" y="15613"/>
                  <a:pt x="521" y="15483"/>
                  <a:pt x="762" y="15310"/>
                </a:cubicBezTo>
                <a:cubicBezTo>
                  <a:pt x="786" y="15293"/>
                  <a:pt x="792" y="15257"/>
                  <a:pt x="775" y="15233"/>
                </a:cubicBezTo>
                <a:cubicBezTo>
                  <a:pt x="764" y="15217"/>
                  <a:pt x="746" y="15209"/>
                  <a:pt x="729" y="15209"/>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114" name="Google Shape;1114;p41"/>
          <p:cNvSpPr/>
          <p:nvPr/>
        </p:nvSpPr>
        <p:spPr>
          <a:xfrm flipH="1" rot="3760599">
            <a:off x="26566248" y="1277062"/>
            <a:ext cx="3024760" cy="2049629"/>
          </a:xfrm>
          <a:custGeom>
            <a:rect b="b" l="l" r="r" t="t"/>
            <a:pathLst>
              <a:path extrusionOk="0" h="21613" w="29542">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1115" name="Google Shape;1115;p41"/>
          <p:cNvGrpSpPr/>
          <p:nvPr/>
        </p:nvGrpSpPr>
        <p:grpSpPr>
          <a:xfrm flipH="1" rot="10297237">
            <a:off x="2802438" y="3212743"/>
            <a:ext cx="1299063" cy="1387314"/>
            <a:chOff x="1640475" y="1197075"/>
            <a:chExt cx="55475" cy="50250"/>
          </a:xfrm>
        </p:grpSpPr>
        <p:sp>
          <p:nvSpPr>
            <p:cNvPr id="1116" name="Google Shape;1116;p41"/>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117" name="Google Shape;1117;p41"/>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118" name="Google Shape;1118;p41"/>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SECTION_HEADER_1_1_2">
    <p:spTree>
      <p:nvGrpSpPr>
        <p:cNvPr id="1119" name="Shape 1119"/>
        <p:cNvGrpSpPr/>
        <p:nvPr/>
      </p:nvGrpSpPr>
      <p:grpSpPr>
        <a:xfrm>
          <a:off x="0" y="0"/>
          <a:ext cx="0" cy="0"/>
          <a:chOff x="0" y="0"/>
          <a:chExt cx="0" cy="0"/>
        </a:xfrm>
      </p:grpSpPr>
      <p:sp>
        <p:nvSpPr>
          <p:cNvPr id="1120" name="Google Shape;1120;p42"/>
          <p:cNvSpPr/>
          <p:nvPr/>
        </p:nvSpPr>
        <p:spPr>
          <a:xfrm rot="10800000">
            <a:off x="-459588" y="-293407"/>
            <a:ext cx="12719038" cy="4887353"/>
          </a:xfrm>
          <a:custGeom>
            <a:rect b="b" l="l" r="r" t="t"/>
            <a:pathLst>
              <a:path extrusionOk="0" h="7088" w="21862">
                <a:moveTo>
                  <a:pt x="20392" y="0"/>
                </a:moveTo>
                <a:cubicBezTo>
                  <a:pt x="19697" y="0"/>
                  <a:pt x="19010" y="139"/>
                  <a:pt x="18446" y="437"/>
                </a:cubicBezTo>
                <a:cubicBezTo>
                  <a:pt x="17368" y="1003"/>
                  <a:pt x="16913" y="1997"/>
                  <a:pt x="16387" y="2893"/>
                </a:cubicBezTo>
                <a:cubicBezTo>
                  <a:pt x="15861" y="3789"/>
                  <a:pt x="15050" y="4733"/>
                  <a:pt x="13753" y="4924"/>
                </a:cubicBezTo>
                <a:cubicBezTo>
                  <a:pt x="13587" y="4948"/>
                  <a:pt x="13420" y="4959"/>
                  <a:pt x="13253" y="4959"/>
                </a:cubicBezTo>
                <a:cubicBezTo>
                  <a:pt x="12545" y="4959"/>
                  <a:pt x="11838" y="4765"/>
                  <a:pt x="11156" y="4596"/>
                </a:cubicBezTo>
                <a:cubicBezTo>
                  <a:pt x="10391" y="4408"/>
                  <a:pt x="9551" y="4258"/>
                  <a:pt x="8748" y="4258"/>
                </a:cubicBezTo>
                <a:cubicBezTo>
                  <a:pt x="8042" y="4258"/>
                  <a:pt x="7365" y="4373"/>
                  <a:pt x="6793" y="4680"/>
                </a:cubicBezTo>
                <a:cubicBezTo>
                  <a:pt x="5978" y="5117"/>
                  <a:pt x="5461" y="5904"/>
                  <a:pt x="4593" y="6207"/>
                </a:cubicBezTo>
                <a:cubicBezTo>
                  <a:pt x="4569" y="6215"/>
                  <a:pt x="4545" y="6224"/>
                  <a:pt x="4519" y="6231"/>
                </a:cubicBezTo>
                <a:cubicBezTo>
                  <a:pt x="4407" y="6267"/>
                  <a:pt x="4286" y="6293"/>
                  <a:pt x="4160" y="6310"/>
                </a:cubicBezTo>
                <a:cubicBezTo>
                  <a:pt x="4052" y="6325"/>
                  <a:pt x="3944" y="6331"/>
                  <a:pt x="3836" y="6331"/>
                </a:cubicBezTo>
                <a:cubicBezTo>
                  <a:pt x="3306" y="6331"/>
                  <a:pt x="2774" y="6185"/>
                  <a:pt x="2236" y="6169"/>
                </a:cubicBezTo>
                <a:cubicBezTo>
                  <a:pt x="2205" y="6168"/>
                  <a:pt x="2173" y="6167"/>
                  <a:pt x="2142" y="6167"/>
                </a:cubicBezTo>
                <a:cubicBezTo>
                  <a:pt x="1432" y="6167"/>
                  <a:pt x="726" y="6406"/>
                  <a:pt x="265" y="6805"/>
                </a:cubicBezTo>
                <a:cubicBezTo>
                  <a:pt x="165" y="6893"/>
                  <a:pt x="77" y="6988"/>
                  <a:pt x="1" y="7088"/>
                </a:cubicBezTo>
                <a:lnTo>
                  <a:pt x="21862" y="7088"/>
                </a:lnTo>
                <a:lnTo>
                  <a:pt x="21862" y="210"/>
                </a:lnTo>
                <a:cubicBezTo>
                  <a:pt x="21397" y="73"/>
                  <a:pt x="20892" y="0"/>
                  <a:pt x="20392" y="0"/>
                </a:cubicBezTo>
                <a:close/>
              </a:path>
            </a:pathLst>
          </a:custGeom>
          <a:solidFill>
            <a:schemeClr val="lt2">
              <a:alpha val="4860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121" name="Google Shape;1121;p42"/>
          <p:cNvSpPr/>
          <p:nvPr/>
        </p:nvSpPr>
        <p:spPr>
          <a:xfrm rot="10800000">
            <a:off x="25451807" y="18130476"/>
            <a:ext cx="7653415" cy="4451573"/>
          </a:xfrm>
          <a:custGeom>
            <a:rect b="b" l="l" r="r" t="t"/>
            <a:pathLst>
              <a:path extrusionOk="0" h="6456" w="13155">
                <a:moveTo>
                  <a:pt x="1821" y="0"/>
                </a:moveTo>
                <a:lnTo>
                  <a:pt x="1821" y="3"/>
                </a:lnTo>
                <a:lnTo>
                  <a:pt x="0" y="4"/>
                </a:lnTo>
                <a:lnTo>
                  <a:pt x="0" y="222"/>
                </a:lnTo>
                <a:lnTo>
                  <a:pt x="0" y="1236"/>
                </a:lnTo>
                <a:lnTo>
                  <a:pt x="0" y="2358"/>
                </a:lnTo>
                <a:lnTo>
                  <a:pt x="1" y="3370"/>
                </a:lnTo>
                <a:lnTo>
                  <a:pt x="1" y="4493"/>
                </a:lnTo>
                <a:lnTo>
                  <a:pt x="1" y="5504"/>
                </a:lnTo>
                <a:lnTo>
                  <a:pt x="1" y="6178"/>
                </a:lnTo>
                <a:cubicBezTo>
                  <a:pt x="369" y="6349"/>
                  <a:pt x="770" y="6456"/>
                  <a:pt x="1177" y="6456"/>
                </a:cubicBezTo>
                <a:cubicBezTo>
                  <a:pt x="1363" y="6456"/>
                  <a:pt x="1550" y="6434"/>
                  <a:pt x="1736" y="6385"/>
                </a:cubicBezTo>
                <a:cubicBezTo>
                  <a:pt x="1764" y="6378"/>
                  <a:pt x="1794" y="6370"/>
                  <a:pt x="1822" y="6361"/>
                </a:cubicBezTo>
                <a:cubicBezTo>
                  <a:pt x="1843" y="6355"/>
                  <a:pt x="1862" y="6348"/>
                  <a:pt x="1882" y="6342"/>
                </a:cubicBezTo>
                <a:cubicBezTo>
                  <a:pt x="2342" y="6188"/>
                  <a:pt x="2719" y="5901"/>
                  <a:pt x="3050" y="5558"/>
                </a:cubicBezTo>
                <a:cubicBezTo>
                  <a:pt x="3068" y="5540"/>
                  <a:pt x="3085" y="5522"/>
                  <a:pt x="3102" y="5503"/>
                </a:cubicBezTo>
                <a:cubicBezTo>
                  <a:pt x="3398" y="5189"/>
                  <a:pt x="3657" y="4831"/>
                  <a:pt x="3908" y="4490"/>
                </a:cubicBezTo>
                <a:cubicBezTo>
                  <a:pt x="3908" y="4490"/>
                  <a:pt x="3909" y="4490"/>
                  <a:pt x="3909" y="4489"/>
                </a:cubicBezTo>
                <a:cubicBezTo>
                  <a:pt x="3923" y="4471"/>
                  <a:pt x="3936" y="4455"/>
                  <a:pt x="3949" y="4436"/>
                </a:cubicBezTo>
                <a:cubicBezTo>
                  <a:pt x="4217" y="4078"/>
                  <a:pt x="4522" y="3714"/>
                  <a:pt x="4875" y="3424"/>
                </a:cubicBezTo>
                <a:cubicBezTo>
                  <a:pt x="4897" y="3405"/>
                  <a:pt x="4919" y="3387"/>
                  <a:pt x="4942" y="3369"/>
                </a:cubicBezTo>
                <a:cubicBezTo>
                  <a:pt x="5319" y="3071"/>
                  <a:pt x="5750" y="2859"/>
                  <a:pt x="6248" y="2826"/>
                </a:cubicBezTo>
                <a:cubicBezTo>
                  <a:pt x="6296" y="2822"/>
                  <a:pt x="6344" y="2821"/>
                  <a:pt x="6391" y="2821"/>
                </a:cubicBezTo>
                <a:cubicBezTo>
                  <a:pt x="7025" y="2821"/>
                  <a:pt x="7616" y="3105"/>
                  <a:pt x="8200" y="3368"/>
                </a:cubicBezTo>
                <a:cubicBezTo>
                  <a:pt x="8240" y="3387"/>
                  <a:pt x="8281" y="3405"/>
                  <a:pt x="8323" y="3423"/>
                </a:cubicBezTo>
                <a:cubicBezTo>
                  <a:pt x="8382" y="3449"/>
                  <a:pt x="8442" y="3475"/>
                  <a:pt x="8501" y="3501"/>
                </a:cubicBezTo>
                <a:cubicBezTo>
                  <a:pt x="9052" y="3734"/>
                  <a:pt x="9659" y="3908"/>
                  <a:pt x="10259" y="3908"/>
                </a:cubicBezTo>
                <a:cubicBezTo>
                  <a:pt x="10487" y="3908"/>
                  <a:pt x="10715" y="3882"/>
                  <a:pt x="10937" y="3826"/>
                </a:cubicBezTo>
                <a:cubicBezTo>
                  <a:pt x="11253" y="3746"/>
                  <a:pt x="11547" y="3604"/>
                  <a:pt x="11810" y="3423"/>
                </a:cubicBezTo>
                <a:cubicBezTo>
                  <a:pt x="11835" y="3405"/>
                  <a:pt x="11861" y="3387"/>
                  <a:pt x="11886" y="3368"/>
                </a:cubicBezTo>
                <a:cubicBezTo>
                  <a:pt x="11986" y="3295"/>
                  <a:pt x="12081" y="3217"/>
                  <a:pt x="12169" y="3134"/>
                </a:cubicBezTo>
                <a:cubicBezTo>
                  <a:pt x="12416" y="2906"/>
                  <a:pt x="12624" y="2641"/>
                  <a:pt x="12783" y="2355"/>
                </a:cubicBezTo>
                <a:cubicBezTo>
                  <a:pt x="12794" y="2337"/>
                  <a:pt x="12805" y="2319"/>
                  <a:pt x="12814" y="2300"/>
                </a:cubicBezTo>
                <a:cubicBezTo>
                  <a:pt x="12983" y="1983"/>
                  <a:pt x="13095" y="1639"/>
                  <a:pt x="13135" y="1287"/>
                </a:cubicBezTo>
                <a:cubicBezTo>
                  <a:pt x="13137" y="1269"/>
                  <a:pt x="13139" y="1251"/>
                  <a:pt x="13141" y="1232"/>
                </a:cubicBezTo>
                <a:cubicBezTo>
                  <a:pt x="13152" y="1109"/>
                  <a:pt x="13155" y="984"/>
                  <a:pt x="13149" y="860"/>
                </a:cubicBezTo>
                <a:cubicBezTo>
                  <a:pt x="13137" y="644"/>
                  <a:pt x="13096" y="428"/>
                  <a:pt x="13028" y="222"/>
                </a:cubicBezTo>
                <a:cubicBezTo>
                  <a:pt x="13023" y="204"/>
                  <a:pt x="13017" y="185"/>
                  <a:pt x="13010" y="167"/>
                </a:cubicBezTo>
                <a:cubicBezTo>
                  <a:pt x="12991" y="111"/>
                  <a:pt x="12969" y="56"/>
                  <a:pt x="12946" y="1"/>
                </a:cubicBezTo>
                <a:lnTo>
                  <a:pt x="1880" y="3"/>
                </a:lnTo>
                <a:lnTo>
                  <a:pt x="1880" y="0"/>
                </a:lnTo>
                <a:close/>
              </a:path>
            </a:pathLst>
          </a:custGeom>
          <a:solidFill>
            <a:schemeClr val="lt2">
              <a:alpha val="4860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122" name="Google Shape;1122;p42"/>
          <p:cNvSpPr/>
          <p:nvPr/>
        </p:nvSpPr>
        <p:spPr>
          <a:xfrm rot="10800000">
            <a:off x="-1352089" y="16561798"/>
            <a:ext cx="16785151" cy="6708389"/>
          </a:xfrm>
          <a:custGeom>
            <a:rect b="b" l="l" r="r" t="t"/>
            <a:pathLst>
              <a:path extrusionOk="0" h="9729" w="28851">
                <a:moveTo>
                  <a:pt x="943" y="0"/>
                </a:moveTo>
                <a:cubicBezTo>
                  <a:pt x="631" y="0"/>
                  <a:pt x="337" y="87"/>
                  <a:pt x="179" y="380"/>
                </a:cubicBezTo>
                <a:cubicBezTo>
                  <a:pt x="1" y="711"/>
                  <a:pt x="78" y="1189"/>
                  <a:pt x="451" y="1303"/>
                </a:cubicBezTo>
                <a:cubicBezTo>
                  <a:pt x="355" y="2313"/>
                  <a:pt x="452" y="3522"/>
                  <a:pt x="1499" y="3989"/>
                </a:cubicBezTo>
                <a:cubicBezTo>
                  <a:pt x="1785" y="4117"/>
                  <a:pt x="2088" y="4165"/>
                  <a:pt x="2396" y="4165"/>
                </a:cubicBezTo>
                <a:cubicBezTo>
                  <a:pt x="3000" y="4165"/>
                  <a:pt x="3625" y="3981"/>
                  <a:pt x="4188" y="3848"/>
                </a:cubicBezTo>
                <a:cubicBezTo>
                  <a:pt x="4624" y="3745"/>
                  <a:pt x="5112" y="3633"/>
                  <a:pt x="5582" y="3633"/>
                </a:cubicBezTo>
                <a:cubicBezTo>
                  <a:pt x="6044" y="3633"/>
                  <a:pt x="6489" y="3741"/>
                  <a:pt x="6852" y="4069"/>
                </a:cubicBezTo>
                <a:cubicBezTo>
                  <a:pt x="7560" y="4711"/>
                  <a:pt x="7722" y="5737"/>
                  <a:pt x="8257" y="6500"/>
                </a:cubicBezTo>
                <a:cubicBezTo>
                  <a:pt x="8521" y="6876"/>
                  <a:pt x="8874" y="7178"/>
                  <a:pt x="9322" y="7300"/>
                </a:cubicBezTo>
                <a:cubicBezTo>
                  <a:pt x="9482" y="7344"/>
                  <a:pt x="9645" y="7363"/>
                  <a:pt x="9808" y="7363"/>
                </a:cubicBezTo>
                <a:cubicBezTo>
                  <a:pt x="10078" y="7363"/>
                  <a:pt x="10348" y="7310"/>
                  <a:pt x="10606" y="7231"/>
                </a:cubicBezTo>
                <a:cubicBezTo>
                  <a:pt x="11498" y="6959"/>
                  <a:pt x="12280" y="6380"/>
                  <a:pt x="13194" y="6184"/>
                </a:cubicBezTo>
                <a:cubicBezTo>
                  <a:pt x="13322" y="6156"/>
                  <a:pt x="13450" y="6141"/>
                  <a:pt x="13577" y="6141"/>
                </a:cubicBezTo>
                <a:cubicBezTo>
                  <a:pt x="13849" y="6141"/>
                  <a:pt x="14113" y="6211"/>
                  <a:pt x="14347" y="6376"/>
                </a:cubicBezTo>
                <a:cubicBezTo>
                  <a:pt x="14724" y="6643"/>
                  <a:pt x="14907" y="7097"/>
                  <a:pt x="15047" y="7521"/>
                </a:cubicBezTo>
                <a:cubicBezTo>
                  <a:pt x="15341" y="8400"/>
                  <a:pt x="15592" y="9554"/>
                  <a:pt x="16688" y="9709"/>
                </a:cubicBezTo>
                <a:cubicBezTo>
                  <a:pt x="16781" y="9722"/>
                  <a:pt x="16872" y="9728"/>
                  <a:pt x="16961" y="9728"/>
                </a:cubicBezTo>
                <a:cubicBezTo>
                  <a:pt x="18160" y="9728"/>
                  <a:pt x="18967" y="8588"/>
                  <a:pt x="19887" y="7966"/>
                </a:cubicBezTo>
                <a:cubicBezTo>
                  <a:pt x="20301" y="7685"/>
                  <a:pt x="20755" y="7537"/>
                  <a:pt x="21232" y="7537"/>
                </a:cubicBezTo>
                <a:cubicBezTo>
                  <a:pt x="21401" y="7537"/>
                  <a:pt x="21572" y="7556"/>
                  <a:pt x="21746" y="7593"/>
                </a:cubicBezTo>
                <a:cubicBezTo>
                  <a:pt x="22408" y="7736"/>
                  <a:pt x="23015" y="8087"/>
                  <a:pt x="23550" y="8494"/>
                </a:cubicBezTo>
                <a:cubicBezTo>
                  <a:pt x="24053" y="8876"/>
                  <a:pt x="24539" y="9361"/>
                  <a:pt x="25189" y="9466"/>
                </a:cubicBezTo>
                <a:cubicBezTo>
                  <a:pt x="25284" y="9481"/>
                  <a:pt x="25378" y="9489"/>
                  <a:pt x="25473" y="9489"/>
                </a:cubicBezTo>
                <a:cubicBezTo>
                  <a:pt x="26024" y="9489"/>
                  <a:pt x="26554" y="9240"/>
                  <a:pt x="26991" y="8910"/>
                </a:cubicBezTo>
                <a:cubicBezTo>
                  <a:pt x="27838" y="8271"/>
                  <a:pt x="28376" y="7319"/>
                  <a:pt x="28611" y="6292"/>
                </a:cubicBezTo>
                <a:cubicBezTo>
                  <a:pt x="28851" y="5239"/>
                  <a:pt x="28800" y="4124"/>
                  <a:pt x="28525" y="3084"/>
                </a:cubicBezTo>
                <a:cubicBezTo>
                  <a:pt x="28226" y="1958"/>
                  <a:pt x="27654" y="694"/>
                  <a:pt x="26488" y="261"/>
                </a:cubicBezTo>
                <a:cubicBezTo>
                  <a:pt x="26074" y="106"/>
                  <a:pt x="25631" y="64"/>
                  <a:pt x="25188" y="64"/>
                </a:cubicBezTo>
                <a:cubicBezTo>
                  <a:pt x="24971" y="64"/>
                  <a:pt x="24753" y="74"/>
                  <a:pt x="24540" y="86"/>
                </a:cubicBezTo>
                <a:cubicBezTo>
                  <a:pt x="23776" y="131"/>
                  <a:pt x="23013" y="188"/>
                  <a:pt x="22250" y="248"/>
                </a:cubicBezTo>
                <a:cubicBezTo>
                  <a:pt x="20720" y="367"/>
                  <a:pt x="19190" y="503"/>
                  <a:pt x="17661" y="628"/>
                </a:cubicBezTo>
                <a:cubicBezTo>
                  <a:pt x="15187" y="828"/>
                  <a:pt x="12704" y="996"/>
                  <a:pt x="10221" y="996"/>
                </a:cubicBezTo>
                <a:cubicBezTo>
                  <a:pt x="9649" y="996"/>
                  <a:pt x="9077" y="987"/>
                  <a:pt x="8505" y="967"/>
                </a:cubicBezTo>
                <a:cubicBezTo>
                  <a:pt x="6985" y="916"/>
                  <a:pt x="5467" y="790"/>
                  <a:pt x="3966" y="555"/>
                </a:cubicBezTo>
                <a:cubicBezTo>
                  <a:pt x="3209" y="436"/>
                  <a:pt x="2459" y="290"/>
                  <a:pt x="1714" y="116"/>
                </a:cubicBezTo>
                <a:cubicBezTo>
                  <a:pt x="1493" y="64"/>
                  <a:pt x="1211" y="0"/>
                  <a:pt x="943" y="0"/>
                </a:cubicBezTo>
                <a:close/>
              </a:path>
            </a:pathLst>
          </a:custGeom>
          <a:solidFill>
            <a:schemeClr val="dk2">
              <a:alpha val="4916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123" name="Google Shape;1123;p42"/>
          <p:cNvSpPr/>
          <p:nvPr/>
        </p:nvSpPr>
        <p:spPr>
          <a:xfrm rot="10800000">
            <a:off x="26049284" y="-1456740"/>
            <a:ext cx="8516205" cy="14401419"/>
          </a:xfrm>
          <a:custGeom>
            <a:rect b="b" l="l" r="r" t="t"/>
            <a:pathLst>
              <a:path extrusionOk="0" h="20886" w="14638">
                <a:moveTo>
                  <a:pt x="3191" y="1"/>
                </a:moveTo>
                <a:cubicBezTo>
                  <a:pt x="2885" y="1"/>
                  <a:pt x="2576" y="81"/>
                  <a:pt x="2295" y="191"/>
                </a:cubicBezTo>
                <a:cubicBezTo>
                  <a:pt x="1899" y="349"/>
                  <a:pt x="1532" y="564"/>
                  <a:pt x="1185" y="809"/>
                </a:cubicBezTo>
                <a:cubicBezTo>
                  <a:pt x="1218" y="721"/>
                  <a:pt x="1252" y="633"/>
                  <a:pt x="1287" y="547"/>
                </a:cubicBezTo>
                <a:cubicBezTo>
                  <a:pt x="1332" y="438"/>
                  <a:pt x="1242" y="367"/>
                  <a:pt x="1149" y="367"/>
                </a:cubicBezTo>
                <a:cubicBezTo>
                  <a:pt x="1089" y="367"/>
                  <a:pt x="1027" y="397"/>
                  <a:pt x="998" y="467"/>
                </a:cubicBezTo>
                <a:cubicBezTo>
                  <a:pt x="147" y="2564"/>
                  <a:pt x="0" y="4857"/>
                  <a:pt x="71" y="7096"/>
                </a:cubicBezTo>
                <a:cubicBezTo>
                  <a:pt x="107" y="8264"/>
                  <a:pt x="200" y="9428"/>
                  <a:pt x="285" y="10592"/>
                </a:cubicBezTo>
                <a:cubicBezTo>
                  <a:pt x="378" y="11838"/>
                  <a:pt x="471" y="13083"/>
                  <a:pt x="565" y="14328"/>
                </a:cubicBezTo>
                <a:cubicBezTo>
                  <a:pt x="660" y="15573"/>
                  <a:pt x="755" y="16818"/>
                  <a:pt x="852" y="18063"/>
                </a:cubicBezTo>
                <a:cubicBezTo>
                  <a:pt x="895" y="18617"/>
                  <a:pt x="909" y="19183"/>
                  <a:pt x="997" y="19731"/>
                </a:cubicBezTo>
                <a:cubicBezTo>
                  <a:pt x="1063" y="20137"/>
                  <a:pt x="1227" y="20580"/>
                  <a:pt x="1623" y="20768"/>
                </a:cubicBezTo>
                <a:cubicBezTo>
                  <a:pt x="1853" y="20878"/>
                  <a:pt x="2108" y="20885"/>
                  <a:pt x="2359" y="20885"/>
                </a:cubicBezTo>
                <a:cubicBezTo>
                  <a:pt x="2678" y="20885"/>
                  <a:pt x="2997" y="20884"/>
                  <a:pt x="3315" y="20883"/>
                </a:cubicBezTo>
                <a:cubicBezTo>
                  <a:pt x="3934" y="20882"/>
                  <a:pt x="4551" y="20881"/>
                  <a:pt x="5168" y="20880"/>
                </a:cubicBezTo>
                <a:cubicBezTo>
                  <a:pt x="6413" y="20878"/>
                  <a:pt x="7658" y="20875"/>
                  <a:pt x="8904" y="20873"/>
                </a:cubicBezTo>
                <a:cubicBezTo>
                  <a:pt x="8946" y="20873"/>
                  <a:pt x="8987" y="20873"/>
                  <a:pt x="9029" y="20873"/>
                </a:cubicBezTo>
                <a:cubicBezTo>
                  <a:pt x="9733" y="20873"/>
                  <a:pt x="10440" y="20882"/>
                  <a:pt x="11147" y="20882"/>
                </a:cubicBezTo>
                <a:cubicBezTo>
                  <a:pt x="11621" y="20882"/>
                  <a:pt x="12096" y="20878"/>
                  <a:pt x="12569" y="20863"/>
                </a:cubicBezTo>
                <a:cubicBezTo>
                  <a:pt x="13054" y="20848"/>
                  <a:pt x="13560" y="20768"/>
                  <a:pt x="13928" y="20425"/>
                </a:cubicBezTo>
                <a:cubicBezTo>
                  <a:pt x="14266" y="20112"/>
                  <a:pt x="14409" y="19650"/>
                  <a:pt x="14479" y="19208"/>
                </a:cubicBezTo>
                <a:cubicBezTo>
                  <a:pt x="14615" y="18346"/>
                  <a:pt x="14637" y="17435"/>
                  <a:pt x="14556" y="16567"/>
                </a:cubicBezTo>
                <a:cubicBezTo>
                  <a:pt x="14480" y="15744"/>
                  <a:pt x="14290" y="14898"/>
                  <a:pt x="13827" y="14200"/>
                </a:cubicBezTo>
                <a:cubicBezTo>
                  <a:pt x="13606" y="13867"/>
                  <a:pt x="13329" y="13578"/>
                  <a:pt x="13000" y="13350"/>
                </a:cubicBezTo>
                <a:cubicBezTo>
                  <a:pt x="12618" y="13086"/>
                  <a:pt x="12175" y="12928"/>
                  <a:pt x="11727" y="12811"/>
                </a:cubicBezTo>
                <a:cubicBezTo>
                  <a:pt x="10841" y="12580"/>
                  <a:pt x="9808" y="12500"/>
                  <a:pt x="9119" y="11827"/>
                </a:cubicBezTo>
                <a:cubicBezTo>
                  <a:pt x="8381" y="11106"/>
                  <a:pt x="8246" y="10000"/>
                  <a:pt x="8306" y="9020"/>
                </a:cubicBezTo>
                <a:cubicBezTo>
                  <a:pt x="8344" y="8404"/>
                  <a:pt x="8449" y="7795"/>
                  <a:pt x="8518" y="7181"/>
                </a:cubicBezTo>
                <a:cubicBezTo>
                  <a:pt x="8574" y="6676"/>
                  <a:pt x="8621" y="6136"/>
                  <a:pt x="8417" y="5654"/>
                </a:cubicBezTo>
                <a:cubicBezTo>
                  <a:pt x="7771" y="4140"/>
                  <a:pt x="5341" y="4868"/>
                  <a:pt x="4856" y="3246"/>
                </a:cubicBezTo>
                <a:cubicBezTo>
                  <a:pt x="4619" y="2457"/>
                  <a:pt x="4843" y="1582"/>
                  <a:pt x="4492" y="818"/>
                </a:cubicBezTo>
                <a:cubicBezTo>
                  <a:pt x="4321" y="450"/>
                  <a:pt x="3993" y="161"/>
                  <a:pt x="3598" y="53"/>
                </a:cubicBezTo>
                <a:cubicBezTo>
                  <a:pt x="3465" y="17"/>
                  <a:pt x="3328" y="1"/>
                  <a:pt x="3191" y="1"/>
                </a:cubicBezTo>
                <a:close/>
              </a:path>
            </a:pathLst>
          </a:custGeom>
          <a:solidFill>
            <a:schemeClr val="accent2">
              <a:alpha val="5028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124" name="Google Shape;1124;p42"/>
          <p:cNvSpPr txBox="1"/>
          <p:nvPr>
            <p:ph type="title"/>
          </p:nvPr>
        </p:nvSpPr>
        <p:spPr>
          <a:xfrm>
            <a:off x="12196440" y="3238195"/>
            <a:ext cx="8525700" cy="2457600"/>
          </a:xfrm>
          <a:prstGeom prst="rect">
            <a:avLst/>
          </a:prstGeom>
        </p:spPr>
        <p:txBody>
          <a:bodyPr anchorCtr="0" anchor="t" bIns="341325" lIns="341325" spcFirstLastPara="1" rIns="341325" wrap="square" tIns="341325">
            <a:noAutofit/>
          </a:bodyPr>
          <a:lstStyle>
            <a:lvl1pPr lvl="0" rtl="0" algn="ctr">
              <a:spcBef>
                <a:spcPts val="0"/>
              </a:spcBef>
              <a:spcAft>
                <a:spcPts val="0"/>
              </a:spcAft>
              <a:buClr>
                <a:schemeClr val="dk1"/>
              </a:buClr>
              <a:buSzPts val="10500"/>
              <a:buNone/>
              <a:defRPr sz="7800">
                <a:solidFill>
                  <a:schemeClr val="dk1"/>
                </a:solidFill>
              </a:defRPr>
            </a:lvl1pPr>
            <a:lvl2pPr lvl="1" rtl="0">
              <a:spcBef>
                <a:spcPts val="0"/>
              </a:spcBef>
              <a:spcAft>
                <a:spcPts val="0"/>
              </a:spcAft>
              <a:buClr>
                <a:schemeClr val="dk1"/>
              </a:buClr>
              <a:buSzPts val="10500"/>
              <a:buNone/>
              <a:defRPr>
                <a:solidFill>
                  <a:schemeClr val="dk1"/>
                </a:solidFill>
              </a:defRPr>
            </a:lvl2pPr>
            <a:lvl3pPr lvl="2" rtl="0">
              <a:spcBef>
                <a:spcPts val="0"/>
              </a:spcBef>
              <a:spcAft>
                <a:spcPts val="0"/>
              </a:spcAft>
              <a:buClr>
                <a:schemeClr val="dk1"/>
              </a:buClr>
              <a:buSzPts val="10500"/>
              <a:buNone/>
              <a:defRPr>
                <a:solidFill>
                  <a:schemeClr val="dk1"/>
                </a:solidFill>
              </a:defRPr>
            </a:lvl3pPr>
            <a:lvl4pPr lvl="3" rtl="0">
              <a:spcBef>
                <a:spcPts val="0"/>
              </a:spcBef>
              <a:spcAft>
                <a:spcPts val="0"/>
              </a:spcAft>
              <a:buClr>
                <a:schemeClr val="dk1"/>
              </a:buClr>
              <a:buSzPts val="10500"/>
              <a:buNone/>
              <a:defRPr>
                <a:solidFill>
                  <a:schemeClr val="dk1"/>
                </a:solidFill>
              </a:defRPr>
            </a:lvl4pPr>
            <a:lvl5pPr lvl="4" rtl="0">
              <a:spcBef>
                <a:spcPts val="0"/>
              </a:spcBef>
              <a:spcAft>
                <a:spcPts val="0"/>
              </a:spcAft>
              <a:buClr>
                <a:schemeClr val="dk1"/>
              </a:buClr>
              <a:buSzPts val="10500"/>
              <a:buNone/>
              <a:defRPr>
                <a:solidFill>
                  <a:schemeClr val="dk1"/>
                </a:solidFill>
              </a:defRPr>
            </a:lvl5pPr>
            <a:lvl6pPr lvl="5" rtl="0">
              <a:spcBef>
                <a:spcPts val="0"/>
              </a:spcBef>
              <a:spcAft>
                <a:spcPts val="0"/>
              </a:spcAft>
              <a:buClr>
                <a:schemeClr val="dk1"/>
              </a:buClr>
              <a:buSzPts val="10500"/>
              <a:buNone/>
              <a:defRPr>
                <a:solidFill>
                  <a:schemeClr val="dk1"/>
                </a:solidFill>
              </a:defRPr>
            </a:lvl6pPr>
            <a:lvl7pPr lvl="6" rtl="0">
              <a:spcBef>
                <a:spcPts val="0"/>
              </a:spcBef>
              <a:spcAft>
                <a:spcPts val="0"/>
              </a:spcAft>
              <a:buClr>
                <a:schemeClr val="dk1"/>
              </a:buClr>
              <a:buSzPts val="10500"/>
              <a:buNone/>
              <a:defRPr>
                <a:solidFill>
                  <a:schemeClr val="dk1"/>
                </a:solidFill>
              </a:defRPr>
            </a:lvl7pPr>
            <a:lvl8pPr lvl="7" rtl="0">
              <a:spcBef>
                <a:spcPts val="0"/>
              </a:spcBef>
              <a:spcAft>
                <a:spcPts val="0"/>
              </a:spcAft>
              <a:buClr>
                <a:schemeClr val="dk1"/>
              </a:buClr>
              <a:buSzPts val="10500"/>
              <a:buNone/>
              <a:defRPr>
                <a:solidFill>
                  <a:schemeClr val="dk1"/>
                </a:solidFill>
              </a:defRPr>
            </a:lvl8pPr>
            <a:lvl9pPr lvl="8" rtl="0">
              <a:spcBef>
                <a:spcPts val="0"/>
              </a:spcBef>
              <a:spcAft>
                <a:spcPts val="0"/>
              </a:spcAft>
              <a:buClr>
                <a:schemeClr val="dk1"/>
              </a:buClr>
              <a:buSzPts val="10500"/>
              <a:buNone/>
              <a:defRPr>
                <a:solidFill>
                  <a:schemeClr val="dk1"/>
                </a:solidFill>
              </a:defRPr>
            </a:lvl9pPr>
          </a:lstStyle>
          <a:p/>
        </p:txBody>
      </p:sp>
      <p:grpSp>
        <p:nvGrpSpPr>
          <p:cNvPr id="1125" name="Google Shape;1125;p42"/>
          <p:cNvGrpSpPr/>
          <p:nvPr/>
        </p:nvGrpSpPr>
        <p:grpSpPr>
          <a:xfrm rot="6164305">
            <a:off x="27937447" y="19571606"/>
            <a:ext cx="1520038" cy="1188923"/>
            <a:chOff x="1640475" y="1197075"/>
            <a:chExt cx="55475" cy="50250"/>
          </a:xfrm>
        </p:grpSpPr>
        <p:sp>
          <p:nvSpPr>
            <p:cNvPr id="1126" name="Google Shape;1126;p42"/>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127" name="Google Shape;1127;p42"/>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128" name="Google Shape;1128;p42"/>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1129" name="Google Shape;1129;p42"/>
          <p:cNvSpPr/>
          <p:nvPr/>
        </p:nvSpPr>
        <p:spPr>
          <a:xfrm flipH="1" rot="8331007">
            <a:off x="712624" y="19637388"/>
            <a:ext cx="3263463" cy="694238"/>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130" name="Google Shape;1130;p42"/>
          <p:cNvSpPr/>
          <p:nvPr/>
        </p:nvSpPr>
        <p:spPr>
          <a:xfrm rot="-8737355">
            <a:off x="23526597" y="1016600"/>
            <a:ext cx="3664460" cy="933974"/>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1131" name="Google Shape;1131;p42"/>
          <p:cNvGrpSpPr/>
          <p:nvPr/>
        </p:nvGrpSpPr>
        <p:grpSpPr>
          <a:xfrm rot="10799801">
            <a:off x="5798438" y="19244888"/>
            <a:ext cx="863646" cy="927193"/>
            <a:chOff x="1640475" y="1197075"/>
            <a:chExt cx="55475" cy="50250"/>
          </a:xfrm>
        </p:grpSpPr>
        <p:sp>
          <p:nvSpPr>
            <p:cNvPr id="1132" name="Google Shape;1132;p42"/>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133" name="Google Shape;1133;p42"/>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134" name="Google Shape;1134;p42"/>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grpSp>
        <p:nvGrpSpPr>
          <p:cNvPr id="1135" name="Google Shape;1135;p42"/>
          <p:cNvGrpSpPr/>
          <p:nvPr/>
        </p:nvGrpSpPr>
        <p:grpSpPr>
          <a:xfrm rot="-5400184">
            <a:off x="29137313" y="2784466"/>
            <a:ext cx="1037260" cy="792779"/>
            <a:chOff x="1640475" y="1197075"/>
            <a:chExt cx="55475" cy="50250"/>
          </a:xfrm>
        </p:grpSpPr>
        <p:sp>
          <p:nvSpPr>
            <p:cNvPr id="1136" name="Google Shape;1136;p42"/>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137" name="Google Shape;1137;p42"/>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138" name="Google Shape;1138;p42"/>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1139" name="Google Shape;1139;p42"/>
          <p:cNvSpPr/>
          <p:nvPr/>
        </p:nvSpPr>
        <p:spPr>
          <a:xfrm rot="-9742980">
            <a:off x="30046649" y="17318818"/>
            <a:ext cx="1548535" cy="2651424"/>
          </a:xfrm>
          <a:custGeom>
            <a:rect b="b" l="l" r="r" t="t"/>
            <a:pathLst>
              <a:path extrusionOk="0" h="15713" w="10628">
                <a:moveTo>
                  <a:pt x="9154" y="0"/>
                </a:moveTo>
                <a:cubicBezTo>
                  <a:pt x="9141" y="0"/>
                  <a:pt x="9128" y="5"/>
                  <a:pt x="9118" y="14"/>
                </a:cubicBezTo>
                <a:cubicBezTo>
                  <a:pt x="9094" y="34"/>
                  <a:pt x="9092" y="69"/>
                  <a:pt x="9112" y="93"/>
                </a:cubicBezTo>
                <a:cubicBezTo>
                  <a:pt x="9278" y="281"/>
                  <a:pt x="9433" y="486"/>
                  <a:pt x="9574" y="703"/>
                </a:cubicBezTo>
                <a:cubicBezTo>
                  <a:pt x="9585" y="719"/>
                  <a:pt x="9602" y="727"/>
                  <a:pt x="9620" y="727"/>
                </a:cubicBezTo>
                <a:cubicBezTo>
                  <a:pt x="9631" y="727"/>
                  <a:pt x="9641" y="725"/>
                  <a:pt x="9651" y="719"/>
                </a:cubicBezTo>
                <a:cubicBezTo>
                  <a:pt x="9677" y="703"/>
                  <a:pt x="9684" y="668"/>
                  <a:pt x="9667" y="642"/>
                </a:cubicBezTo>
                <a:cubicBezTo>
                  <a:pt x="9524" y="421"/>
                  <a:pt x="9366" y="212"/>
                  <a:pt x="9196" y="19"/>
                </a:cubicBezTo>
                <a:cubicBezTo>
                  <a:pt x="9185" y="6"/>
                  <a:pt x="9169" y="0"/>
                  <a:pt x="9154" y="0"/>
                </a:cubicBezTo>
                <a:close/>
                <a:moveTo>
                  <a:pt x="9994" y="1294"/>
                </a:moveTo>
                <a:cubicBezTo>
                  <a:pt x="9986" y="1294"/>
                  <a:pt x="9978" y="1296"/>
                  <a:pt x="9970" y="1299"/>
                </a:cubicBezTo>
                <a:cubicBezTo>
                  <a:pt x="9943" y="1312"/>
                  <a:pt x="9931" y="1345"/>
                  <a:pt x="9944" y="1373"/>
                </a:cubicBezTo>
                <a:cubicBezTo>
                  <a:pt x="10050" y="1602"/>
                  <a:pt x="10143" y="1843"/>
                  <a:pt x="10220" y="2087"/>
                </a:cubicBezTo>
                <a:cubicBezTo>
                  <a:pt x="10228" y="2111"/>
                  <a:pt x="10250" y="2126"/>
                  <a:pt x="10274" y="2126"/>
                </a:cubicBezTo>
                <a:cubicBezTo>
                  <a:pt x="10279" y="2126"/>
                  <a:pt x="10284" y="2125"/>
                  <a:pt x="10291" y="2124"/>
                </a:cubicBezTo>
                <a:cubicBezTo>
                  <a:pt x="10320" y="2114"/>
                  <a:pt x="10336" y="2083"/>
                  <a:pt x="10327" y="2054"/>
                </a:cubicBezTo>
                <a:cubicBezTo>
                  <a:pt x="10248" y="1805"/>
                  <a:pt x="10154" y="1561"/>
                  <a:pt x="10044" y="1326"/>
                </a:cubicBezTo>
                <a:cubicBezTo>
                  <a:pt x="10035" y="1306"/>
                  <a:pt x="10015" y="1294"/>
                  <a:pt x="9994" y="1294"/>
                </a:cubicBezTo>
                <a:close/>
                <a:moveTo>
                  <a:pt x="10459" y="2766"/>
                </a:moveTo>
                <a:cubicBezTo>
                  <a:pt x="10456" y="2766"/>
                  <a:pt x="10452" y="2766"/>
                  <a:pt x="10449" y="2767"/>
                </a:cubicBezTo>
                <a:cubicBezTo>
                  <a:pt x="10418" y="2772"/>
                  <a:pt x="10399" y="2801"/>
                  <a:pt x="10404" y="2831"/>
                </a:cubicBezTo>
                <a:cubicBezTo>
                  <a:pt x="10449" y="3078"/>
                  <a:pt x="10482" y="3334"/>
                  <a:pt x="10500" y="3593"/>
                </a:cubicBezTo>
                <a:cubicBezTo>
                  <a:pt x="10502" y="3621"/>
                  <a:pt x="10526" y="3644"/>
                  <a:pt x="10556" y="3644"/>
                </a:cubicBezTo>
                <a:lnTo>
                  <a:pt x="10559" y="3644"/>
                </a:lnTo>
                <a:cubicBezTo>
                  <a:pt x="10590" y="3642"/>
                  <a:pt x="10612" y="3615"/>
                  <a:pt x="10610" y="3585"/>
                </a:cubicBezTo>
                <a:cubicBezTo>
                  <a:pt x="10592" y="3322"/>
                  <a:pt x="10559" y="3062"/>
                  <a:pt x="10513" y="2811"/>
                </a:cubicBezTo>
                <a:cubicBezTo>
                  <a:pt x="10508" y="2784"/>
                  <a:pt x="10485" y="2766"/>
                  <a:pt x="10459" y="2766"/>
                </a:cubicBezTo>
                <a:close/>
                <a:moveTo>
                  <a:pt x="10573" y="4306"/>
                </a:moveTo>
                <a:cubicBezTo>
                  <a:pt x="10546" y="4306"/>
                  <a:pt x="10516" y="4330"/>
                  <a:pt x="10515" y="4361"/>
                </a:cubicBezTo>
                <a:cubicBezTo>
                  <a:pt x="10509" y="4612"/>
                  <a:pt x="10490" y="4869"/>
                  <a:pt x="10459" y="5127"/>
                </a:cubicBezTo>
                <a:cubicBezTo>
                  <a:pt x="10455" y="5158"/>
                  <a:pt x="10477" y="5185"/>
                  <a:pt x="10508" y="5189"/>
                </a:cubicBezTo>
                <a:lnTo>
                  <a:pt x="10514" y="5189"/>
                </a:lnTo>
                <a:cubicBezTo>
                  <a:pt x="10542" y="5189"/>
                  <a:pt x="10565" y="5168"/>
                  <a:pt x="10569" y="5141"/>
                </a:cubicBezTo>
                <a:cubicBezTo>
                  <a:pt x="10600" y="4879"/>
                  <a:pt x="10620" y="4618"/>
                  <a:pt x="10626" y="4364"/>
                </a:cubicBezTo>
                <a:cubicBezTo>
                  <a:pt x="10627" y="4333"/>
                  <a:pt x="10604" y="4307"/>
                  <a:pt x="10573" y="4306"/>
                </a:cubicBezTo>
                <a:close/>
                <a:moveTo>
                  <a:pt x="10392" y="5842"/>
                </a:moveTo>
                <a:cubicBezTo>
                  <a:pt x="10366" y="5842"/>
                  <a:pt x="10342" y="5860"/>
                  <a:pt x="10337" y="5886"/>
                </a:cubicBezTo>
                <a:cubicBezTo>
                  <a:pt x="10329" y="5923"/>
                  <a:pt x="10322" y="5959"/>
                  <a:pt x="10314" y="5994"/>
                </a:cubicBezTo>
                <a:cubicBezTo>
                  <a:pt x="10268" y="6208"/>
                  <a:pt x="10215" y="6424"/>
                  <a:pt x="10156" y="6634"/>
                </a:cubicBezTo>
                <a:cubicBezTo>
                  <a:pt x="10148" y="6664"/>
                  <a:pt x="10165" y="6695"/>
                  <a:pt x="10195" y="6702"/>
                </a:cubicBezTo>
                <a:cubicBezTo>
                  <a:pt x="10200" y="6705"/>
                  <a:pt x="10204" y="6705"/>
                  <a:pt x="10210" y="6705"/>
                </a:cubicBezTo>
                <a:cubicBezTo>
                  <a:pt x="10234" y="6705"/>
                  <a:pt x="10257" y="6689"/>
                  <a:pt x="10263" y="6664"/>
                </a:cubicBezTo>
                <a:cubicBezTo>
                  <a:pt x="10323" y="6451"/>
                  <a:pt x="10377" y="6233"/>
                  <a:pt x="10423" y="6018"/>
                </a:cubicBezTo>
                <a:cubicBezTo>
                  <a:pt x="10431" y="5981"/>
                  <a:pt x="10438" y="5945"/>
                  <a:pt x="10446" y="5909"/>
                </a:cubicBezTo>
                <a:cubicBezTo>
                  <a:pt x="10452" y="5878"/>
                  <a:pt x="10432" y="5849"/>
                  <a:pt x="10402" y="5842"/>
                </a:cubicBezTo>
                <a:cubicBezTo>
                  <a:pt x="10399" y="5842"/>
                  <a:pt x="10395" y="5842"/>
                  <a:pt x="10392" y="5842"/>
                </a:cubicBezTo>
                <a:close/>
                <a:moveTo>
                  <a:pt x="2671" y="7727"/>
                </a:moveTo>
                <a:cubicBezTo>
                  <a:pt x="2645" y="7727"/>
                  <a:pt x="2616" y="7750"/>
                  <a:pt x="2615" y="7780"/>
                </a:cubicBezTo>
                <a:cubicBezTo>
                  <a:pt x="2615" y="7811"/>
                  <a:pt x="2639" y="7837"/>
                  <a:pt x="2670" y="7838"/>
                </a:cubicBezTo>
                <a:cubicBezTo>
                  <a:pt x="2904" y="7844"/>
                  <a:pt x="3138" y="7936"/>
                  <a:pt x="3346" y="8101"/>
                </a:cubicBezTo>
                <a:cubicBezTo>
                  <a:pt x="3356" y="8109"/>
                  <a:pt x="3368" y="8113"/>
                  <a:pt x="3380" y="8113"/>
                </a:cubicBezTo>
                <a:cubicBezTo>
                  <a:pt x="3396" y="8113"/>
                  <a:pt x="3413" y="8106"/>
                  <a:pt x="3424" y="8092"/>
                </a:cubicBezTo>
                <a:cubicBezTo>
                  <a:pt x="3442" y="8068"/>
                  <a:pt x="3439" y="8032"/>
                  <a:pt x="3414" y="8014"/>
                </a:cubicBezTo>
                <a:cubicBezTo>
                  <a:pt x="3188" y="7834"/>
                  <a:pt x="2931" y="7734"/>
                  <a:pt x="2673" y="7727"/>
                </a:cubicBezTo>
                <a:cubicBezTo>
                  <a:pt x="2672" y="7727"/>
                  <a:pt x="2672" y="7727"/>
                  <a:pt x="2671" y="7727"/>
                </a:cubicBezTo>
                <a:close/>
                <a:moveTo>
                  <a:pt x="9973" y="7330"/>
                </a:moveTo>
                <a:cubicBezTo>
                  <a:pt x="9950" y="7330"/>
                  <a:pt x="9929" y="7344"/>
                  <a:pt x="9921" y="7367"/>
                </a:cubicBezTo>
                <a:cubicBezTo>
                  <a:pt x="9834" y="7607"/>
                  <a:pt x="9736" y="7848"/>
                  <a:pt x="9632" y="8081"/>
                </a:cubicBezTo>
                <a:cubicBezTo>
                  <a:pt x="9619" y="8108"/>
                  <a:pt x="9632" y="8141"/>
                  <a:pt x="9659" y="8153"/>
                </a:cubicBezTo>
                <a:cubicBezTo>
                  <a:pt x="9667" y="8157"/>
                  <a:pt x="9674" y="8159"/>
                  <a:pt x="9682" y="8159"/>
                </a:cubicBezTo>
                <a:cubicBezTo>
                  <a:pt x="9703" y="8159"/>
                  <a:pt x="9724" y="8147"/>
                  <a:pt x="9733" y="8125"/>
                </a:cubicBezTo>
                <a:cubicBezTo>
                  <a:pt x="9839" y="7890"/>
                  <a:pt x="9937" y="7648"/>
                  <a:pt x="10025" y="7405"/>
                </a:cubicBezTo>
                <a:cubicBezTo>
                  <a:pt x="10035" y="7377"/>
                  <a:pt x="10021" y="7344"/>
                  <a:pt x="9992" y="7334"/>
                </a:cubicBezTo>
                <a:cubicBezTo>
                  <a:pt x="9985" y="7331"/>
                  <a:pt x="9979" y="7330"/>
                  <a:pt x="9973" y="7330"/>
                </a:cubicBezTo>
                <a:close/>
                <a:moveTo>
                  <a:pt x="1957" y="7977"/>
                </a:moveTo>
                <a:cubicBezTo>
                  <a:pt x="1944" y="7977"/>
                  <a:pt x="1932" y="7981"/>
                  <a:pt x="1922" y="7990"/>
                </a:cubicBezTo>
                <a:cubicBezTo>
                  <a:pt x="1716" y="8153"/>
                  <a:pt x="1552" y="8384"/>
                  <a:pt x="1461" y="8637"/>
                </a:cubicBezTo>
                <a:cubicBezTo>
                  <a:pt x="1452" y="8666"/>
                  <a:pt x="1467" y="8698"/>
                  <a:pt x="1496" y="8709"/>
                </a:cubicBezTo>
                <a:cubicBezTo>
                  <a:pt x="1502" y="8711"/>
                  <a:pt x="1507" y="8712"/>
                  <a:pt x="1514" y="8712"/>
                </a:cubicBezTo>
                <a:cubicBezTo>
                  <a:pt x="1537" y="8712"/>
                  <a:pt x="1559" y="8697"/>
                  <a:pt x="1566" y="8674"/>
                </a:cubicBezTo>
                <a:cubicBezTo>
                  <a:pt x="1649" y="8441"/>
                  <a:pt x="1800" y="8228"/>
                  <a:pt x="1991" y="8076"/>
                </a:cubicBezTo>
                <a:cubicBezTo>
                  <a:pt x="2015" y="8057"/>
                  <a:pt x="2019" y="8022"/>
                  <a:pt x="2000" y="7998"/>
                </a:cubicBezTo>
                <a:cubicBezTo>
                  <a:pt x="1989" y="7984"/>
                  <a:pt x="1973" y="7977"/>
                  <a:pt x="1957" y="7977"/>
                </a:cubicBezTo>
                <a:close/>
                <a:moveTo>
                  <a:pt x="3845" y="8611"/>
                </a:moveTo>
                <a:cubicBezTo>
                  <a:pt x="3837" y="8611"/>
                  <a:pt x="3830" y="8612"/>
                  <a:pt x="3822" y="8616"/>
                </a:cubicBezTo>
                <a:cubicBezTo>
                  <a:pt x="3795" y="8627"/>
                  <a:pt x="3782" y="8661"/>
                  <a:pt x="3794" y="8688"/>
                </a:cubicBezTo>
                <a:cubicBezTo>
                  <a:pt x="3888" y="8903"/>
                  <a:pt x="3943" y="9150"/>
                  <a:pt x="3960" y="9421"/>
                </a:cubicBezTo>
                <a:cubicBezTo>
                  <a:pt x="3962" y="9450"/>
                  <a:pt x="3987" y="9472"/>
                  <a:pt x="4016" y="9472"/>
                </a:cubicBezTo>
                <a:lnTo>
                  <a:pt x="4019" y="9472"/>
                </a:lnTo>
                <a:cubicBezTo>
                  <a:pt x="4050" y="9470"/>
                  <a:pt x="4073" y="9445"/>
                  <a:pt x="4071" y="9414"/>
                </a:cubicBezTo>
                <a:cubicBezTo>
                  <a:pt x="4053" y="9130"/>
                  <a:pt x="3994" y="8871"/>
                  <a:pt x="3896" y="8645"/>
                </a:cubicBezTo>
                <a:cubicBezTo>
                  <a:pt x="3887" y="8624"/>
                  <a:pt x="3866" y="8611"/>
                  <a:pt x="3845" y="8611"/>
                </a:cubicBezTo>
                <a:close/>
                <a:moveTo>
                  <a:pt x="9339" y="8741"/>
                </a:moveTo>
                <a:cubicBezTo>
                  <a:pt x="9320" y="8741"/>
                  <a:pt x="9301" y="8752"/>
                  <a:pt x="9291" y="8771"/>
                </a:cubicBezTo>
                <a:cubicBezTo>
                  <a:pt x="9196" y="8946"/>
                  <a:pt x="9094" y="9121"/>
                  <a:pt x="8990" y="9290"/>
                </a:cubicBezTo>
                <a:cubicBezTo>
                  <a:pt x="8960" y="9338"/>
                  <a:pt x="8930" y="9385"/>
                  <a:pt x="8900" y="9433"/>
                </a:cubicBezTo>
                <a:cubicBezTo>
                  <a:pt x="8883" y="9459"/>
                  <a:pt x="8890" y="9493"/>
                  <a:pt x="8916" y="9510"/>
                </a:cubicBezTo>
                <a:cubicBezTo>
                  <a:pt x="8926" y="9515"/>
                  <a:pt x="8936" y="9518"/>
                  <a:pt x="8946" y="9518"/>
                </a:cubicBezTo>
                <a:cubicBezTo>
                  <a:pt x="8964" y="9518"/>
                  <a:pt x="8982" y="9509"/>
                  <a:pt x="8993" y="9493"/>
                </a:cubicBezTo>
                <a:cubicBezTo>
                  <a:pt x="9024" y="9445"/>
                  <a:pt x="9055" y="9397"/>
                  <a:pt x="9085" y="9349"/>
                </a:cubicBezTo>
                <a:cubicBezTo>
                  <a:pt x="9190" y="9178"/>
                  <a:pt x="9293" y="9000"/>
                  <a:pt x="9389" y="8823"/>
                </a:cubicBezTo>
                <a:cubicBezTo>
                  <a:pt x="9403" y="8796"/>
                  <a:pt x="9393" y="8762"/>
                  <a:pt x="9367" y="8748"/>
                </a:cubicBezTo>
                <a:cubicBezTo>
                  <a:pt x="9358" y="8743"/>
                  <a:pt x="9349" y="8741"/>
                  <a:pt x="9339" y="8741"/>
                </a:cubicBezTo>
                <a:close/>
                <a:moveTo>
                  <a:pt x="1463" y="9364"/>
                </a:moveTo>
                <a:cubicBezTo>
                  <a:pt x="1460" y="9364"/>
                  <a:pt x="1456" y="9364"/>
                  <a:pt x="1453" y="9365"/>
                </a:cubicBezTo>
                <a:cubicBezTo>
                  <a:pt x="1422" y="9370"/>
                  <a:pt x="1403" y="9399"/>
                  <a:pt x="1408" y="9429"/>
                </a:cubicBezTo>
                <a:cubicBezTo>
                  <a:pt x="1454" y="9678"/>
                  <a:pt x="1557" y="9931"/>
                  <a:pt x="1705" y="10162"/>
                </a:cubicBezTo>
                <a:cubicBezTo>
                  <a:pt x="1716" y="10179"/>
                  <a:pt x="1734" y="10187"/>
                  <a:pt x="1752" y="10187"/>
                </a:cubicBezTo>
                <a:cubicBezTo>
                  <a:pt x="1763" y="10187"/>
                  <a:pt x="1773" y="10184"/>
                  <a:pt x="1782" y="10179"/>
                </a:cubicBezTo>
                <a:cubicBezTo>
                  <a:pt x="1808" y="10162"/>
                  <a:pt x="1815" y="10127"/>
                  <a:pt x="1799" y="10102"/>
                </a:cubicBezTo>
                <a:cubicBezTo>
                  <a:pt x="1657" y="9883"/>
                  <a:pt x="1560" y="9643"/>
                  <a:pt x="1517" y="9409"/>
                </a:cubicBezTo>
                <a:cubicBezTo>
                  <a:pt x="1512" y="9382"/>
                  <a:pt x="1489" y="9364"/>
                  <a:pt x="1463" y="9364"/>
                </a:cubicBezTo>
                <a:close/>
                <a:moveTo>
                  <a:pt x="8495" y="10036"/>
                </a:moveTo>
                <a:cubicBezTo>
                  <a:pt x="8479" y="10036"/>
                  <a:pt x="8463" y="10043"/>
                  <a:pt x="8451" y="10057"/>
                </a:cubicBezTo>
                <a:cubicBezTo>
                  <a:pt x="8285" y="10264"/>
                  <a:pt x="8112" y="10454"/>
                  <a:pt x="7934" y="10621"/>
                </a:cubicBezTo>
                <a:cubicBezTo>
                  <a:pt x="7913" y="10642"/>
                  <a:pt x="7912" y="10678"/>
                  <a:pt x="7932" y="10700"/>
                </a:cubicBezTo>
                <a:cubicBezTo>
                  <a:pt x="7944" y="10711"/>
                  <a:pt x="7958" y="10717"/>
                  <a:pt x="7973" y="10717"/>
                </a:cubicBezTo>
                <a:cubicBezTo>
                  <a:pt x="7987" y="10717"/>
                  <a:pt x="8000" y="10712"/>
                  <a:pt x="8011" y="10702"/>
                </a:cubicBezTo>
                <a:cubicBezTo>
                  <a:pt x="8191" y="10531"/>
                  <a:pt x="8368" y="10338"/>
                  <a:pt x="8539" y="10126"/>
                </a:cubicBezTo>
                <a:cubicBezTo>
                  <a:pt x="8558" y="10102"/>
                  <a:pt x="8554" y="10068"/>
                  <a:pt x="8530" y="10048"/>
                </a:cubicBezTo>
                <a:cubicBezTo>
                  <a:pt x="8520" y="10040"/>
                  <a:pt x="8507" y="10036"/>
                  <a:pt x="8495" y="10036"/>
                </a:cubicBezTo>
                <a:close/>
                <a:moveTo>
                  <a:pt x="3979" y="10133"/>
                </a:moveTo>
                <a:cubicBezTo>
                  <a:pt x="3952" y="10133"/>
                  <a:pt x="3929" y="10154"/>
                  <a:pt x="3925" y="10182"/>
                </a:cubicBezTo>
                <a:lnTo>
                  <a:pt x="3920" y="10220"/>
                </a:lnTo>
                <a:cubicBezTo>
                  <a:pt x="3884" y="10457"/>
                  <a:pt x="3835" y="10698"/>
                  <a:pt x="3773" y="10933"/>
                </a:cubicBezTo>
                <a:cubicBezTo>
                  <a:pt x="3765" y="10963"/>
                  <a:pt x="3783" y="10993"/>
                  <a:pt x="3813" y="11000"/>
                </a:cubicBezTo>
                <a:cubicBezTo>
                  <a:pt x="3817" y="11002"/>
                  <a:pt x="3822" y="11002"/>
                  <a:pt x="3827" y="11002"/>
                </a:cubicBezTo>
                <a:cubicBezTo>
                  <a:pt x="3851" y="11002"/>
                  <a:pt x="3874" y="10986"/>
                  <a:pt x="3881" y="10961"/>
                </a:cubicBezTo>
                <a:cubicBezTo>
                  <a:pt x="3944" y="10721"/>
                  <a:pt x="3994" y="10478"/>
                  <a:pt x="4030" y="10236"/>
                </a:cubicBezTo>
                <a:lnTo>
                  <a:pt x="4035" y="10197"/>
                </a:lnTo>
                <a:cubicBezTo>
                  <a:pt x="4039" y="10166"/>
                  <a:pt x="4018" y="10138"/>
                  <a:pt x="3987" y="10134"/>
                </a:cubicBezTo>
                <a:cubicBezTo>
                  <a:pt x="3984" y="10133"/>
                  <a:pt x="3982" y="10133"/>
                  <a:pt x="3979" y="10133"/>
                </a:cubicBezTo>
                <a:close/>
                <a:moveTo>
                  <a:pt x="2272" y="10644"/>
                </a:moveTo>
                <a:cubicBezTo>
                  <a:pt x="2256" y="10644"/>
                  <a:pt x="2239" y="10651"/>
                  <a:pt x="2228" y="10665"/>
                </a:cubicBezTo>
                <a:cubicBezTo>
                  <a:pt x="2209" y="10689"/>
                  <a:pt x="2214" y="10725"/>
                  <a:pt x="2237" y="10744"/>
                </a:cubicBezTo>
                <a:cubicBezTo>
                  <a:pt x="2429" y="10898"/>
                  <a:pt x="2647" y="11033"/>
                  <a:pt x="2903" y="11158"/>
                </a:cubicBezTo>
                <a:cubicBezTo>
                  <a:pt x="2911" y="11163"/>
                  <a:pt x="2920" y="11164"/>
                  <a:pt x="2927" y="11164"/>
                </a:cubicBezTo>
                <a:cubicBezTo>
                  <a:pt x="2947" y="11164"/>
                  <a:pt x="2968" y="11153"/>
                  <a:pt x="2977" y="11133"/>
                </a:cubicBezTo>
                <a:cubicBezTo>
                  <a:pt x="2990" y="11105"/>
                  <a:pt x="2979" y="11072"/>
                  <a:pt x="2952" y="11058"/>
                </a:cubicBezTo>
                <a:cubicBezTo>
                  <a:pt x="2703" y="10937"/>
                  <a:pt x="2492" y="10806"/>
                  <a:pt x="2306" y="10656"/>
                </a:cubicBezTo>
                <a:cubicBezTo>
                  <a:pt x="2296" y="10648"/>
                  <a:pt x="2284" y="10644"/>
                  <a:pt x="2272" y="10644"/>
                </a:cubicBezTo>
                <a:close/>
                <a:moveTo>
                  <a:pt x="7368" y="11087"/>
                </a:moveTo>
                <a:cubicBezTo>
                  <a:pt x="7358" y="11087"/>
                  <a:pt x="7347" y="11090"/>
                  <a:pt x="7338" y="11096"/>
                </a:cubicBezTo>
                <a:cubicBezTo>
                  <a:pt x="7119" y="11238"/>
                  <a:pt x="6892" y="11355"/>
                  <a:pt x="6661" y="11440"/>
                </a:cubicBezTo>
                <a:cubicBezTo>
                  <a:pt x="6632" y="11451"/>
                  <a:pt x="6617" y="11484"/>
                  <a:pt x="6628" y="11512"/>
                </a:cubicBezTo>
                <a:cubicBezTo>
                  <a:pt x="6636" y="11534"/>
                  <a:pt x="6658" y="11548"/>
                  <a:pt x="6680" y="11548"/>
                </a:cubicBezTo>
                <a:cubicBezTo>
                  <a:pt x="6686" y="11548"/>
                  <a:pt x="6693" y="11547"/>
                  <a:pt x="6699" y="11545"/>
                </a:cubicBezTo>
                <a:cubicBezTo>
                  <a:pt x="6939" y="11456"/>
                  <a:pt x="7174" y="11337"/>
                  <a:pt x="7399" y="11189"/>
                </a:cubicBezTo>
                <a:cubicBezTo>
                  <a:pt x="7425" y="11172"/>
                  <a:pt x="7432" y="11138"/>
                  <a:pt x="7415" y="11112"/>
                </a:cubicBezTo>
                <a:cubicBezTo>
                  <a:pt x="7404" y="11096"/>
                  <a:pt x="7386" y="11087"/>
                  <a:pt x="7368" y="11087"/>
                </a:cubicBezTo>
                <a:close/>
                <a:moveTo>
                  <a:pt x="3646" y="11340"/>
                </a:moveTo>
                <a:cubicBezTo>
                  <a:pt x="3622" y="11340"/>
                  <a:pt x="3600" y="11355"/>
                  <a:pt x="3593" y="11378"/>
                </a:cubicBezTo>
                <a:cubicBezTo>
                  <a:pt x="3583" y="11407"/>
                  <a:pt x="3599" y="11439"/>
                  <a:pt x="3628" y="11449"/>
                </a:cubicBezTo>
                <a:cubicBezTo>
                  <a:pt x="3882" y="11533"/>
                  <a:pt x="4135" y="11602"/>
                  <a:pt x="4380" y="11653"/>
                </a:cubicBezTo>
                <a:cubicBezTo>
                  <a:pt x="4384" y="11653"/>
                  <a:pt x="4389" y="11654"/>
                  <a:pt x="4392" y="11654"/>
                </a:cubicBezTo>
                <a:cubicBezTo>
                  <a:pt x="4417" y="11654"/>
                  <a:pt x="4441" y="11636"/>
                  <a:pt x="4446" y="11609"/>
                </a:cubicBezTo>
                <a:cubicBezTo>
                  <a:pt x="4453" y="11579"/>
                  <a:pt x="4433" y="11550"/>
                  <a:pt x="4404" y="11544"/>
                </a:cubicBezTo>
                <a:cubicBezTo>
                  <a:pt x="4163" y="11494"/>
                  <a:pt x="3913" y="11426"/>
                  <a:pt x="3663" y="11343"/>
                </a:cubicBezTo>
                <a:cubicBezTo>
                  <a:pt x="3657" y="11341"/>
                  <a:pt x="3651" y="11340"/>
                  <a:pt x="3646" y="11340"/>
                </a:cubicBezTo>
                <a:close/>
                <a:moveTo>
                  <a:pt x="5932" y="11621"/>
                </a:moveTo>
                <a:cubicBezTo>
                  <a:pt x="5929" y="11621"/>
                  <a:pt x="5926" y="11622"/>
                  <a:pt x="5924" y="11622"/>
                </a:cubicBezTo>
                <a:cubicBezTo>
                  <a:pt x="5757" y="11643"/>
                  <a:pt x="5584" y="11653"/>
                  <a:pt x="5409" y="11653"/>
                </a:cubicBezTo>
                <a:cubicBezTo>
                  <a:pt x="5326" y="11653"/>
                  <a:pt x="5244" y="11651"/>
                  <a:pt x="5161" y="11646"/>
                </a:cubicBezTo>
                <a:cubicBezTo>
                  <a:pt x="5160" y="11646"/>
                  <a:pt x="5158" y="11646"/>
                  <a:pt x="5157" y="11646"/>
                </a:cubicBezTo>
                <a:cubicBezTo>
                  <a:pt x="5128" y="11646"/>
                  <a:pt x="5104" y="11669"/>
                  <a:pt x="5102" y="11699"/>
                </a:cubicBezTo>
                <a:cubicBezTo>
                  <a:pt x="5101" y="11729"/>
                  <a:pt x="5125" y="11755"/>
                  <a:pt x="5155" y="11758"/>
                </a:cubicBezTo>
                <a:cubicBezTo>
                  <a:pt x="5242" y="11762"/>
                  <a:pt x="5330" y="11765"/>
                  <a:pt x="5417" y="11765"/>
                </a:cubicBezTo>
                <a:cubicBezTo>
                  <a:pt x="5595" y="11765"/>
                  <a:pt x="5770" y="11753"/>
                  <a:pt x="5938" y="11732"/>
                </a:cubicBezTo>
                <a:cubicBezTo>
                  <a:pt x="5967" y="11728"/>
                  <a:pt x="5990" y="11700"/>
                  <a:pt x="5986" y="11670"/>
                </a:cubicBezTo>
                <a:cubicBezTo>
                  <a:pt x="5982" y="11642"/>
                  <a:pt x="5959" y="11621"/>
                  <a:pt x="5932" y="11621"/>
                </a:cubicBezTo>
                <a:close/>
                <a:moveTo>
                  <a:pt x="3586" y="11626"/>
                </a:moveTo>
                <a:cubicBezTo>
                  <a:pt x="3563" y="11626"/>
                  <a:pt x="3542" y="11639"/>
                  <a:pt x="3533" y="11661"/>
                </a:cubicBezTo>
                <a:cubicBezTo>
                  <a:pt x="3441" y="11895"/>
                  <a:pt x="3333" y="12130"/>
                  <a:pt x="3213" y="12358"/>
                </a:cubicBezTo>
                <a:cubicBezTo>
                  <a:pt x="3198" y="12386"/>
                  <a:pt x="3209" y="12419"/>
                  <a:pt x="3237" y="12434"/>
                </a:cubicBezTo>
                <a:cubicBezTo>
                  <a:pt x="3244" y="12438"/>
                  <a:pt x="3254" y="12440"/>
                  <a:pt x="3263" y="12440"/>
                </a:cubicBezTo>
                <a:cubicBezTo>
                  <a:pt x="3282" y="12440"/>
                  <a:pt x="3302" y="12430"/>
                  <a:pt x="3312" y="12410"/>
                </a:cubicBezTo>
                <a:cubicBezTo>
                  <a:pt x="3434" y="12178"/>
                  <a:pt x="3542" y="11940"/>
                  <a:pt x="3636" y="11702"/>
                </a:cubicBezTo>
                <a:cubicBezTo>
                  <a:pt x="3648" y="11673"/>
                  <a:pt x="3634" y="11641"/>
                  <a:pt x="3606" y="11629"/>
                </a:cubicBezTo>
                <a:cubicBezTo>
                  <a:pt x="3599" y="11627"/>
                  <a:pt x="3592" y="11626"/>
                  <a:pt x="3586" y="11626"/>
                </a:cubicBezTo>
                <a:close/>
                <a:moveTo>
                  <a:pt x="2869" y="12994"/>
                </a:moveTo>
                <a:cubicBezTo>
                  <a:pt x="2850" y="12994"/>
                  <a:pt x="2832" y="13003"/>
                  <a:pt x="2821" y="13019"/>
                </a:cubicBezTo>
                <a:cubicBezTo>
                  <a:pt x="2683" y="13230"/>
                  <a:pt x="2530" y="13438"/>
                  <a:pt x="2367" y="13639"/>
                </a:cubicBezTo>
                <a:cubicBezTo>
                  <a:pt x="2348" y="13662"/>
                  <a:pt x="2352" y="13698"/>
                  <a:pt x="2376" y="13717"/>
                </a:cubicBezTo>
                <a:cubicBezTo>
                  <a:pt x="2387" y="13725"/>
                  <a:pt x="2398" y="13730"/>
                  <a:pt x="2411" y="13730"/>
                </a:cubicBezTo>
                <a:cubicBezTo>
                  <a:pt x="2427" y="13730"/>
                  <a:pt x="2443" y="13722"/>
                  <a:pt x="2454" y="13708"/>
                </a:cubicBezTo>
                <a:cubicBezTo>
                  <a:pt x="2618" y="13505"/>
                  <a:pt x="2773" y="13294"/>
                  <a:pt x="2914" y="13080"/>
                </a:cubicBezTo>
                <a:cubicBezTo>
                  <a:pt x="2931" y="13054"/>
                  <a:pt x="2925" y="13020"/>
                  <a:pt x="2899" y="13003"/>
                </a:cubicBezTo>
                <a:cubicBezTo>
                  <a:pt x="2890" y="12997"/>
                  <a:pt x="2879" y="12994"/>
                  <a:pt x="2869" y="12994"/>
                </a:cubicBezTo>
                <a:close/>
                <a:moveTo>
                  <a:pt x="1898" y="14197"/>
                </a:moveTo>
                <a:cubicBezTo>
                  <a:pt x="1883" y="14197"/>
                  <a:pt x="1869" y="14203"/>
                  <a:pt x="1858" y="14214"/>
                </a:cubicBezTo>
                <a:cubicBezTo>
                  <a:pt x="1680" y="14396"/>
                  <a:pt x="1492" y="14575"/>
                  <a:pt x="1299" y="14742"/>
                </a:cubicBezTo>
                <a:cubicBezTo>
                  <a:pt x="1276" y="14763"/>
                  <a:pt x="1273" y="14797"/>
                  <a:pt x="1294" y="14820"/>
                </a:cubicBezTo>
                <a:cubicBezTo>
                  <a:pt x="1304" y="14833"/>
                  <a:pt x="1319" y="14840"/>
                  <a:pt x="1335" y="14840"/>
                </a:cubicBezTo>
                <a:cubicBezTo>
                  <a:pt x="1348" y="14840"/>
                  <a:pt x="1361" y="14835"/>
                  <a:pt x="1372" y="14826"/>
                </a:cubicBezTo>
                <a:cubicBezTo>
                  <a:pt x="1567" y="14656"/>
                  <a:pt x="1758" y="14476"/>
                  <a:pt x="1937" y="14292"/>
                </a:cubicBezTo>
                <a:cubicBezTo>
                  <a:pt x="1958" y="14269"/>
                  <a:pt x="1958" y="14234"/>
                  <a:pt x="1936" y="14212"/>
                </a:cubicBezTo>
                <a:cubicBezTo>
                  <a:pt x="1925" y="14202"/>
                  <a:pt x="1912" y="14197"/>
                  <a:pt x="1898" y="14197"/>
                </a:cubicBezTo>
                <a:close/>
                <a:moveTo>
                  <a:pt x="729" y="15209"/>
                </a:moveTo>
                <a:cubicBezTo>
                  <a:pt x="718" y="15209"/>
                  <a:pt x="706" y="15213"/>
                  <a:pt x="697" y="15220"/>
                </a:cubicBezTo>
                <a:cubicBezTo>
                  <a:pt x="463" y="15388"/>
                  <a:pt x="248" y="15514"/>
                  <a:pt x="41" y="15607"/>
                </a:cubicBezTo>
                <a:cubicBezTo>
                  <a:pt x="13" y="15619"/>
                  <a:pt x="0" y="15651"/>
                  <a:pt x="13" y="15680"/>
                </a:cubicBezTo>
                <a:cubicBezTo>
                  <a:pt x="22" y="15701"/>
                  <a:pt x="43" y="15712"/>
                  <a:pt x="64" y="15712"/>
                </a:cubicBezTo>
                <a:cubicBezTo>
                  <a:pt x="72" y="15712"/>
                  <a:pt x="79" y="15711"/>
                  <a:pt x="87" y="15708"/>
                </a:cubicBezTo>
                <a:cubicBezTo>
                  <a:pt x="300" y="15613"/>
                  <a:pt x="521" y="15483"/>
                  <a:pt x="762" y="15310"/>
                </a:cubicBezTo>
                <a:cubicBezTo>
                  <a:pt x="786" y="15293"/>
                  <a:pt x="792" y="15257"/>
                  <a:pt x="775" y="15233"/>
                </a:cubicBezTo>
                <a:cubicBezTo>
                  <a:pt x="764" y="15217"/>
                  <a:pt x="746" y="15209"/>
                  <a:pt x="729" y="15209"/>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140" name="Google Shape;1140;p42"/>
          <p:cNvSpPr/>
          <p:nvPr/>
        </p:nvSpPr>
        <p:spPr>
          <a:xfrm rot="-3760524">
            <a:off x="3626079" y="1277040"/>
            <a:ext cx="3024794" cy="2049673"/>
          </a:xfrm>
          <a:custGeom>
            <a:rect b="b" l="l" r="r" t="t"/>
            <a:pathLst>
              <a:path extrusionOk="0" h="21613" w="29542">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1141" name="Google Shape;1141;p42"/>
          <p:cNvGrpSpPr/>
          <p:nvPr/>
        </p:nvGrpSpPr>
        <p:grpSpPr>
          <a:xfrm rot="-10297235">
            <a:off x="1184016" y="2084529"/>
            <a:ext cx="1299057" cy="1387315"/>
            <a:chOff x="1640475" y="1197075"/>
            <a:chExt cx="55475" cy="50250"/>
          </a:xfrm>
        </p:grpSpPr>
        <p:sp>
          <p:nvSpPr>
            <p:cNvPr id="1142" name="Google Shape;1142;p42"/>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143" name="Google Shape;1143;p42"/>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144" name="Google Shape;1144;p42"/>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TITLE_AND_BODY_1_1_1">
    <p:spTree>
      <p:nvGrpSpPr>
        <p:cNvPr id="1145" name="Shape 1145"/>
        <p:cNvGrpSpPr/>
        <p:nvPr/>
      </p:nvGrpSpPr>
      <p:grpSpPr>
        <a:xfrm>
          <a:off x="0" y="0"/>
          <a:ext cx="0" cy="0"/>
          <a:chOff x="0" y="0"/>
          <a:chExt cx="0" cy="0"/>
        </a:xfrm>
      </p:grpSpPr>
      <p:sp>
        <p:nvSpPr>
          <p:cNvPr id="1146" name="Google Shape;1146;p43"/>
          <p:cNvSpPr/>
          <p:nvPr/>
        </p:nvSpPr>
        <p:spPr>
          <a:xfrm>
            <a:off x="-460893" y="17520695"/>
            <a:ext cx="12474051" cy="5158629"/>
          </a:xfrm>
          <a:custGeom>
            <a:rect b="b" l="l" r="r" t="t"/>
            <a:pathLst>
              <a:path extrusionOk="0" h="7088" w="21861">
                <a:moveTo>
                  <a:pt x="1470" y="1"/>
                </a:moveTo>
                <a:cubicBezTo>
                  <a:pt x="969" y="1"/>
                  <a:pt x="465" y="73"/>
                  <a:pt x="0" y="211"/>
                </a:cubicBezTo>
                <a:lnTo>
                  <a:pt x="0" y="7087"/>
                </a:lnTo>
                <a:lnTo>
                  <a:pt x="21860" y="7087"/>
                </a:lnTo>
                <a:cubicBezTo>
                  <a:pt x="21784" y="6987"/>
                  <a:pt x="21696" y="6892"/>
                  <a:pt x="21596" y="6806"/>
                </a:cubicBezTo>
                <a:cubicBezTo>
                  <a:pt x="21135" y="6406"/>
                  <a:pt x="20429" y="6167"/>
                  <a:pt x="19720" y="6167"/>
                </a:cubicBezTo>
                <a:cubicBezTo>
                  <a:pt x="19688" y="6167"/>
                  <a:pt x="19657" y="6168"/>
                  <a:pt x="19626" y="6169"/>
                </a:cubicBezTo>
                <a:cubicBezTo>
                  <a:pt x="19086" y="6184"/>
                  <a:pt x="18553" y="6331"/>
                  <a:pt x="18022" y="6331"/>
                </a:cubicBezTo>
                <a:cubicBezTo>
                  <a:pt x="17915" y="6331"/>
                  <a:pt x="17808" y="6325"/>
                  <a:pt x="17701" y="6311"/>
                </a:cubicBezTo>
                <a:cubicBezTo>
                  <a:pt x="17575" y="6294"/>
                  <a:pt x="17455" y="6267"/>
                  <a:pt x="17341" y="6232"/>
                </a:cubicBezTo>
                <a:cubicBezTo>
                  <a:pt x="17316" y="6223"/>
                  <a:pt x="17292" y="6216"/>
                  <a:pt x="17268" y="6207"/>
                </a:cubicBezTo>
                <a:cubicBezTo>
                  <a:pt x="16400" y="5904"/>
                  <a:pt x="15883" y="5118"/>
                  <a:pt x="15068" y="4680"/>
                </a:cubicBezTo>
                <a:cubicBezTo>
                  <a:pt x="14496" y="4373"/>
                  <a:pt x="13820" y="4258"/>
                  <a:pt x="13115" y="4258"/>
                </a:cubicBezTo>
                <a:cubicBezTo>
                  <a:pt x="12312" y="4258"/>
                  <a:pt x="11471" y="4408"/>
                  <a:pt x="10706" y="4596"/>
                </a:cubicBezTo>
                <a:cubicBezTo>
                  <a:pt x="10023" y="4765"/>
                  <a:pt x="9316" y="4959"/>
                  <a:pt x="8608" y="4959"/>
                </a:cubicBezTo>
                <a:cubicBezTo>
                  <a:pt x="8441" y="4959"/>
                  <a:pt x="8274" y="4948"/>
                  <a:pt x="8107" y="4924"/>
                </a:cubicBezTo>
                <a:cubicBezTo>
                  <a:pt x="6811" y="4733"/>
                  <a:pt x="5999" y="3788"/>
                  <a:pt x="5474" y="2893"/>
                </a:cubicBezTo>
                <a:cubicBezTo>
                  <a:pt x="4948" y="1997"/>
                  <a:pt x="4493" y="1003"/>
                  <a:pt x="3416" y="436"/>
                </a:cubicBezTo>
                <a:cubicBezTo>
                  <a:pt x="2851" y="140"/>
                  <a:pt x="2164" y="1"/>
                  <a:pt x="1470" y="1"/>
                </a:cubicBezTo>
                <a:close/>
              </a:path>
            </a:pathLst>
          </a:custGeom>
          <a:solidFill>
            <a:schemeClr val="lt2">
              <a:alpha val="4860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147" name="Google Shape;1147;p43"/>
          <p:cNvSpPr/>
          <p:nvPr/>
        </p:nvSpPr>
        <p:spPr>
          <a:xfrm>
            <a:off x="25704748" y="-911120"/>
            <a:ext cx="7506342" cy="4698661"/>
          </a:xfrm>
          <a:custGeom>
            <a:rect b="b" l="l" r="r" t="t"/>
            <a:pathLst>
              <a:path extrusionOk="0" h="6456" w="13155">
                <a:moveTo>
                  <a:pt x="11275" y="1"/>
                </a:moveTo>
                <a:lnTo>
                  <a:pt x="11275" y="4"/>
                </a:lnTo>
                <a:lnTo>
                  <a:pt x="209" y="2"/>
                </a:lnTo>
                <a:cubicBezTo>
                  <a:pt x="185" y="57"/>
                  <a:pt x="164" y="111"/>
                  <a:pt x="145" y="167"/>
                </a:cubicBezTo>
                <a:cubicBezTo>
                  <a:pt x="138" y="184"/>
                  <a:pt x="132" y="203"/>
                  <a:pt x="127" y="221"/>
                </a:cubicBezTo>
                <a:cubicBezTo>
                  <a:pt x="59" y="429"/>
                  <a:pt x="18" y="643"/>
                  <a:pt x="6" y="860"/>
                </a:cubicBezTo>
                <a:cubicBezTo>
                  <a:pt x="0" y="984"/>
                  <a:pt x="3" y="1110"/>
                  <a:pt x="14" y="1233"/>
                </a:cubicBezTo>
                <a:cubicBezTo>
                  <a:pt x="16" y="1251"/>
                  <a:pt x="18" y="1270"/>
                  <a:pt x="20" y="1288"/>
                </a:cubicBezTo>
                <a:cubicBezTo>
                  <a:pt x="60" y="1638"/>
                  <a:pt x="172" y="1982"/>
                  <a:pt x="341" y="2300"/>
                </a:cubicBezTo>
                <a:cubicBezTo>
                  <a:pt x="351" y="2319"/>
                  <a:pt x="361" y="2337"/>
                  <a:pt x="371" y="2355"/>
                </a:cubicBezTo>
                <a:cubicBezTo>
                  <a:pt x="531" y="2642"/>
                  <a:pt x="740" y="2905"/>
                  <a:pt x="987" y="3134"/>
                </a:cubicBezTo>
                <a:cubicBezTo>
                  <a:pt x="1075" y="3217"/>
                  <a:pt x="1169" y="3295"/>
                  <a:pt x="1269" y="3368"/>
                </a:cubicBezTo>
                <a:cubicBezTo>
                  <a:pt x="1295" y="3387"/>
                  <a:pt x="1320" y="3405"/>
                  <a:pt x="1345" y="3422"/>
                </a:cubicBezTo>
                <a:cubicBezTo>
                  <a:pt x="1608" y="3604"/>
                  <a:pt x="1902" y="3745"/>
                  <a:pt x="2218" y="3827"/>
                </a:cubicBezTo>
                <a:cubicBezTo>
                  <a:pt x="2441" y="3883"/>
                  <a:pt x="2668" y="3908"/>
                  <a:pt x="2896" y="3908"/>
                </a:cubicBezTo>
                <a:cubicBezTo>
                  <a:pt x="3496" y="3908"/>
                  <a:pt x="4103" y="3734"/>
                  <a:pt x="4654" y="3501"/>
                </a:cubicBezTo>
                <a:cubicBezTo>
                  <a:pt x="4713" y="3476"/>
                  <a:pt x="4773" y="3450"/>
                  <a:pt x="4833" y="3424"/>
                </a:cubicBezTo>
                <a:cubicBezTo>
                  <a:pt x="4873" y="3406"/>
                  <a:pt x="4915" y="3387"/>
                  <a:pt x="4955" y="3369"/>
                </a:cubicBezTo>
                <a:cubicBezTo>
                  <a:pt x="5539" y="3105"/>
                  <a:pt x="6130" y="2820"/>
                  <a:pt x="6764" y="2820"/>
                </a:cubicBezTo>
                <a:cubicBezTo>
                  <a:pt x="6811" y="2820"/>
                  <a:pt x="6859" y="2822"/>
                  <a:pt x="6907" y="2825"/>
                </a:cubicBezTo>
                <a:cubicBezTo>
                  <a:pt x="7405" y="2860"/>
                  <a:pt x="7836" y="3071"/>
                  <a:pt x="8213" y="3369"/>
                </a:cubicBezTo>
                <a:cubicBezTo>
                  <a:pt x="8237" y="3387"/>
                  <a:pt x="8259" y="3405"/>
                  <a:pt x="8281" y="3424"/>
                </a:cubicBezTo>
                <a:cubicBezTo>
                  <a:pt x="8634" y="3715"/>
                  <a:pt x="8939" y="4078"/>
                  <a:pt x="9207" y="4436"/>
                </a:cubicBezTo>
                <a:cubicBezTo>
                  <a:pt x="9219" y="4454"/>
                  <a:pt x="9233" y="4472"/>
                  <a:pt x="9246" y="4490"/>
                </a:cubicBezTo>
                <a:cubicBezTo>
                  <a:pt x="9246" y="4490"/>
                  <a:pt x="9247" y="4490"/>
                  <a:pt x="9247" y="4491"/>
                </a:cubicBezTo>
                <a:cubicBezTo>
                  <a:pt x="9498" y="4831"/>
                  <a:pt x="9757" y="5189"/>
                  <a:pt x="10053" y="5504"/>
                </a:cubicBezTo>
                <a:cubicBezTo>
                  <a:pt x="10070" y="5523"/>
                  <a:pt x="10087" y="5541"/>
                  <a:pt x="10104" y="5559"/>
                </a:cubicBezTo>
                <a:cubicBezTo>
                  <a:pt x="10436" y="5901"/>
                  <a:pt x="10812" y="6189"/>
                  <a:pt x="11272" y="6342"/>
                </a:cubicBezTo>
                <a:cubicBezTo>
                  <a:pt x="11292" y="6348"/>
                  <a:pt x="11311" y="6355"/>
                  <a:pt x="11333" y="6361"/>
                </a:cubicBezTo>
                <a:cubicBezTo>
                  <a:pt x="11361" y="6370"/>
                  <a:pt x="11391" y="6378"/>
                  <a:pt x="11420" y="6386"/>
                </a:cubicBezTo>
                <a:cubicBezTo>
                  <a:pt x="11605" y="6434"/>
                  <a:pt x="11791" y="6456"/>
                  <a:pt x="11976" y="6456"/>
                </a:cubicBezTo>
                <a:cubicBezTo>
                  <a:pt x="12384" y="6456"/>
                  <a:pt x="12786" y="6349"/>
                  <a:pt x="13154" y="6177"/>
                </a:cubicBezTo>
                <a:lnTo>
                  <a:pt x="13154" y="5505"/>
                </a:lnTo>
                <a:lnTo>
                  <a:pt x="13154" y="4492"/>
                </a:lnTo>
                <a:lnTo>
                  <a:pt x="13154" y="3371"/>
                </a:lnTo>
                <a:lnTo>
                  <a:pt x="13155" y="2358"/>
                </a:lnTo>
                <a:lnTo>
                  <a:pt x="13155" y="1236"/>
                </a:lnTo>
                <a:lnTo>
                  <a:pt x="13155" y="221"/>
                </a:lnTo>
                <a:lnTo>
                  <a:pt x="13155" y="5"/>
                </a:lnTo>
                <a:lnTo>
                  <a:pt x="11334" y="4"/>
                </a:lnTo>
                <a:lnTo>
                  <a:pt x="11334" y="1"/>
                </a:lnTo>
                <a:close/>
              </a:path>
            </a:pathLst>
          </a:custGeom>
          <a:solidFill>
            <a:schemeClr val="lt2">
              <a:alpha val="4860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148" name="Google Shape;1148;p43"/>
          <p:cNvSpPr/>
          <p:nvPr/>
        </p:nvSpPr>
        <p:spPr>
          <a:xfrm>
            <a:off x="-907116" y="-1810667"/>
            <a:ext cx="16463168" cy="7080742"/>
          </a:xfrm>
          <a:custGeom>
            <a:rect b="b" l="l" r="r" t="t"/>
            <a:pathLst>
              <a:path extrusionOk="0" h="9729" w="28852">
                <a:moveTo>
                  <a:pt x="27909" y="1"/>
                </a:moveTo>
                <a:cubicBezTo>
                  <a:pt x="27641" y="1"/>
                  <a:pt x="27359" y="65"/>
                  <a:pt x="27138" y="117"/>
                </a:cubicBezTo>
                <a:cubicBezTo>
                  <a:pt x="26393" y="292"/>
                  <a:pt x="25642" y="438"/>
                  <a:pt x="24886" y="556"/>
                </a:cubicBezTo>
                <a:cubicBezTo>
                  <a:pt x="23384" y="791"/>
                  <a:pt x="21867" y="918"/>
                  <a:pt x="20347" y="969"/>
                </a:cubicBezTo>
                <a:cubicBezTo>
                  <a:pt x="19779" y="988"/>
                  <a:pt x="19211" y="997"/>
                  <a:pt x="18643" y="997"/>
                </a:cubicBezTo>
                <a:cubicBezTo>
                  <a:pt x="16156" y="997"/>
                  <a:pt x="13669" y="829"/>
                  <a:pt x="11190" y="628"/>
                </a:cubicBezTo>
                <a:cubicBezTo>
                  <a:pt x="9660" y="504"/>
                  <a:pt x="8132" y="368"/>
                  <a:pt x="6601" y="249"/>
                </a:cubicBezTo>
                <a:cubicBezTo>
                  <a:pt x="5839" y="189"/>
                  <a:pt x="5076" y="132"/>
                  <a:pt x="4312" y="87"/>
                </a:cubicBezTo>
                <a:cubicBezTo>
                  <a:pt x="4099" y="75"/>
                  <a:pt x="3881" y="64"/>
                  <a:pt x="3664" y="64"/>
                </a:cubicBezTo>
                <a:cubicBezTo>
                  <a:pt x="3221" y="64"/>
                  <a:pt x="2777" y="107"/>
                  <a:pt x="2362" y="261"/>
                </a:cubicBezTo>
                <a:cubicBezTo>
                  <a:pt x="1198" y="695"/>
                  <a:pt x="625" y="1959"/>
                  <a:pt x="327" y="3085"/>
                </a:cubicBezTo>
                <a:cubicBezTo>
                  <a:pt x="51" y="4125"/>
                  <a:pt x="0" y="5240"/>
                  <a:pt x="241" y="6293"/>
                </a:cubicBezTo>
                <a:cubicBezTo>
                  <a:pt x="475" y="7320"/>
                  <a:pt x="1013" y="8271"/>
                  <a:pt x="1861" y="8911"/>
                </a:cubicBezTo>
                <a:cubicBezTo>
                  <a:pt x="2297" y="9241"/>
                  <a:pt x="2827" y="9490"/>
                  <a:pt x="3378" y="9490"/>
                </a:cubicBezTo>
                <a:cubicBezTo>
                  <a:pt x="3472" y="9490"/>
                  <a:pt x="3567" y="9482"/>
                  <a:pt x="3662" y="9467"/>
                </a:cubicBezTo>
                <a:cubicBezTo>
                  <a:pt x="4312" y="9361"/>
                  <a:pt x="4799" y="8877"/>
                  <a:pt x="5302" y="8495"/>
                </a:cubicBezTo>
                <a:cubicBezTo>
                  <a:pt x="5837" y="8088"/>
                  <a:pt x="6442" y="7738"/>
                  <a:pt x="7106" y="7594"/>
                </a:cubicBezTo>
                <a:cubicBezTo>
                  <a:pt x="7279" y="7557"/>
                  <a:pt x="7450" y="7538"/>
                  <a:pt x="7618" y="7538"/>
                </a:cubicBezTo>
                <a:cubicBezTo>
                  <a:pt x="8095" y="7538"/>
                  <a:pt x="8551" y="7686"/>
                  <a:pt x="8965" y="7966"/>
                </a:cubicBezTo>
                <a:cubicBezTo>
                  <a:pt x="9884" y="8588"/>
                  <a:pt x="10692" y="9729"/>
                  <a:pt x="11891" y="9729"/>
                </a:cubicBezTo>
                <a:cubicBezTo>
                  <a:pt x="11980" y="9729"/>
                  <a:pt x="12071" y="9723"/>
                  <a:pt x="12164" y="9709"/>
                </a:cubicBezTo>
                <a:cubicBezTo>
                  <a:pt x="13260" y="9554"/>
                  <a:pt x="13511" y="8401"/>
                  <a:pt x="13804" y="7521"/>
                </a:cubicBezTo>
                <a:cubicBezTo>
                  <a:pt x="13945" y="7099"/>
                  <a:pt x="14127" y="6643"/>
                  <a:pt x="14504" y="6377"/>
                </a:cubicBezTo>
                <a:cubicBezTo>
                  <a:pt x="14738" y="6212"/>
                  <a:pt x="15003" y="6142"/>
                  <a:pt x="15276" y="6142"/>
                </a:cubicBezTo>
                <a:cubicBezTo>
                  <a:pt x="15402" y="6142"/>
                  <a:pt x="15530" y="6157"/>
                  <a:pt x="15656" y="6184"/>
                </a:cubicBezTo>
                <a:cubicBezTo>
                  <a:pt x="16572" y="6381"/>
                  <a:pt x="17354" y="6961"/>
                  <a:pt x="18244" y="7232"/>
                </a:cubicBezTo>
                <a:cubicBezTo>
                  <a:pt x="18502" y="7311"/>
                  <a:pt x="18774" y="7363"/>
                  <a:pt x="19044" y="7363"/>
                </a:cubicBezTo>
                <a:cubicBezTo>
                  <a:pt x="19207" y="7363"/>
                  <a:pt x="19369" y="7344"/>
                  <a:pt x="19529" y="7301"/>
                </a:cubicBezTo>
                <a:cubicBezTo>
                  <a:pt x="19978" y="7178"/>
                  <a:pt x="20331" y="6877"/>
                  <a:pt x="20595" y="6501"/>
                </a:cubicBezTo>
                <a:cubicBezTo>
                  <a:pt x="21130" y="5738"/>
                  <a:pt x="21292" y="4712"/>
                  <a:pt x="21999" y="4070"/>
                </a:cubicBezTo>
                <a:cubicBezTo>
                  <a:pt x="22362" y="3741"/>
                  <a:pt x="22807" y="3634"/>
                  <a:pt x="23269" y="3634"/>
                </a:cubicBezTo>
                <a:cubicBezTo>
                  <a:pt x="23739" y="3634"/>
                  <a:pt x="24227" y="3745"/>
                  <a:pt x="24664" y="3849"/>
                </a:cubicBezTo>
                <a:cubicBezTo>
                  <a:pt x="25227" y="3981"/>
                  <a:pt x="25851" y="4166"/>
                  <a:pt x="26455" y="4166"/>
                </a:cubicBezTo>
                <a:cubicBezTo>
                  <a:pt x="26763" y="4166"/>
                  <a:pt x="27066" y="4118"/>
                  <a:pt x="27353" y="3990"/>
                </a:cubicBezTo>
                <a:cubicBezTo>
                  <a:pt x="28400" y="3523"/>
                  <a:pt x="28496" y="2313"/>
                  <a:pt x="28400" y="1304"/>
                </a:cubicBezTo>
                <a:cubicBezTo>
                  <a:pt x="28773" y="1190"/>
                  <a:pt x="28851" y="712"/>
                  <a:pt x="28673" y="381"/>
                </a:cubicBezTo>
                <a:cubicBezTo>
                  <a:pt x="28515" y="88"/>
                  <a:pt x="28221" y="1"/>
                  <a:pt x="27909" y="1"/>
                </a:cubicBezTo>
                <a:close/>
              </a:path>
            </a:pathLst>
          </a:custGeom>
          <a:solidFill>
            <a:schemeClr val="dk2">
              <a:alpha val="4916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149" name="Google Shape;1149;p43"/>
          <p:cNvSpPr/>
          <p:nvPr/>
        </p:nvSpPr>
        <p:spPr>
          <a:xfrm>
            <a:off x="25968503" y="13018868"/>
            <a:ext cx="8351982" cy="11085812"/>
          </a:xfrm>
          <a:custGeom>
            <a:rect b="b" l="l" r="r" t="t"/>
            <a:pathLst>
              <a:path extrusionOk="0" h="15232" w="14637">
                <a:moveTo>
                  <a:pt x="11445" y="0"/>
                </a:moveTo>
                <a:cubicBezTo>
                  <a:pt x="11308" y="0"/>
                  <a:pt x="11172" y="12"/>
                  <a:pt x="11039" y="38"/>
                </a:cubicBezTo>
                <a:cubicBezTo>
                  <a:pt x="10644" y="116"/>
                  <a:pt x="10316" y="327"/>
                  <a:pt x="10145" y="596"/>
                </a:cubicBezTo>
                <a:cubicBezTo>
                  <a:pt x="9794" y="1152"/>
                  <a:pt x="10018" y="1791"/>
                  <a:pt x="9781" y="2367"/>
                </a:cubicBezTo>
                <a:cubicBezTo>
                  <a:pt x="9296" y="3551"/>
                  <a:pt x="6867" y="3019"/>
                  <a:pt x="6220" y="4123"/>
                </a:cubicBezTo>
                <a:cubicBezTo>
                  <a:pt x="6016" y="4474"/>
                  <a:pt x="6063" y="4867"/>
                  <a:pt x="6119" y="5237"/>
                </a:cubicBezTo>
                <a:cubicBezTo>
                  <a:pt x="6188" y="5684"/>
                  <a:pt x="6293" y="6128"/>
                  <a:pt x="6331" y="6578"/>
                </a:cubicBezTo>
                <a:cubicBezTo>
                  <a:pt x="6392" y="7292"/>
                  <a:pt x="6256" y="8099"/>
                  <a:pt x="5518" y="8624"/>
                </a:cubicBezTo>
                <a:cubicBezTo>
                  <a:pt x="4829" y="9115"/>
                  <a:pt x="3797" y="9174"/>
                  <a:pt x="2910" y="9343"/>
                </a:cubicBezTo>
                <a:cubicBezTo>
                  <a:pt x="2462" y="9427"/>
                  <a:pt x="2020" y="9543"/>
                  <a:pt x="1637" y="9735"/>
                </a:cubicBezTo>
                <a:cubicBezTo>
                  <a:pt x="1309" y="9901"/>
                  <a:pt x="1030" y="10112"/>
                  <a:pt x="810" y="10355"/>
                </a:cubicBezTo>
                <a:cubicBezTo>
                  <a:pt x="347" y="10864"/>
                  <a:pt x="157" y="11482"/>
                  <a:pt x="81" y="12082"/>
                </a:cubicBezTo>
                <a:cubicBezTo>
                  <a:pt x="1" y="12715"/>
                  <a:pt x="23" y="13379"/>
                  <a:pt x="158" y="14007"/>
                </a:cubicBezTo>
                <a:cubicBezTo>
                  <a:pt x="228" y="14329"/>
                  <a:pt x="371" y="14667"/>
                  <a:pt x="709" y="14896"/>
                </a:cubicBezTo>
                <a:cubicBezTo>
                  <a:pt x="1077" y="15146"/>
                  <a:pt x="1583" y="15204"/>
                  <a:pt x="2068" y="15214"/>
                </a:cubicBezTo>
                <a:cubicBezTo>
                  <a:pt x="2549" y="15226"/>
                  <a:pt x="3032" y="15229"/>
                  <a:pt x="3515" y="15229"/>
                </a:cubicBezTo>
                <a:cubicBezTo>
                  <a:pt x="4226" y="15229"/>
                  <a:pt x="4937" y="15222"/>
                  <a:pt x="5646" y="15222"/>
                </a:cubicBezTo>
                <a:cubicBezTo>
                  <a:pt x="5675" y="15222"/>
                  <a:pt x="5704" y="15222"/>
                  <a:pt x="5733" y="15222"/>
                </a:cubicBezTo>
                <a:lnTo>
                  <a:pt x="9469" y="15227"/>
                </a:lnTo>
                <a:cubicBezTo>
                  <a:pt x="10086" y="15228"/>
                  <a:pt x="10704" y="15228"/>
                  <a:pt x="11322" y="15229"/>
                </a:cubicBezTo>
                <a:cubicBezTo>
                  <a:pt x="11640" y="15230"/>
                  <a:pt x="11959" y="15231"/>
                  <a:pt x="12278" y="15231"/>
                </a:cubicBezTo>
                <a:cubicBezTo>
                  <a:pt x="12529" y="15231"/>
                  <a:pt x="12784" y="15225"/>
                  <a:pt x="13014" y="15145"/>
                </a:cubicBezTo>
                <a:cubicBezTo>
                  <a:pt x="13410" y="15008"/>
                  <a:pt x="13574" y="14685"/>
                  <a:pt x="13640" y="14388"/>
                </a:cubicBezTo>
                <a:cubicBezTo>
                  <a:pt x="13728" y="13988"/>
                  <a:pt x="13742" y="13577"/>
                  <a:pt x="13785" y="13173"/>
                </a:cubicBezTo>
                <a:cubicBezTo>
                  <a:pt x="13882" y="12264"/>
                  <a:pt x="13977" y="11357"/>
                  <a:pt x="14072" y="10449"/>
                </a:cubicBezTo>
                <a:cubicBezTo>
                  <a:pt x="14166" y="9541"/>
                  <a:pt x="14259" y="8633"/>
                  <a:pt x="14352" y="7724"/>
                </a:cubicBezTo>
                <a:cubicBezTo>
                  <a:pt x="14437" y="6875"/>
                  <a:pt x="14530" y="6026"/>
                  <a:pt x="14567" y="5174"/>
                </a:cubicBezTo>
                <a:cubicBezTo>
                  <a:pt x="14637" y="3541"/>
                  <a:pt x="14491" y="1869"/>
                  <a:pt x="13640" y="340"/>
                </a:cubicBezTo>
                <a:cubicBezTo>
                  <a:pt x="13611" y="289"/>
                  <a:pt x="13548" y="267"/>
                  <a:pt x="13488" y="267"/>
                </a:cubicBezTo>
                <a:cubicBezTo>
                  <a:pt x="13394" y="267"/>
                  <a:pt x="13305" y="319"/>
                  <a:pt x="13349" y="398"/>
                </a:cubicBezTo>
                <a:cubicBezTo>
                  <a:pt x="13385" y="461"/>
                  <a:pt x="13419" y="526"/>
                  <a:pt x="13452" y="589"/>
                </a:cubicBezTo>
                <a:cubicBezTo>
                  <a:pt x="13105" y="411"/>
                  <a:pt x="12738" y="253"/>
                  <a:pt x="12342" y="140"/>
                </a:cubicBezTo>
                <a:cubicBezTo>
                  <a:pt x="12060" y="59"/>
                  <a:pt x="11751" y="0"/>
                  <a:pt x="11445" y="0"/>
                </a:cubicBezTo>
                <a:close/>
              </a:path>
            </a:pathLst>
          </a:custGeom>
          <a:solidFill>
            <a:schemeClr val="accent2">
              <a:alpha val="5028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150" name="Google Shape;1150;p43"/>
          <p:cNvSpPr txBox="1"/>
          <p:nvPr>
            <p:ph type="title"/>
          </p:nvPr>
        </p:nvSpPr>
        <p:spPr>
          <a:xfrm>
            <a:off x="6094980" y="1898773"/>
            <a:ext cx="20728500" cy="2443500"/>
          </a:xfrm>
          <a:prstGeom prst="rect">
            <a:avLst/>
          </a:prstGeom>
        </p:spPr>
        <p:txBody>
          <a:bodyPr anchorCtr="0" anchor="t" bIns="341325" lIns="341325" spcFirstLastPara="1" rIns="341325" wrap="square" tIns="341325">
            <a:noAutofit/>
          </a:bodyPr>
          <a:lstStyle>
            <a:lvl1pPr lvl="0" rtl="0" algn="ctr">
              <a:spcBef>
                <a:spcPts val="0"/>
              </a:spcBef>
              <a:spcAft>
                <a:spcPts val="0"/>
              </a:spcAft>
              <a:buClr>
                <a:schemeClr val="dk1"/>
              </a:buClr>
              <a:buSzPts val="10500"/>
              <a:buNone/>
              <a:defRPr>
                <a:solidFill>
                  <a:schemeClr val="dk1"/>
                </a:solidFill>
              </a:defRPr>
            </a:lvl1pPr>
            <a:lvl2pPr lvl="1" rtl="0">
              <a:spcBef>
                <a:spcPts val="0"/>
              </a:spcBef>
              <a:spcAft>
                <a:spcPts val="0"/>
              </a:spcAft>
              <a:buSzPts val="10500"/>
              <a:buNone/>
              <a:defRPr/>
            </a:lvl2pPr>
            <a:lvl3pPr lvl="2" rtl="0">
              <a:spcBef>
                <a:spcPts val="0"/>
              </a:spcBef>
              <a:spcAft>
                <a:spcPts val="0"/>
              </a:spcAft>
              <a:buSzPts val="10500"/>
              <a:buNone/>
              <a:defRPr/>
            </a:lvl3pPr>
            <a:lvl4pPr lvl="3" rtl="0">
              <a:spcBef>
                <a:spcPts val="0"/>
              </a:spcBef>
              <a:spcAft>
                <a:spcPts val="0"/>
              </a:spcAft>
              <a:buSzPts val="10500"/>
              <a:buNone/>
              <a:defRPr/>
            </a:lvl4pPr>
            <a:lvl5pPr lvl="4" rtl="0">
              <a:spcBef>
                <a:spcPts val="0"/>
              </a:spcBef>
              <a:spcAft>
                <a:spcPts val="0"/>
              </a:spcAft>
              <a:buSzPts val="10500"/>
              <a:buNone/>
              <a:defRPr/>
            </a:lvl5pPr>
            <a:lvl6pPr lvl="5" rtl="0">
              <a:spcBef>
                <a:spcPts val="0"/>
              </a:spcBef>
              <a:spcAft>
                <a:spcPts val="0"/>
              </a:spcAft>
              <a:buSzPts val="10500"/>
              <a:buNone/>
              <a:defRPr/>
            </a:lvl6pPr>
            <a:lvl7pPr lvl="6" rtl="0">
              <a:spcBef>
                <a:spcPts val="0"/>
              </a:spcBef>
              <a:spcAft>
                <a:spcPts val="0"/>
              </a:spcAft>
              <a:buSzPts val="10500"/>
              <a:buNone/>
              <a:defRPr/>
            </a:lvl7pPr>
            <a:lvl8pPr lvl="7" rtl="0">
              <a:spcBef>
                <a:spcPts val="0"/>
              </a:spcBef>
              <a:spcAft>
                <a:spcPts val="0"/>
              </a:spcAft>
              <a:buSzPts val="10500"/>
              <a:buNone/>
              <a:defRPr/>
            </a:lvl8pPr>
            <a:lvl9pPr lvl="8" rtl="0">
              <a:spcBef>
                <a:spcPts val="0"/>
              </a:spcBef>
              <a:spcAft>
                <a:spcPts val="0"/>
              </a:spcAft>
              <a:buSzPts val="10500"/>
              <a:buNone/>
              <a:defRPr/>
            </a:lvl9pPr>
          </a:lstStyle>
          <a:p/>
        </p:txBody>
      </p:sp>
      <p:sp>
        <p:nvSpPr>
          <p:cNvPr id="1151" name="Google Shape;1151;p43"/>
          <p:cNvSpPr txBox="1"/>
          <p:nvPr>
            <p:ph idx="1" type="body"/>
          </p:nvPr>
        </p:nvSpPr>
        <p:spPr>
          <a:xfrm>
            <a:off x="2567610" y="6155307"/>
            <a:ext cx="27783000" cy="13351500"/>
          </a:xfrm>
          <a:prstGeom prst="rect">
            <a:avLst/>
          </a:prstGeom>
        </p:spPr>
        <p:txBody>
          <a:bodyPr anchorCtr="0" anchor="t" bIns="341325" lIns="341325" spcFirstLastPara="1" rIns="341325" wrap="square" tIns="341325">
            <a:noAutofit/>
          </a:bodyPr>
          <a:lstStyle>
            <a:lvl1pPr indent="-558800" lvl="0" marL="457200" rtl="0">
              <a:lnSpc>
                <a:spcPct val="100000"/>
              </a:lnSpc>
              <a:spcBef>
                <a:spcPts val="0"/>
              </a:spcBef>
              <a:spcAft>
                <a:spcPts val="0"/>
              </a:spcAft>
              <a:buSzPts val="5200"/>
              <a:buFont typeface="Gloria Hallelujah"/>
              <a:buChar char="●"/>
              <a:defRPr sz="5200">
                <a:latin typeface="Raleway"/>
                <a:ea typeface="Raleway"/>
                <a:cs typeface="Raleway"/>
                <a:sym typeface="Raleway"/>
              </a:defRPr>
            </a:lvl1pPr>
            <a:lvl2pPr indent="-558800" lvl="1" marL="914400" rtl="0">
              <a:lnSpc>
                <a:spcPct val="100000"/>
              </a:lnSpc>
              <a:spcBef>
                <a:spcPts val="0"/>
              </a:spcBef>
              <a:spcAft>
                <a:spcPts val="0"/>
              </a:spcAft>
              <a:buSzPts val="5200"/>
              <a:buFont typeface="Arial"/>
              <a:buChar char="○"/>
              <a:defRPr sz="4500">
                <a:latin typeface="Raleway SemiBold"/>
                <a:ea typeface="Raleway SemiBold"/>
                <a:cs typeface="Raleway SemiBold"/>
                <a:sym typeface="Raleway SemiBold"/>
              </a:defRPr>
            </a:lvl2pPr>
            <a:lvl3pPr indent="-558800" lvl="2" marL="1371600" rtl="0">
              <a:lnSpc>
                <a:spcPct val="100000"/>
              </a:lnSpc>
              <a:spcBef>
                <a:spcPts val="0"/>
              </a:spcBef>
              <a:spcAft>
                <a:spcPts val="0"/>
              </a:spcAft>
              <a:buSzPts val="5200"/>
              <a:buFont typeface="Arial"/>
              <a:buChar char="■"/>
              <a:defRPr sz="4500">
                <a:latin typeface="Raleway SemiBold"/>
                <a:ea typeface="Raleway SemiBold"/>
                <a:cs typeface="Raleway SemiBold"/>
                <a:sym typeface="Raleway SemiBold"/>
              </a:defRPr>
            </a:lvl3pPr>
            <a:lvl4pPr indent="-558800" lvl="3" marL="1828800" rtl="0">
              <a:lnSpc>
                <a:spcPct val="100000"/>
              </a:lnSpc>
              <a:spcBef>
                <a:spcPts val="0"/>
              </a:spcBef>
              <a:spcAft>
                <a:spcPts val="0"/>
              </a:spcAft>
              <a:buSzPts val="5200"/>
              <a:buFont typeface="Arial"/>
              <a:buChar char="●"/>
              <a:defRPr sz="4500">
                <a:latin typeface="Raleway SemiBold"/>
                <a:ea typeface="Raleway SemiBold"/>
                <a:cs typeface="Raleway SemiBold"/>
                <a:sym typeface="Raleway SemiBold"/>
              </a:defRPr>
            </a:lvl4pPr>
            <a:lvl5pPr indent="-558800" lvl="4" marL="2286000" rtl="0">
              <a:lnSpc>
                <a:spcPct val="100000"/>
              </a:lnSpc>
              <a:spcBef>
                <a:spcPts val="0"/>
              </a:spcBef>
              <a:spcAft>
                <a:spcPts val="0"/>
              </a:spcAft>
              <a:buSzPts val="5200"/>
              <a:buFont typeface="Arial"/>
              <a:buChar char="○"/>
              <a:defRPr sz="4500">
                <a:latin typeface="Raleway SemiBold"/>
                <a:ea typeface="Raleway SemiBold"/>
                <a:cs typeface="Raleway SemiBold"/>
                <a:sym typeface="Raleway SemiBold"/>
              </a:defRPr>
            </a:lvl5pPr>
            <a:lvl6pPr indent="-558800" lvl="5" marL="2743200" rtl="0">
              <a:lnSpc>
                <a:spcPct val="100000"/>
              </a:lnSpc>
              <a:spcBef>
                <a:spcPts val="0"/>
              </a:spcBef>
              <a:spcAft>
                <a:spcPts val="0"/>
              </a:spcAft>
              <a:buSzPts val="5200"/>
              <a:buFont typeface="Arial"/>
              <a:buChar char="■"/>
              <a:defRPr sz="4500">
                <a:latin typeface="Raleway SemiBold"/>
                <a:ea typeface="Raleway SemiBold"/>
                <a:cs typeface="Raleway SemiBold"/>
                <a:sym typeface="Raleway SemiBold"/>
              </a:defRPr>
            </a:lvl6pPr>
            <a:lvl7pPr indent="-558800" lvl="6" marL="3200400" rtl="0">
              <a:lnSpc>
                <a:spcPct val="100000"/>
              </a:lnSpc>
              <a:spcBef>
                <a:spcPts val="0"/>
              </a:spcBef>
              <a:spcAft>
                <a:spcPts val="0"/>
              </a:spcAft>
              <a:buSzPts val="5200"/>
              <a:buFont typeface="Arial"/>
              <a:buChar char="●"/>
              <a:defRPr sz="4500">
                <a:latin typeface="Raleway SemiBold"/>
                <a:ea typeface="Raleway SemiBold"/>
                <a:cs typeface="Raleway SemiBold"/>
                <a:sym typeface="Raleway SemiBold"/>
              </a:defRPr>
            </a:lvl7pPr>
            <a:lvl8pPr indent="-558800" lvl="7" marL="3657600" rtl="0">
              <a:lnSpc>
                <a:spcPct val="100000"/>
              </a:lnSpc>
              <a:spcBef>
                <a:spcPts val="0"/>
              </a:spcBef>
              <a:spcAft>
                <a:spcPts val="0"/>
              </a:spcAft>
              <a:buSzPts val="5200"/>
              <a:buFont typeface="Arial"/>
              <a:buChar char="○"/>
              <a:defRPr sz="4500">
                <a:latin typeface="Raleway SemiBold"/>
                <a:ea typeface="Raleway SemiBold"/>
                <a:cs typeface="Raleway SemiBold"/>
                <a:sym typeface="Raleway SemiBold"/>
              </a:defRPr>
            </a:lvl8pPr>
            <a:lvl9pPr indent="-558800" lvl="8" marL="4114800" rtl="0">
              <a:lnSpc>
                <a:spcPct val="100000"/>
              </a:lnSpc>
              <a:spcBef>
                <a:spcPts val="0"/>
              </a:spcBef>
              <a:spcAft>
                <a:spcPts val="0"/>
              </a:spcAft>
              <a:buSzPts val="5200"/>
              <a:buFont typeface="Arial"/>
              <a:buChar char="■"/>
              <a:defRPr sz="4500">
                <a:latin typeface="Raleway SemiBold"/>
                <a:ea typeface="Raleway SemiBold"/>
                <a:cs typeface="Raleway SemiBold"/>
                <a:sym typeface="Raleway SemiBold"/>
              </a:defRPr>
            </a:lvl9pPr>
          </a:lstStyle>
          <a:p/>
        </p:txBody>
      </p:sp>
      <p:grpSp>
        <p:nvGrpSpPr>
          <p:cNvPr id="1152" name="Google Shape;1152;p43"/>
          <p:cNvGrpSpPr/>
          <p:nvPr/>
        </p:nvGrpSpPr>
        <p:grpSpPr>
          <a:xfrm rot="1057023">
            <a:off x="27987062" y="1144230"/>
            <a:ext cx="1312523" cy="1376896"/>
            <a:chOff x="1640475" y="1197075"/>
            <a:chExt cx="55475" cy="50250"/>
          </a:xfrm>
        </p:grpSpPr>
        <p:sp>
          <p:nvSpPr>
            <p:cNvPr id="1153" name="Google Shape;1153;p43"/>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154" name="Google Shape;1154;p43"/>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155" name="Google Shape;1155;p43"/>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1156" name="Google Shape;1156;p43"/>
          <p:cNvSpPr/>
          <p:nvPr/>
        </p:nvSpPr>
        <p:spPr>
          <a:xfrm flipH="1" rot="1168913">
            <a:off x="768815" y="1470865"/>
            <a:ext cx="3103219" cy="723705"/>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157" name="Google Shape;1157;p43"/>
          <p:cNvSpPr/>
          <p:nvPr/>
        </p:nvSpPr>
        <p:spPr>
          <a:xfrm rot="-10165290">
            <a:off x="24702432" y="20068892"/>
            <a:ext cx="3509176" cy="966146"/>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1158" name="Google Shape;1158;p43"/>
          <p:cNvGrpSpPr/>
          <p:nvPr/>
        </p:nvGrpSpPr>
        <p:grpSpPr>
          <a:xfrm rot="-3841777">
            <a:off x="5665683" y="1771285"/>
            <a:ext cx="986032" cy="820940"/>
            <a:chOff x="1640475" y="1197075"/>
            <a:chExt cx="55475" cy="50250"/>
          </a:xfrm>
        </p:grpSpPr>
        <p:sp>
          <p:nvSpPr>
            <p:cNvPr id="1159" name="Google Shape;1159;p43"/>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160" name="Google Shape;1160;p43"/>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161" name="Google Shape;1161;p43"/>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grpSp>
        <p:nvGrpSpPr>
          <p:cNvPr id="1162" name="Google Shape;1162;p43"/>
          <p:cNvGrpSpPr/>
          <p:nvPr/>
        </p:nvGrpSpPr>
        <p:grpSpPr>
          <a:xfrm rot="10799717">
            <a:off x="29390447" y="18256385"/>
            <a:ext cx="875185" cy="939590"/>
            <a:chOff x="1640475" y="1197075"/>
            <a:chExt cx="55475" cy="50250"/>
          </a:xfrm>
        </p:grpSpPr>
        <p:sp>
          <p:nvSpPr>
            <p:cNvPr id="1163" name="Google Shape;1163;p43"/>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164" name="Google Shape;1164;p43"/>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165" name="Google Shape;1165;p43"/>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1166" name="Google Shape;1166;p43"/>
          <p:cNvSpPr/>
          <p:nvPr/>
        </p:nvSpPr>
        <p:spPr>
          <a:xfrm flipH="1">
            <a:off x="30210809" y="1730670"/>
            <a:ext cx="1837741" cy="3220379"/>
          </a:xfrm>
          <a:custGeom>
            <a:rect b="b" l="l" r="r" t="t"/>
            <a:pathLst>
              <a:path extrusionOk="0" h="15713" w="10628">
                <a:moveTo>
                  <a:pt x="9154" y="0"/>
                </a:moveTo>
                <a:cubicBezTo>
                  <a:pt x="9141" y="0"/>
                  <a:pt x="9128" y="5"/>
                  <a:pt x="9118" y="14"/>
                </a:cubicBezTo>
                <a:cubicBezTo>
                  <a:pt x="9094" y="34"/>
                  <a:pt x="9092" y="69"/>
                  <a:pt x="9112" y="93"/>
                </a:cubicBezTo>
                <a:cubicBezTo>
                  <a:pt x="9278" y="281"/>
                  <a:pt x="9433" y="486"/>
                  <a:pt x="9574" y="703"/>
                </a:cubicBezTo>
                <a:cubicBezTo>
                  <a:pt x="9585" y="719"/>
                  <a:pt x="9602" y="727"/>
                  <a:pt x="9620" y="727"/>
                </a:cubicBezTo>
                <a:cubicBezTo>
                  <a:pt x="9631" y="727"/>
                  <a:pt x="9641" y="725"/>
                  <a:pt x="9651" y="719"/>
                </a:cubicBezTo>
                <a:cubicBezTo>
                  <a:pt x="9677" y="703"/>
                  <a:pt x="9684" y="668"/>
                  <a:pt x="9667" y="642"/>
                </a:cubicBezTo>
                <a:cubicBezTo>
                  <a:pt x="9524" y="421"/>
                  <a:pt x="9366" y="212"/>
                  <a:pt x="9196" y="19"/>
                </a:cubicBezTo>
                <a:cubicBezTo>
                  <a:pt x="9185" y="6"/>
                  <a:pt x="9169" y="0"/>
                  <a:pt x="9154" y="0"/>
                </a:cubicBezTo>
                <a:close/>
                <a:moveTo>
                  <a:pt x="9994" y="1294"/>
                </a:moveTo>
                <a:cubicBezTo>
                  <a:pt x="9986" y="1294"/>
                  <a:pt x="9978" y="1296"/>
                  <a:pt x="9970" y="1299"/>
                </a:cubicBezTo>
                <a:cubicBezTo>
                  <a:pt x="9943" y="1312"/>
                  <a:pt x="9931" y="1345"/>
                  <a:pt x="9944" y="1373"/>
                </a:cubicBezTo>
                <a:cubicBezTo>
                  <a:pt x="10050" y="1602"/>
                  <a:pt x="10143" y="1843"/>
                  <a:pt x="10220" y="2087"/>
                </a:cubicBezTo>
                <a:cubicBezTo>
                  <a:pt x="10228" y="2111"/>
                  <a:pt x="10250" y="2126"/>
                  <a:pt x="10274" y="2126"/>
                </a:cubicBezTo>
                <a:cubicBezTo>
                  <a:pt x="10279" y="2126"/>
                  <a:pt x="10284" y="2125"/>
                  <a:pt x="10291" y="2124"/>
                </a:cubicBezTo>
                <a:cubicBezTo>
                  <a:pt x="10320" y="2114"/>
                  <a:pt x="10336" y="2083"/>
                  <a:pt x="10327" y="2054"/>
                </a:cubicBezTo>
                <a:cubicBezTo>
                  <a:pt x="10248" y="1805"/>
                  <a:pt x="10154" y="1561"/>
                  <a:pt x="10044" y="1326"/>
                </a:cubicBezTo>
                <a:cubicBezTo>
                  <a:pt x="10035" y="1306"/>
                  <a:pt x="10015" y="1294"/>
                  <a:pt x="9994" y="1294"/>
                </a:cubicBezTo>
                <a:close/>
                <a:moveTo>
                  <a:pt x="10459" y="2766"/>
                </a:moveTo>
                <a:cubicBezTo>
                  <a:pt x="10456" y="2766"/>
                  <a:pt x="10452" y="2766"/>
                  <a:pt x="10449" y="2767"/>
                </a:cubicBezTo>
                <a:cubicBezTo>
                  <a:pt x="10418" y="2772"/>
                  <a:pt x="10399" y="2801"/>
                  <a:pt x="10404" y="2831"/>
                </a:cubicBezTo>
                <a:cubicBezTo>
                  <a:pt x="10449" y="3078"/>
                  <a:pt x="10482" y="3334"/>
                  <a:pt x="10500" y="3593"/>
                </a:cubicBezTo>
                <a:cubicBezTo>
                  <a:pt x="10502" y="3621"/>
                  <a:pt x="10526" y="3644"/>
                  <a:pt x="10556" y="3644"/>
                </a:cubicBezTo>
                <a:lnTo>
                  <a:pt x="10559" y="3644"/>
                </a:lnTo>
                <a:cubicBezTo>
                  <a:pt x="10590" y="3642"/>
                  <a:pt x="10612" y="3615"/>
                  <a:pt x="10610" y="3585"/>
                </a:cubicBezTo>
                <a:cubicBezTo>
                  <a:pt x="10592" y="3322"/>
                  <a:pt x="10559" y="3062"/>
                  <a:pt x="10513" y="2811"/>
                </a:cubicBezTo>
                <a:cubicBezTo>
                  <a:pt x="10508" y="2784"/>
                  <a:pt x="10485" y="2766"/>
                  <a:pt x="10459" y="2766"/>
                </a:cubicBezTo>
                <a:close/>
                <a:moveTo>
                  <a:pt x="10573" y="4306"/>
                </a:moveTo>
                <a:cubicBezTo>
                  <a:pt x="10546" y="4306"/>
                  <a:pt x="10516" y="4330"/>
                  <a:pt x="10515" y="4361"/>
                </a:cubicBezTo>
                <a:cubicBezTo>
                  <a:pt x="10509" y="4612"/>
                  <a:pt x="10490" y="4869"/>
                  <a:pt x="10459" y="5127"/>
                </a:cubicBezTo>
                <a:cubicBezTo>
                  <a:pt x="10455" y="5158"/>
                  <a:pt x="10477" y="5185"/>
                  <a:pt x="10508" y="5189"/>
                </a:cubicBezTo>
                <a:lnTo>
                  <a:pt x="10514" y="5189"/>
                </a:lnTo>
                <a:cubicBezTo>
                  <a:pt x="10542" y="5189"/>
                  <a:pt x="10565" y="5168"/>
                  <a:pt x="10569" y="5141"/>
                </a:cubicBezTo>
                <a:cubicBezTo>
                  <a:pt x="10600" y="4879"/>
                  <a:pt x="10620" y="4618"/>
                  <a:pt x="10626" y="4364"/>
                </a:cubicBezTo>
                <a:cubicBezTo>
                  <a:pt x="10627" y="4333"/>
                  <a:pt x="10604" y="4307"/>
                  <a:pt x="10573" y="4306"/>
                </a:cubicBezTo>
                <a:close/>
                <a:moveTo>
                  <a:pt x="10392" y="5842"/>
                </a:moveTo>
                <a:cubicBezTo>
                  <a:pt x="10366" y="5842"/>
                  <a:pt x="10342" y="5860"/>
                  <a:pt x="10337" y="5886"/>
                </a:cubicBezTo>
                <a:cubicBezTo>
                  <a:pt x="10329" y="5923"/>
                  <a:pt x="10322" y="5959"/>
                  <a:pt x="10314" y="5994"/>
                </a:cubicBezTo>
                <a:cubicBezTo>
                  <a:pt x="10268" y="6208"/>
                  <a:pt x="10215" y="6424"/>
                  <a:pt x="10156" y="6634"/>
                </a:cubicBezTo>
                <a:cubicBezTo>
                  <a:pt x="10148" y="6664"/>
                  <a:pt x="10165" y="6695"/>
                  <a:pt x="10195" y="6702"/>
                </a:cubicBezTo>
                <a:cubicBezTo>
                  <a:pt x="10200" y="6705"/>
                  <a:pt x="10204" y="6705"/>
                  <a:pt x="10210" y="6705"/>
                </a:cubicBezTo>
                <a:cubicBezTo>
                  <a:pt x="10234" y="6705"/>
                  <a:pt x="10257" y="6689"/>
                  <a:pt x="10263" y="6664"/>
                </a:cubicBezTo>
                <a:cubicBezTo>
                  <a:pt x="10323" y="6451"/>
                  <a:pt x="10377" y="6233"/>
                  <a:pt x="10423" y="6018"/>
                </a:cubicBezTo>
                <a:cubicBezTo>
                  <a:pt x="10431" y="5981"/>
                  <a:pt x="10438" y="5945"/>
                  <a:pt x="10446" y="5909"/>
                </a:cubicBezTo>
                <a:cubicBezTo>
                  <a:pt x="10452" y="5878"/>
                  <a:pt x="10432" y="5849"/>
                  <a:pt x="10402" y="5842"/>
                </a:cubicBezTo>
                <a:cubicBezTo>
                  <a:pt x="10399" y="5842"/>
                  <a:pt x="10395" y="5842"/>
                  <a:pt x="10392" y="5842"/>
                </a:cubicBezTo>
                <a:close/>
                <a:moveTo>
                  <a:pt x="2671" y="7727"/>
                </a:moveTo>
                <a:cubicBezTo>
                  <a:pt x="2645" y="7727"/>
                  <a:pt x="2616" y="7750"/>
                  <a:pt x="2615" y="7780"/>
                </a:cubicBezTo>
                <a:cubicBezTo>
                  <a:pt x="2615" y="7811"/>
                  <a:pt x="2639" y="7837"/>
                  <a:pt x="2670" y="7838"/>
                </a:cubicBezTo>
                <a:cubicBezTo>
                  <a:pt x="2904" y="7844"/>
                  <a:pt x="3138" y="7936"/>
                  <a:pt x="3346" y="8101"/>
                </a:cubicBezTo>
                <a:cubicBezTo>
                  <a:pt x="3356" y="8109"/>
                  <a:pt x="3368" y="8113"/>
                  <a:pt x="3380" y="8113"/>
                </a:cubicBezTo>
                <a:cubicBezTo>
                  <a:pt x="3396" y="8113"/>
                  <a:pt x="3413" y="8106"/>
                  <a:pt x="3424" y="8092"/>
                </a:cubicBezTo>
                <a:cubicBezTo>
                  <a:pt x="3442" y="8068"/>
                  <a:pt x="3439" y="8032"/>
                  <a:pt x="3414" y="8014"/>
                </a:cubicBezTo>
                <a:cubicBezTo>
                  <a:pt x="3188" y="7834"/>
                  <a:pt x="2931" y="7734"/>
                  <a:pt x="2673" y="7727"/>
                </a:cubicBezTo>
                <a:cubicBezTo>
                  <a:pt x="2672" y="7727"/>
                  <a:pt x="2672" y="7727"/>
                  <a:pt x="2671" y="7727"/>
                </a:cubicBezTo>
                <a:close/>
                <a:moveTo>
                  <a:pt x="9973" y="7330"/>
                </a:moveTo>
                <a:cubicBezTo>
                  <a:pt x="9950" y="7330"/>
                  <a:pt x="9929" y="7344"/>
                  <a:pt x="9921" y="7367"/>
                </a:cubicBezTo>
                <a:cubicBezTo>
                  <a:pt x="9834" y="7607"/>
                  <a:pt x="9736" y="7848"/>
                  <a:pt x="9632" y="8081"/>
                </a:cubicBezTo>
                <a:cubicBezTo>
                  <a:pt x="9619" y="8108"/>
                  <a:pt x="9632" y="8141"/>
                  <a:pt x="9659" y="8153"/>
                </a:cubicBezTo>
                <a:cubicBezTo>
                  <a:pt x="9667" y="8157"/>
                  <a:pt x="9674" y="8159"/>
                  <a:pt x="9682" y="8159"/>
                </a:cubicBezTo>
                <a:cubicBezTo>
                  <a:pt x="9703" y="8159"/>
                  <a:pt x="9724" y="8147"/>
                  <a:pt x="9733" y="8125"/>
                </a:cubicBezTo>
                <a:cubicBezTo>
                  <a:pt x="9839" y="7890"/>
                  <a:pt x="9937" y="7648"/>
                  <a:pt x="10025" y="7405"/>
                </a:cubicBezTo>
                <a:cubicBezTo>
                  <a:pt x="10035" y="7377"/>
                  <a:pt x="10021" y="7344"/>
                  <a:pt x="9992" y="7334"/>
                </a:cubicBezTo>
                <a:cubicBezTo>
                  <a:pt x="9985" y="7331"/>
                  <a:pt x="9979" y="7330"/>
                  <a:pt x="9973" y="7330"/>
                </a:cubicBezTo>
                <a:close/>
                <a:moveTo>
                  <a:pt x="1957" y="7977"/>
                </a:moveTo>
                <a:cubicBezTo>
                  <a:pt x="1944" y="7977"/>
                  <a:pt x="1932" y="7981"/>
                  <a:pt x="1922" y="7990"/>
                </a:cubicBezTo>
                <a:cubicBezTo>
                  <a:pt x="1716" y="8153"/>
                  <a:pt x="1552" y="8384"/>
                  <a:pt x="1461" y="8637"/>
                </a:cubicBezTo>
                <a:cubicBezTo>
                  <a:pt x="1452" y="8666"/>
                  <a:pt x="1467" y="8698"/>
                  <a:pt x="1496" y="8709"/>
                </a:cubicBezTo>
                <a:cubicBezTo>
                  <a:pt x="1502" y="8711"/>
                  <a:pt x="1507" y="8712"/>
                  <a:pt x="1514" y="8712"/>
                </a:cubicBezTo>
                <a:cubicBezTo>
                  <a:pt x="1537" y="8712"/>
                  <a:pt x="1559" y="8697"/>
                  <a:pt x="1566" y="8674"/>
                </a:cubicBezTo>
                <a:cubicBezTo>
                  <a:pt x="1649" y="8441"/>
                  <a:pt x="1800" y="8228"/>
                  <a:pt x="1991" y="8076"/>
                </a:cubicBezTo>
                <a:cubicBezTo>
                  <a:pt x="2015" y="8057"/>
                  <a:pt x="2019" y="8022"/>
                  <a:pt x="2000" y="7998"/>
                </a:cubicBezTo>
                <a:cubicBezTo>
                  <a:pt x="1989" y="7984"/>
                  <a:pt x="1973" y="7977"/>
                  <a:pt x="1957" y="7977"/>
                </a:cubicBezTo>
                <a:close/>
                <a:moveTo>
                  <a:pt x="3845" y="8611"/>
                </a:moveTo>
                <a:cubicBezTo>
                  <a:pt x="3837" y="8611"/>
                  <a:pt x="3830" y="8612"/>
                  <a:pt x="3822" y="8616"/>
                </a:cubicBezTo>
                <a:cubicBezTo>
                  <a:pt x="3795" y="8627"/>
                  <a:pt x="3782" y="8661"/>
                  <a:pt x="3794" y="8688"/>
                </a:cubicBezTo>
                <a:cubicBezTo>
                  <a:pt x="3888" y="8903"/>
                  <a:pt x="3943" y="9150"/>
                  <a:pt x="3960" y="9421"/>
                </a:cubicBezTo>
                <a:cubicBezTo>
                  <a:pt x="3962" y="9450"/>
                  <a:pt x="3987" y="9472"/>
                  <a:pt x="4016" y="9472"/>
                </a:cubicBezTo>
                <a:lnTo>
                  <a:pt x="4019" y="9472"/>
                </a:lnTo>
                <a:cubicBezTo>
                  <a:pt x="4050" y="9470"/>
                  <a:pt x="4073" y="9445"/>
                  <a:pt x="4071" y="9414"/>
                </a:cubicBezTo>
                <a:cubicBezTo>
                  <a:pt x="4053" y="9130"/>
                  <a:pt x="3994" y="8871"/>
                  <a:pt x="3896" y="8645"/>
                </a:cubicBezTo>
                <a:cubicBezTo>
                  <a:pt x="3887" y="8624"/>
                  <a:pt x="3866" y="8611"/>
                  <a:pt x="3845" y="8611"/>
                </a:cubicBezTo>
                <a:close/>
                <a:moveTo>
                  <a:pt x="9339" y="8741"/>
                </a:moveTo>
                <a:cubicBezTo>
                  <a:pt x="9320" y="8741"/>
                  <a:pt x="9301" y="8752"/>
                  <a:pt x="9291" y="8771"/>
                </a:cubicBezTo>
                <a:cubicBezTo>
                  <a:pt x="9196" y="8946"/>
                  <a:pt x="9094" y="9121"/>
                  <a:pt x="8990" y="9290"/>
                </a:cubicBezTo>
                <a:cubicBezTo>
                  <a:pt x="8960" y="9338"/>
                  <a:pt x="8930" y="9385"/>
                  <a:pt x="8900" y="9433"/>
                </a:cubicBezTo>
                <a:cubicBezTo>
                  <a:pt x="8883" y="9459"/>
                  <a:pt x="8890" y="9493"/>
                  <a:pt x="8916" y="9510"/>
                </a:cubicBezTo>
                <a:cubicBezTo>
                  <a:pt x="8926" y="9515"/>
                  <a:pt x="8936" y="9518"/>
                  <a:pt x="8946" y="9518"/>
                </a:cubicBezTo>
                <a:cubicBezTo>
                  <a:pt x="8964" y="9518"/>
                  <a:pt x="8982" y="9509"/>
                  <a:pt x="8993" y="9493"/>
                </a:cubicBezTo>
                <a:cubicBezTo>
                  <a:pt x="9024" y="9445"/>
                  <a:pt x="9055" y="9397"/>
                  <a:pt x="9085" y="9349"/>
                </a:cubicBezTo>
                <a:cubicBezTo>
                  <a:pt x="9190" y="9178"/>
                  <a:pt x="9293" y="9000"/>
                  <a:pt x="9389" y="8823"/>
                </a:cubicBezTo>
                <a:cubicBezTo>
                  <a:pt x="9403" y="8796"/>
                  <a:pt x="9393" y="8762"/>
                  <a:pt x="9367" y="8748"/>
                </a:cubicBezTo>
                <a:cubicBezTo>
                  <a:pt x="9358" y="8743"/>
                  <a:pt x="9349" y="8741"/>
                  <a:pt x="9339" y="8741"/>
                </a:cubicBezTo>
                <a:close/>
                <a:moveTo>
                  <a:pt x="1463" y="9364"/>
                </a:moveTo>
                <a:cubicBezTo>
                  <a:pt x="1460" y="9364"/>
                  <a:pt x="1456" y="9364"/>
                  <a:pt x="1453" y="9365"/>
                </a:cubicBezTo>
                <a:cubicBezTo>
                  <a:pt x="1422" y="9370"/>
                  <a:pt x="1403" y="9399"/>
                  <a:pt x="1408" y="9429"/>
                </a:cubicBezTo>
                <a:cubicBezTo>
                  <a:pt x="1454" y="9678"/>
                  <a:pt x="1557" y="9931"/>
                  <a:pt x="1705" y="10162"/>
                </a:cubicBezTo>
                <a:cubicBezTo>
                  <a:pt x="1716" y="10179"/>
                  <a:pt x="1734" y="10187"/>
                  <a:pt x="1752" y="10187"/>
                </a:cubicBezTo>
                <a:cubicBezTo>
                  <a:pt x="1763" y="10187"/>
                  <a:pt x="1773" y="10184"/>
                  <a:pt x="1782" y="10179"/>
                </a:cubicBezTo>
                <a:cubicBezTo>
                  <a:pt x="1808" y="10162"/>
                  <a:pt x="1815" y="10127"/>
                  <a:pt x="1799" y="10102"/>
                </a:cubicBezTo>
                <a:cubicBezTo>
                  <a:pt x="1657" y="9883"/>
                  <a:pt x="1560" y="9643"/>
                  <a:pt x="1517" y="9409"/>
                </a:cubicBezTo>
                <a:cubicBezTo>
                  <a:pt x="1512" y="9382"/>
                  <a:pt x="1489" y="9364"/>
                  <a:pt x="1463" y="9364"/>
                </a:cubicBezTo>
                <a:close/>
                <a:moveTo>
                  <a:pt x="8495" y="10036"/>
                </a:moveTo>
                <a:cubicBezTo>
                  <a:pt x="8479" y="10036"/>
                  <a:pt x="8463" y="10043"/>
                  <a:pt x="8451" y="10057"/>
                </a:cubicBezTo>
                <a:cubicBezTo>
                  <a:pt x="8285" y="10264"/>
                  <a:pt x="8112" y="10454"/>
                  <a:pt x="7934" y="10621"/>
                </a:cubicBezTo>
                <a:cubicBezTo>
                  <a:pt x="7913" y="10642"/>
                  <a:pt x="7912" y="10678"/>
                  <a:pt x="7932" y="10700"/>
                </a:cubicBezTo>
                <a:cubicBezTo>
                  <a:pt x="7944" y="10711"/>
                  <a:pt x="7958" y="10717"/>
                  <a:pt x="7973" y="10717"/>
                </a:cubicBezTo>
                <a:cubicBezTo>
                  <a:pt x="7987" y="10717"/>
                  <a:pt x="8000" y="10712"/>
                  <a:pt x="8011" y="10702"/>
                </a:cubicBezTo>
                <a:cubicBezTo>
                  <a:pt x="8191" y="10531"/>
                  <a:pt x="8368" y="10338"/>
                  <a:pt x="8539" y="10126"/>
                </a:cubicBezTo>
                <a:cubicBezTo>
                  <a:pt x="8558" y="10102"/>
                  <a:pt x="8554" y="10068"/>
                  <a:pt x="8530" y="10048"/>
                </a:cubicBezTo>
                <a:cubicBezTo>
                  <a:pt x="8520" y="10040"/>
                  <a:pt x="8507" y="10036"/>
                  <a:pt x="8495" y="10036"/>
                </a:cubicBezTo>
                <a:close/>
                <a:moveTo>
                  <a:pt x="3979" y="10133"/>
                </a:moveTo>
                <a:cubicBezTo>
                  <a:pt x="3952" y="10133"/>
                  <a:pt x="3929" y="10154"/>
                  <a:pt x="3925" y="10182"/>
                </a:cubicBezTo>
                <a:lnTo>
                  <a:pt x="3920" y="10220"/>
                </a:lnTo>
                <a:cubicBezTo>
                  <a:pt x="3884" y="10457"/>
                  <a:pt x="3835" y="10698"/>
                  <a:pt x="3773" y="10933"/>
                </a:cubicBezTo>
                <a:cubicBezTo>
                  <a:pt x="3765" y="10963"/>
                  <a:pt x="3783" y="10993"/>
                  <a:pt x="3813" y="11000"/>
                </a:cubicBezTo>
                <a:cubicBezTo>
                  <a:pt x="3817" y="11002"/>
                  <a:pt x="3822" y="11002"/>
                  <a:pt x="3827" y="11002"/>
                </a:cubicBezTo>
                <a:cubicBezTo>
                  <a:pt x="3851" y="11002"/>
                  <a:pt x="3874" y="10986"/>
                  <a:pt x="3881" y="10961"/>
                </a:cubicBezTo>
                <a:cubicBezTo>
                  <a:pt x="3944" y="10721"/>
                  <a:pt x="3994" y="10478"/>
                  <a:pt x="4030" y="10236"/>
                </a:cubicBezTo>
                <a:lnTo>
                  <a:pt x="4035" y="10197"/>
                </a:lnTo>
                <a:cubicBezTo>
                  <a:pt x="4039" y="10166"/>
                  <a:pt x="4018" y="10138"/>
                  <a:pt x="3987" y="10134"/>
                </a:cubicBezTo>
                <a:cubicBezTo>
                  <a:pt x="3984" y="10133"/>
                  <a:pt x="3982" y="10133"/>
                  <a:pt x="3979" y="10133"/>
                </a:cubicBezTo>
                <a:close/>
                <a:moveTo>
                  <a:pt x="2272" y="10644"/>
                </a:moveTo>
                <a:cubicBezTo>
                  <a:pt x="2256" y="10644"/>
                  <a:pt x="2239" y="10651"/>
                  <a:pt x="2228" y="10665"/>
                </a:cubicBezTo>
                <a:cubicBezTo>
                  <a:pt x="2209" y="10689"/>
                  <a:pt x="2214" y="10725"/>
                  <a:pt x="2237" y="10744"/>
                </a:cubicBezTo>
                <a:cubicBezTo>
                  <a:pt x="2429" y="10898"/>
                  <a:pt x="2647" y="11033"/>
                  <a:pt x="2903" y="11158"/>
                </a:cubicBezTo>
                <a:cubicBezTo>
                  <a:pt x="2911" y="11163"/>
                  <a:pt x="2920" y="11164"/>
                  <a:pt x="2927" y="11164"/>
                </a:cubicBezTo>
                <a:cubicBezTo>
                  <a:pt x="2947" y="11164"/>
                  <a:pt x="2968" y="11153"/>
                  <a:pt x="2977" y="11133"/>
                </a:cubicBezTo>
                <a:cubicBezTo>
                  <a:pt x="2990" y="11105"/>
                  <a:pt x="2979" y="11072"/>
                  <a:pt x="2952" y="11058"/>
                </a:cubicBezTo>
                <a:cubicBezTo>
                  <a:pt x="2703" y="10937"/>
                  <a:pt x="2492" y="10806"/>
                  <a:pt x="2306" y="10656"/>
                </a:cubicBezTo>
                <a:cubicBezTo>
                  <a:pt x="2296" y="10648"/>
                  <a:pt x="2284" y="10644"/>
                  <a:pt x="2272" y="10644"/>
                </a:cubicBezTo>
                <a:close/>
                <a:moveTo>
                  <a:pt x="7368" y="11087"/>
                </a:moveTo>
                <a:cubicBezTo>
                  <a:pt x="7358" y="11087"/>
                  <a:pt x="7347" y="11090"/>
                  <a:pt x="7338" y="11096"/>
                </a:cubicBezTo>
                <a:cubicBezTo>
                  <a:pt x="7119" y="11238"/>
                  <a:pt x="6892" y="11355"/>
                  <a:pt x="6661" y="11440"/>
                </a:cubicBezTo>
                <a:cubicBezTo>
                  <a:pt x="6632" y="11451"/>
                  <a:pt x="6617" y="11484"/>
                  <a:pt x="6628" y="11512"/>
                </a:cubicBezTo>
                <a:cubicBezTo>
                  <a:pt x="6636" y="11534"/>
                  <a:pt x="6658" y="11548"/>
                  <a:pt x="6680" y="11548"/>
                </a:cubicBezTo>
                <a:cubicBezTo>
                  <a:pt x="6686" y="11548"/>
                  <a:pt x="6693" y="11547"/>
                  <a:pt x="6699" y="11545"/>
                </a:cubicBezTo>
                <a:cubicBezTo>
                  <a:pt x="6939" y="11456"/>
                  <a:pt x="7174" y="11337"/>
                  <a:pt x="7399" y="11189"/>
                </a:cubicBezTo>
                <a:cubicBezTo>
                  <a:pt x="7425" y="11172"/>
                  <a:pt x="7432" y="11138"/>
                  <a:pt x="7415" y="11112"/>
                </a:cubicBezTo>
                <a:cubicBezTo>
                  <a:pt x="7404" y="11096"/>
                  <a:pt x="7386" y="11087"/>
                  <a:pt x="7368" y="11087"/>
                </a:cubicBezTo>
                <a:close/>
                <a:moveTo>
                  <a:pt x="3646" y="11340"/>
                </a:moveTo>
                <a:cubicBezTo>
                  <a:pt x="3622" y="11340"/>
                  <a:pt x="3600" y="11355"/>
                  <a:pt x="3593" y="11378"/>
                </a:cubicBezTo>
                <a:cubicBezTo>
                  <a:pt x="3583" y="11407"/>
                  <a:pt x="3599" y="11439"/>
                  <a:pt x="3628" y="11449"/>
                </a:cubicBezTo>
                <a:cubicBezTo>
                  <a:pt x="3882" y="11533"/>
                  <a:pt x="4135" y="11602"/>
                  <a:pt x="4380" y="11653"/>
                </a:cubicBezTo>
                <a:cubicBezTo>
                  <a:pt x="4384" y="11653"/>
                  <a:pt x="4389" y="11654"/>
                  <a:pt x="4392" y="11654"/>
                </a:cubicBezTo>
                <a:cubicBezTo>
                  <a:pt x="4417" y="11654"/>
                  <a:pt x="4441" y="11636"/>
                  <a:pt x="4446" y="11609"/>
                </a:cubicBezTo>
                <a:cubicBezTo>
                  <a:pt x="4453" y="11579"/>
                  <a:pt x="4433" y="11550"/>
                  <a:pt x="4404" y="11544"/>
                </a:cubicBezTo>
                <a:cubicBezTo>
                  <a:pt x="4163" y="11494"/>
                  <a:pt x="3913" y="11426"/>
                  <a:pt x="3663" y="11343"/>
                </a:cubicBezTo>
                <a:cubicBezTo>
                  <a:pt x="3657" y="11341"/>
                  <a:pt x="3651" y="11340"/>
                  <a:pt x="3646" y="11340"/>
                </a:cubicBezTo>
                <a:close/>
                <a:moveTo>
                  <a:pt x="5932" y="11621"/>
                </a:moveTo>
                <a:cubicBezTo>
                  <a:pt x="5929" y="11621"/>
                  <a:pt x="5926" y="11622"/>
                  <a:pt x="5924" y="11622"/>
                </a:cubicBezTo>
                <a:cubicBezTo>
                  <a:pt x="5757" y="11643"/>
                  <a:pt x="5584" y="11653"/>
                  <a:pt x="5409" y="11653"/>
                </a:cubicBezTo>
                <a:cubicBezTo>
                  <a:pt x="5326" y="11653"/>
                  <a:pt x="5244" y="11651"/>
                  <a:pt x="5161" y="11646"/>
                </a:cubicBezTo>
                <a:cubicBezTo>
                  <a:pt x="5160" y="11646"/>
                  <a:pt x="5158" y="11646"/>
                  <a:pt x="5157" y="11646"/>
                </a:cubicBezTo>
                <a:cubicBezTo>
                  <a:pt x="5128" y="11646"/>
                  <a:pt x="5104" y="11669"/>
                  <a:pt x="5102" y="11699"/>
                </a:cubicBezTo>
                <a:cubicBezTo>
                  <a:pt x="5101" y="11729"/>
                  <a:pt x="5125" y="11755"/>
                  <a:pt x="5155" y="11758"/>
                </a:cubicBezTo>
                <a:cubicBezTo>
                  <a:pt x="5242" y="11762"/>
                  <a:pt x="5330" y="11765"/>
                  <a:pt x="5417" y="11765"/>
                </a:cubicBezTo>
                <a:cubicBezTo>
                  <a:pt x="5595" y="11765"/>
                  <a:pt x="5770" y="11753"/>
                  <a:pt x="5938" y="11732"/>
                </a:cubicBezTo>
                <a:cubicBezTo>
                  <a:pt x="5967" y="11728"/>
                  <a:pt x="5990" y="11700"/>
                  <a:pt x="5986" y="11670"/>
                </a:cubicBezTo>
                <a:cubicBezTo>
                  <a:pt x="5982" y="11642"/>
                  <a:pt x="5959" y="11621"/>
                  <a:pt x="5932" y="11621"/>
                </a:cubicBezTo>
                <a:close/>
                <a:moveTo>
                  <a:pt x="3586" y="11626"/>
                </a:moveTo>
                <a:cubicBezTo>
                  <a:pt x="3563" y="11626"/>
                  <a:pt x="3542" y="11639"/>
                  <a:pt x="3533" y="11661"/>
                </a:cubicBezTo>
                <a:cubicBezTo>
                  <a:pt x="3441" y="11895"/>
                  <a:pt x="3333" y="12130"/>
                  <a:pt x="3213" y="12358"/>
                </a:cubicBezTo>
                <a:cubicBezTo>
                  <a:pt x="3198" y="12386"/>
                  <a:pt x="3209" y="12419"/>
                  <a:pt x="3237" y="12434"/>
                </a:cubicBezTo>
                <a:cubicBezTo>
                  <a:pt x="3244" y="12438"/>
                  <a:pt x="3254" y="12440"/>
                  <a:pt x="3263" y="12440"/>
                </a:cubicBezTo>
                <a:cubicBezTo>
                  <a:pt x="3282" y="12440"/>
                  <a:pt x="3302" y="12430"/>
                  <a:pt x="3312" y="12410"/>
                </a:cubicBezTo>
                <a:cubicBezTo>
                  <a:pt x="3434" y="12178"/>
                  <a:pt x="3542" y="11940"/>
                  <a:pt x="3636" y="11702"/>
                </a:cubicBezTo>
                <a:cubicBezTo>
                  <a:pt x="3648" y="11673"/>
                  <a:pt x="3634" y="11641"/>
                  <a:pt x="3606" y="11629"/>
                </a:cubicBezTo>
                <a:cubicBezTo>
                  <a:pt x="3599" y="11627"/>
                  <a:pt x="3592" y="11626"/>
                  <a:pt x="3586" y="11626"/>
                </a:cubicBezTo>
                <a:close/>
                <a:moveTo>
                  <a:pt x="2869" y="12994"/>
                </a:moveTo>
                <a:cubicBezTo>
                  <a:pt x="2850" y="12994"/>
                  <a:pt x="2832" y="13003"/>
                  <a:pt x="2821" y="13019"/>
                </a:cubicBezTo>
                <a:cubicBezTo>
                  <a:pt x="2683" y="13230"/>
                  <a:pt x="2530" y="13438"/>
                  <a:pt x="2367" y="13639"/>
                </a:cubicBezTo>
                <a:cubicBezTo>
                  <a:pt x="2348" y="13662"/>
                  <a:pt x="2352" y="13698"/>
                  <a:pt x="2376" y="13717"/>
                </a:cubicBezTo>
                <a:cubicBezTo>
                  <a:pt x="2387" y="13725"/>
                  <a:pt x="2398" y="13730"/>
                  <a:pt x="2411" y="13730"/>
                </a:cubicBezTo>
                <a:cubicBezTo>
                  <a:pt x="2427" y="13730"/>
                  <a:pt x="2443" y="13722"/>
                  <a:pt x="2454" y="13708"/>
                </a:cubicBezTo>
                <a:cubicBezTo>
                  <a:pt x="2618" y="13505"/>
                  <a:pt x="2773" y="13294"/>
                  <a:pt x="2914" y="13080"/>
                </a:cubicBezTo>
                <a:cubicBezTo>
                  <a:pt x="2931" y="13054"/>
                  <a:pt x="2925" y="13020"/>
                  <a:pt x="2899" y="13003"/>
                </a:cubicBezTo>
                <a:cubicBezTo>
                  <a:pt x="2890" y="12997"/>
                  <a:pt x="2879" y="12994"/>
                  <a:pt x="2869" y="12994"/>
                </a:cubicBezTo>
                <a:close/>
                <a:moveTo>
                  <a:pt x="1898" y="14197"/>
                </a:moveTo>
                <a:cubicBezTo>
                  <a:pt x="1883" y="14197"/>
                  <a:pt x="1869" y="14203"/>
                  <a:pt x="1858" y="14214"/>
                </a:cubicBezTo>
                <a:cubicBezTo>
                  <a:pt x="1680" y="14396"/>
                  <a:pt x="1492" y="14575"/>
                  <a:pt x="1299" y="14742"/>
                </a:cubicBezTo>
                <a:cubicBezTo>
                  <a:pt x="1276" y="14763"/>
                  <a:pt x="1273" y="14797"/>
                  <a:pt x="1294" y="14820"/>
                </a:cubicBezTo>
                <a:cubicBezTo>
                  <a:pt x="1304" y="14833"/>
                  <a:pt x="1319" y="14840"/>
                  <a:pt x="1335" y="14840"/>
                </a:cubicBezTo>
                <a:cubicBezTo>
                  <a:pt x="1348" y="14840"/>
                  <a:pt x="1361" y="14835"/>
                  <a:pt x="1372" y="14826"/>
                </a:cubicBezTo>
                <a:cubicBezTo>
                  <a:pt x="1567" y="14656"/>
                  <a:pt x="1758" y="14476"/>
                  <a:pt x="1937" y="14292"/>
                </a:cubicBezTo>
                <a:cubicBezTo>
                  <a:pt x="1958" y="14269"/>
                  <a:pt x="1958" y="14234"/>
                  <a:pt x="1936" y="14212"/>
                </a:cubicBezTo>
                <a:cubicBezTo>
                  <a:pt x="1925" y="14202"/>
                  <a:pt x="1912" y="14197"/>
                  <a:pt x="1898" y="14197"/>
                </a:cubicBezTo>
                <a:close/>
                <a:moveTo>
                  <a:pt x="729" y="15209"/>
                </a:moveTo>
                <a:cubicBezTo>
                  <a:pt x="718" y="15209"/>
                  <a:pt x="706" y="15213"/>
                  <a:pt x="697" y="15220"/>
                </a:cubicBezTo>
                <a:cubicBezTo>
                  <a:pt x="463" y="15388"/>
                  <a:pt x="248" y="15514"/>
                  <a:pt x="41" y="15607"/>
                </a:cubicBezTo>
                <a:cubicBezTo>
                  <a:pt x="13" y="15619"/>
                  <a:pt x="0" y="15651"/>
                  <a:pt x="13" y="15680"/>
                </a:cubicBezTo>
                <a:cubicBezTo>
                  <a:pt x="22" y="15701"/>
                  <a:pt x="43" y="15712"/>
                  <a:pt x="64" y="15712"/>
                </a:cubicBezTo>
                <a:cubicBezTo>
                  <a:pt x="72" y="15712"/>
                  <a:pt x="79" y="15711"/>
                  <a:pt x="87" y="15708"/>
                </a:cubicBezTo>
                <a:cubicBezTo>
                  <a:pt x="300" y="15613"/>
                  <a:pt x="521" y="15483"/>
                  <a:pt x="762" y="15310"/>
                </a:cubicBezTo>
                <a:cubicBezTo>
                  <a:pt x="786" y="15293"/>
                  <a:pt x="792" y="15257"/>
                  <a:pt x="775" y="15233"/>
                </a:cubicBezTo>
                <a:cubicBezTo>
                  <a:pt x="764" y="15217"/>
                  <a:pt x="746" y="15209"/>
                  <a:pt x="729" y="15209"/>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167" name="Google Shape;1167;p43"/>
          <p:cNvSpPr/>
          <p:nvPr/>
        </p:nvSpPr>
        <p:spPr>
          <a:xfrm rot="-9716210">
            <a:off x="3203107" y="18025306"/>
            <a:ext cx="3502133" cy="2963798"/>
          </a:xfrm>
          <a:custGeom>
            <a:rect b="b" l="l" r="r" t="t"/>
            <a:pathLst>
              <a:path extrusionOk="0" h="21613" w="29542">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1168" name="Google Shape;1168;p43"/>
          <p:cNvGrpSpPr/>
          <p:nvPr/>
        </p:nvGrpSpPr>
        <p:grpSpPr>
          <a:xfrm rot="-5400000">
            <a:off x="846469" y="18437239"/>
            <a:ext cx="1534910" cy="1173121"/>
            <a:chOff x="1640475" y="1197075"/>
            <a:chExt cx="55475" cy="50250"/>
          </a:xfrm>
        </p:grpSpPr>
        <p:sp>
          <p:nvSpPr>
            <p:cNvPr id="1169" name="Google Shape;1169;p43"/>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170" name="Google Shape;1170;p43"/>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171" name="Google Shape;1171;p43"/>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TITLE_AND_BODY_1_1_1_2">
    <p:spTree>
      <p:nvGrpSpPr>
        <p:cNvPr id="1172" name="Shape 1172"/>
        <p:cNvGrpSpPr/>
        <p:nvPr/>
      </p:nvGrpSpPr>
      <p:grpSpPr>
        <a:xfrm>
          <a:off x="0" y="0"/>
          <a:ext cx="0" cy="0"/>
          <a:chOff x="0" y="0"/>
          <a:chExt cx="0" cy="0"/>
        </a:xfrm>
      </p:grpSpPr>
      <p:sp>
        <p:nvSpPr>
          <p:cNvPr id="1173" name="Google Shape;1173;p44"/>
          <p:cNvSpPr txBox="1"/>
          <p:nvPr>
            <p:ph idx="1" type="body"/>
          </p:nvPr>
        </p:nvSpPr>
        <p:spPr>
          <a:xfrm>
            <a:off x="8040330" y="8481067"/>
            <a:ext cx="16838100" cy="7586700"/>
          </a:xfrm>
          <a:prstGeom prst="rect">
            <a:avLst/>
          </a:prstGeom>
        </p:spPr>
        <p:txBody>
          <a:bodyPr anchorCtr="0" anchor="ctr" bIns="341325" lIns="341325" spcFirstLastPara="1" rIns="341325" wrap="square" tIns="341325">
            <a:noAutofit/>
          </a:bodyPr>
          <a:lstStyle>
            <a:lvl1pPr indent="-514350" lvl="0" marL="457200" rtl="0" algn="ctr">
              <a:spcBef>
                <a:spcPts val="4500"/>
              </a:spcBef>
              <a:spcAft>
                <a:spcPts val="0"/>
              </a:spcAft>
              <a:buClr>
                <a:schemeClr val="dk1"/>
              </a:buClr>
              <a:buSzPts val="4500"/>
              <a:buFont typeface="Raleway SemiBold"/>
              <a:buChar char="●"/>
              <a:defRPr sz="6000">
                <a:solidFill>
                  <a:schemeClr val="dk1"/>
                </a:solidFill>
                <a:latin typeface="Raleway SemiBold"/>
                <a:ea typeface="Raleway SemiBold"/>
                <a:cs typeface="Raleway SemiBold"/>
                <a:sym typeface="Raleway SemiBold"/>
              </a:defRPr>
            </a:lvl1pPr>
            <a:lvl2pPr indent="-514350" lvl="1" marL="914400" rtl="0">
              <a:lnSpc>
                <a:spcPct val="100000"/>
              </a:lnSpc>
              <a:spcBef>
                <a:spcPts val="4500"/>
              </a:spcBef>
              <a:spcAft>
                <a:spcPts val="0"/>
              </a:spcAft>
              <a:buClr>
                <a:schemeClr val="dk1"/>
              </a:buClr>
              <a:buSzPts val="4500"/>
              <a:buFont typeface="Raleway SemiBold"/>
              <a:buChar char="○"/>
              <a:defRPr sz="4500">
                <a:solidFill>
                  <a:schemeClr val="dk1"/>
                </a:solidFill>
                <a:latin typeface="Raleway SemiBold"/>
                <a:ea typeface="Raleway SemiBold"/>
                <a:cs typeface="Raleway SemiBold"/>
                <a:sym typeface="Raleway SemiBold"/>
              </a:defRPr>
            </a:lvl2pPr>
            <a:lvl3pPr indent="-514350" lvl="2" marL="1371600" rtl="0">
              <a:lnSpc>
                <a:spcPct val="100000"/>
              </a:lnSpc>
              <a:spcBef>
                <a:spcPts val="0"/>
              </a:spcBef>
              <a:spcAft>
                <a:spcPts val="0"/>
              </a:spcAft>
              <a:buClr>
                <a:schemeClr val="dk1"/>
              </a:buClr>
              <a:buSzPts val="4500"/>
              <a:buFont typeface="Raleway SemiBold"/>
              <a:buChar char="■"/>
              <a:defRPr sz="4500">
                <a:solidFill>
                  <a:schemeClr val="dk1"/>
                </a:solidFill>
                <a:latin typeface="Raleway SemiBold"/>
                <a:ea typeface="Raleway SemiBold"/>
                <a:cs typeface="Raleway SemiBold"/>
                <a:sym typeface="Raleway SemiBold"/>
              </a:defRPr>
            </a:lvl3pPr>
            <a:lvl4pPr indent="-514350" lvl="3" marL="1828800" rtl="0">
              <a:lnSpc>
                <a:spcPct val="100000"/>
              </a:lnSpc>
              <a:spcBef>
                <a:spcPts val="0"/>
              </a:spcBef>
              <a:spcAft>
                <a:spcPts val="0"/>
              </a:spcAft>
              <a:buClr>
                <a:schemeClr val="dk1"/>
              </a:buClr>
              <a:buSzPts val="4500"/>
              <a:buFont typeface="Raleway SemiBold"/>
              <a:buChar char="●"/>
              <a:defRPr sz="4500">
                <a:solidFill>
                  <a:schemeClr val="dk1"/>
                </a:solidFill>
                <a:latin typeface="Raleway SemiBold"/>
                <a:ea typeface="Raleway SemiBold"/>
                <a:cs typeface="Raleway SemiBold"/>
                <a:sym typeface="Raleway SemiBold"/>
              </a:defRPr>
            </a:lvl4pPr>
            <a:lvl5pPr indent="-514350" lvl="4" marL="2286000" rtl="0">
              <a:lnSpc>
                <a:spcPct val="100000"/>
              </a:lnSpc>
              <a:spcBef>
                <a:spcPts val="0"/>
              </a:spcBef>
              <a:spcAft>
                <a:spcPts val="0"/>
              </a:spcAft>
              <a:buClr>
                <a:schemeClr val="dk1"/>
              </a:buClr>
              <a:buSzPts val="4500"/>
              <a:buFont typeface="Raleway SemiBold"/>
              <a:buChar char="○"/>
              <a:defRPr sz="4500">
                <a:solidFill>
                  <a:schemeClr val="dk1"/>
                </a:solidFill>
                <a:latin typeface="Raleway SemiBold"/>
                <a:ea typeface="Raleway SemiBold"/>
                <a:cs typeface="Raleway SemiBold"/>
                <a:sym typeface="Raleway SemiBold"/>
              </a:defRPr>
            </a:lvl5pPr>
            <a:lvl6pPr indent="-514350" lvl="5" marL="2743200" rtl="0">
              <a:lnSpc>
                <a:spcPct val="100000"/>
              </a:lnSpc>
              <a:spcBef>
                <a:spcPts val="0"/>
              </a:spcBef>
              <a:spcAft>
                <a:spcPts val="0"/>
              </a:spcAft>
              <a:buClr>
                <a:schemeClr val="dk1"/>
              </a:buClr>
              <a:buSzPts val="4500"/>
              <a:buFont typeface="Raleway SemiBold"/>
              <a:buChar char="■"/>
              <a:defRPr sz="4500">
                <a:solidFill>
                  <a:schemeClr val="dk1"/>
                </a:solidFill>
                <a:latin typeface="Raleway SemiBold"/>
                <a:ea typeface="Raleway SemiBold"/>
                <a:cs typeface="Raleway SemiBold"/>
                <a:sym typeface="Raleway SemiBold"/>
              </a:defRPr>
            </a:lvl6pPr>
            <a:lvl7pPr indent="-514350" lvl="6" marL="3200400" rtl="0">
              <a:lnSpc>
                <a:spcPct val="100000"/>
              </a:lnSpc>
              <a:spcBef>
                <a:spcPts val="0"/>
              </a:spcBef>
              <a:spcAft>
                <a:spcPts val="0"/>
              </a:spcAft>
              <a:buClr>
                <a:schemeClr val="dk1"/>
              </a:buClr>
              <a:buSzPts val="4500"/>
              <a:buFont typeface="Raleway SemiBold"/>
              <a:buChar char="●"/>
              <a:defRPr sz="4500">
                <a:solidFill>
                  <a:schemeClr val="dk1"/>
                </a:solidFill>
                <a:latin typeface="Raleway SemiBold"/>
                <a:ea typeface="Raleway SemiBold"/>
                <a:cs typeface="Raleway SemiBold"/>
                <a:sym typeface="Raleway SemiBold"/>
              </a:defRPr>
            </a:lvl7pPr>
            <a:lvl8pPr indent="-514350" lvl="7" marL="3657600" rtl="0">
              <a:lnSpc>
                <a:spcPct val="100000"/>
              </a:lnSpc>
              <a:spcBef>
                <a:spcPts val="0"/>
              </a:spcBef>
              <a:spcAft>
                <a:spcPts val="0"/>
              </a:spcAft>
              <a:buClr>
                <a:schemeClr val="dk1"/>
              </a:buClr>
              <a:buSzPts val="4500"/>
              <a:buFont typeface="Raleway SemiBold"/>
              <a:buChar char="○"/>
              <a:defRPr sz="4500">
                <a:solidFill>
                  <a:schemeClr val="dk1"/>
                </a:solidFill>
                <a:latin typeface="Raleway SemiBold"/>
                <a:ea typeface="Raleway SemiBold"/>
                <a:cs typeface="Raleway SemiBold"/>
                <a:sym typeface="Raleway SemiBold"/>
              </a:defRPr>
            </a:lvl8pPr>
            <a:lvl9pPr indent="-514350" lvl="8" marL="4114800" rtl="0">
              <a:lnSpc>
                <a:spcPct val="100000"/>
              </a:lnSpc>
              <a:spcBef>
                <a:spcPts val="0"/>
              </a:spcBef>
              <a:spcAft>
                <a:spcPts val="0"/>
              </a:spcAft>
              <a:buClr>
                <a:schemeClr val="dk1"/>
              </a:buClr>
              <a:buSzPts val="4500"/>
              <a:buFont typeface="Raleway SemiBold"/>
              <a:buChar char="■"/>
              <a:defRPr sz="4500">
                <a:solidFill>
                  <a:schemeClr val="dk1"/>
                </a:solidFill>
                <a:latin typeface="Raleway SemiBold"/>
                <a:ea typeface="Raleway SemiBold"/>
                <a:cs typeface="Raleway SemiBold"/>
                <a:sym typeface="Raleway SemiBold"/>
              </a:defRPr>
            </a:lvl9pPr>
          </a:lstStyle>
          <a:p/>
        </p:txBody>
      </p:sp>
      <p:sp>
        <p:nvSpPr>
          <p:cNvPr id="1174" name="Google Shape;1174;p44"/>
          <p:cNvSpPr txBox="1"/>
          <p:nvPr>
            <p:ph type="title"/>
          </p:nvPr>
        </p:nvSpPr>
        <p:spPr>
          <a:xfrm>
            <a:off x="11821950" y="3240100"/>
            <a:ext cx="9275100" cy="2457600"/>
          </a:xfrm>
          <a:prstGeom prst="rect">
            <a:avLst/>
          </a:prstGeom>
        </p:spPr>
        <p:txBody>
          <a:bodyPr anchorCtr="0" anchor="t" bIns="341325" lIns="341325" spcFirstLastPara="1" rIns="341325" wrap="square" tIns="341325">
            <a:noAutofit/>
          </a:bodyPr>
          <a:lstStyle>
            <a:lvl1pPr lvl="0" rtl="0" algn="ctr">
              <a:spcBef>
                <a:spcPts val="0"/>
              </a:spcBef>
              <a:spcAft>
                <a:spcPts val="0"/>
              </a:spcAft>
              <a:buClr>
                <a:schemeClr val="dk1"/>
              </a:buClr>
              <a:buSzPts val="10500"/>
              <a:buNone/>
              <a:defRPr sz="7800">
                <a:solidFill>
                  <a:schemeClr val="dk1"/>
                </a:solidFill>
              </a:defRPr>
            </a:lvl1pPr>
            <a:lvl2pPr lvl="1" rtl="0">
              <a:spcBef>
                <a:spcPts val="0"/>
              </a:spcBef>
              <a:spcAft>
                <a:spcPts val="0"/>
              </a:spcAft>
              <a:buClr>
                <a:schemeClr val="dk1"/>
              </a:buClr>
              <a:buSzPts val="10500"/>
              <a:buNone/>
              <a:defRPr>
                <a:solidFill>
                  <a:schemeClr val="dk1"/>
                </a:solidFill>
              </a:defRPr>
            </a:lvl2pPr>
            <a:lvl3pPr lvl="2" rtl="0">
              <a:spcBef>
                <a:spcPts val="0"/>
              </a:spcBef>
              <a:spcAft>
                <a:spcPts val="0"/>
              </a:spcAft>
              <a:buClr>
                <a:schemeClr val="dk1"/>
              </a:buClr>
              <a:buSzPts val="10500"/>
              <a:buNone/>
              <a:defRPr>
                <a:solidFill>
                  <a:schemeClr val="dk1"/>
                </a:solidFill>
              </a:defRPr>
            </a:lvl3pPr>
            <a:lvl4pPr lvl="3" rtl="0">
              <a:spcBef>
                <a:spcPts val="0"/>
              </a:spcBef>
              <a:spcAft>
                <a:spcPts val="0"/>
              </a:spcAft>
              <a:buClr>
                <a:schemeClr val="dk1"/>
              </a:buClr>
              <a:buSzPts val="10500"/>
              <a:buNone/>
              <a:defRPr>
                <a:solidFill>
                  <a:schemeClr val="dk1"/>
                </a:solidFill>
              </a:defRPr>
            </a:lvl4pPr>
            <a:lvl5pPr lvl="4" rtl="0">
              <a:spcBef>
                <a:spcPts val="0"/>
              </a:spcBef>
              <a:spcAft>
                <a:spcPts val="0"/>
              </a:spcAft>
              <a:buClr>
                <a:schemeClr val="dk1"/>
              </a:buClr>
              <a:buSzPts val="10500"/>
              <a:buNone/>
              <a:defRPr>
                <a:solidFill>
                  <a:schemeClr val="dk1"/>
                </a:solidFill>
              </a:defRPr>
            </a:lvl5pPr>
            <a:lvl6pPr lvl="5" rtl="0">
              <a:spcBef>
                <a:spcPts val="0"/>
              </a:spcBef>
              <a:spcAft>
                <a:spcPts val="0"/>
              </a:spcAft>
              <a:buClr>
                <a:schemeClr val="dk1"/>
              </a:buClr>
              <a:buSzPts val="10500"/>
              <a:buNone/>
              <a:defRPr>
                <a:solidFill>
                  <a:schemeClr val="dk1"/>
                </a:solidFill>
              </a:defRPr>
            </a:lvl6pPr>
            <a:lvl7pPr lvl="6" rtl="0">
              <a:spcBef>
                <a:spcPts val="0"/>
              </a:spcBef>
              <a:spcAft>
                <a:spcPts val="0"/>
              </a:spcAft>
              <a:buClr>
                <a:schemeClr val="dk1"/>
              </a:buClr>
              <a:buSzPts val="10500"/>
              <a:buNone/>
              <a:defRPr>
                <a:solidFill>
                  <a:schemeClr val="dk1"/>
                </a:solidFill>
              </a:defRPr>
            </a:lvl7pPr>
            <a:lvl8pPr lvl="7" rtl="0">
              <a:spcBef>
                <a:spcPts val="0"/>
              </a:spcBef>
              <a:spcAft>
                <a:spcPts val="0"/>
              </a:spcAft>
              <a:buClr>
                <a:schemeClr val="dk1"/>
              </a:buClr>
              <a:buSzPts val="10500"/>
              <a:buNone/>
              <a:defRPr>
                <a:solidFill>
                  <a:schemeClr val="dk1"/>
                </a:solidFill>
              </a:defRPr>
            </a:lvl8pPr>
            <a:lvl9pPr lvl="8" rtl="0">
              <a:spcBef>
                <a:spcPts val="0"/>
              </a:spcBef>
              <a:spcAft>
                <a:spcPts val="0"/>
              </a:spcAft>
              <a:buClr>
                <a:schemeClr val="dk1"/>
              </a:buClr>
              <a:buSzPts val="10500"/>
              <a:buNone/>
              <a:defRPr>
                <a:solidFill>
                  <a:schemeClr val="dk1"/>
                </a:solidFill>
              </a:defRPr>
            </a:lvl9pPr>
          </a:lstStyle>
          <a:p/>
        </p:txBody>
      </p:sp>
      <p:sp>
        <p:nvSpPr>
          <p:cNvPr id="1175" name="Google Shape;1175;p44"/>
          <p:cNvSpPr/>
          <p:nvPr/>
        </p:nvSpPr>
        <p:spPr>
          <a:xfrm flipH="1">
            <a:off x="-5098325" y="17046756"/>
            <a:ext cx="14389397" cy="6025892"/>
          </a:xfrm>
          <a:custGeom>
            <a:rect b="b" l="l" r="r" t="t"/>
            <a:pathLst>
              <a:path extrusionOk="0" h="8613" w="24376">
                <a:moveTo>
                  <a:pt x="12572" y="1"/>
                </a:moveTo>
                <a:cubicBezTo>
                  <a:pt x="11930" y="1"/>
                  <a:pt x="11305" y="137"/>
                  <a:pt x="10778" y="460"/>
                </a:cubicBezTo>
                <a:cubicBezTo>
                  <a:pt x="10193" y="818"/>
                  <a:pt x="9818" y="1341"/>
                  <a:pt x="9503" y="1852"/>
                </a:cubicBezTo>
                <a:cubicBezTo>
                  <a:pt x="9167" y="2398"/>
                  <a:pt x="8889" y="2969"/>
                  <a:pt x="8475" y="3485"/>
                </a:cubicBezTo>
                <a:cubicBezTo>
                  <a:pt x="8044" y="4023"/>
                  <a:pt x="7451" y="4445"/>
                  <a:pt x="6633" y="4599"/>
                </a:cubicBezTo>
                <a:cubicBezTo>
                  <a:pt x="6259" y="4669"/>
                  <a:pt x="5879" y="4690"/>
                  <a:pt x="5496" y="4690"/>
                </a:cubicBezTo>
                <a:cubicBezTo>
                  <a:pt x="4945" y="4690"/>
                  <a:pt x="4388" y="4646"/>
                  <a:pt x="3837" y="4646"/>
                </a:cubicBezTo>
                <a:cubicBezTo>
                  <a:pt x="3701" y="4646"/>
                  <a:pt x="3564" y="4649"/>
                  <a:pt x="3429" y="4656"/>
                </a:cubicBezTo>
                <a:cubicBezTo>
                  <a:pt x="2927" y="4680"/>
                  <a:pt x="2424" y="4755"/>
                  <a:pt x="1974" y="4934"/>
                </a:cubicBezTo>
                <a:cubicBezTo>
                  <a:pt x="1568" y="5095"/>
                  <a:pt x="1218" y="5332"/>
                  <a:pt x="943" y="5611"/>
                </a:cubicBezTo>
                <a:cubicBezTo>
                  <a:pt x="425" y="6133"/>
                  <a:pt x="179" y="6806"/>
                  <a:pt x="311" y="7456"/>
                </a:cubicBezTo>
                <a:cubicBezTo>
                  <a:pt x="309" y="7456"/>
                  <a:pt x="307" y="7456"/>
                  <a:pt x="305" y="7456"/>
                </a:cubicBezTo>
                <a:cubicBezTo>
                  <a:pt x="282" y="7456"/>
                  <a:pt x="258" y="7461"/>
                  <a:pt x="234" y="7475"/>
                </a:cubicBezTo>
                <a:cubicBezTo>
                  <a:pt x="83" y="7556"/>
                  <a:pt x="1" y="7677"/>
                  <a:pt x="4" y="7821"/>
                </a:cubicBezTo>
                <a:cubicBezTo>
                  <a:pt x="12" y="8172"/>
                  <a:pt x="404" y="8373"/>
                  <a:pt x="826" y="8396"/>
                </a:cubicBezTo>
                <a:cubicBezTo>
                  <a:pt x="860" y="8398"/>
                  <a:pt x="894" y="8399"/>
                  <a:pt x="929" y="8399"/>
                </a:cubicBezTo>
                <a:cubicBezTo>
                  <a:pt x="1162" y="8399"/>
                  <a:pt x="1397" y="8361"/>
                  <a:pt x="1626" y="8334"/>
                </a:cubicBezTo>
                <a:cubicBezTo>
                  <a:pt x="1931" y="8297"/>
                  <a:pt x="2238" y="8262"/>
                  <a:pt x="2544" y="8230"/>
                </a:cubicBezTo>
                <a:cubicBezTo>
                  <a:pt x="3747" y="8107"/>
                  <a:pt x="4958" y="8023"/>
                  <a:pt x="6170" y="7965"/>
                </a:cubicBezTo>
                <a:cubicBezTo>
                  <a:pt x="8591" y="7850"/>
                  <a:pt x="11019" y="7838"/>
                  <a:pt x="13445" y="7824"/>
                </a:cubicBezTo>
                <a:cubicBezTo>
                  <a:pt x="13813" y="7822"/>
                  <a:pt x="14182" y="7820"/>
                  <a:pt x="14552" y="7820"/>
                </a:cubicBezTo>
                <a:cubicBezTo>
                  <a:pt x="16507" y="7820"/>
                  <a:pt x="18472" y="7870"/>
                  <a:pt x="20390" y="8174"/>
                </a:cubicBezTo>
                <a:cubicBezTo>
                  <a:pt x="20952" y="8264"/>
                  <a:pt x="21511" y="8375"/>
                  <a:pt x="22057" y="8512"/>
                </a:cubicBezTo>
                <a:cubicBezTo>
                  <a:pt x="22240" y="8558"/>
                  <a:pt x="22430" y="8612"/>
                  <a:pt x="22625" y="8612"/>
                </a:cubicBezTo>
                <a:cubicBezTo>
                  <a:pt x="22665" y="8612"/>
                  <a:pt x="22706" y="8610"/>
                  <a:pt x="22747" y="8605"/>
                </a:cubicBezTo>
                <a:cubicBezTo>
                  <a:pt x="22986" y="8575"/>
                  <a:pt x="23126" y="8437"/>
                  <a:pt x="23188" y="8265"/>
                </a:cubicBezTo>
                <a:cubicBezTo>
                  <a:pt x="23342" y="7840"/>
                  <a:pt x="23440" y="7396"/>
                  <a:pt x="23556" y="6963"/>
                </a:cubicBezTo>
                <a:cubicBezTo>
                  <a:pt x="23675" y="6520"/>
                  <a:pt x="23785" y="6077"/>
                  <a:pt x="23879" y="5631"/>
                </a:cubicBezTo>
                <a:cubicBezTo>
                  <a:pt x="24251" y="3879"/>
                  <a:pt x="24375" y="2063"/>
                  <a:pt x="23717" y="343"/>
                </a:cubicBezTo>
                <a:cubicBezTo>
                  <a:pt x="23697" y="293"/>
                  <a:pt x="23642" y="267"/>
                  <a:pt x="23586" y="267"/>
                </a:cubicBezTo>
                <a:cubicBezTo>
                  <a:pt x="23541" y="267"/>
                  <a:pt x="23495" y="284"/>
                  <a:pt x="23467" y="317"/>
                </a:cubicBezTo>
                <a:cubicBezTo>
                  <a:pt x="23327" y="480"/>
                  <a:pt x="23169" y="631"/>
                  <a:pt x="22991" y="769"/>
                </a:cubicBezTo>
                <a:cubicBezTo>
                  <a:pt x="22274" y="1328"/>
                  <a:pt x="21289" y="1670"/>
                  <a:pt x="20281" y="1764"/>
                </a:cubicBezTo>
                <a:cubicBezTo>
                  <a:pt x="20062" y="1784"/>
                  <a:pt x="19841" y="1794"/>
                  <a:pt x="19620" y="1794"/>
                </a:cubicBezTo>
                <a:cubicBezTo>
                  <a:pt x="18644" y="1794"/>
                  <a:pt x="17671" y="1601"/>
                  <a:pt x="16789" y="1286"/>
                </a:cubicBezTo>
                <a:cubicBezTo>
                  <a:pt x="15722" y="905"/>
                  <a:pt x="14754" y="349"/>
                  <a:pt x="13607" y="110"/>
                </a:cubicBezTo>
                <a:cubicBezTo>
                  <a:pt x="13266" y="40"/>
                  <a:pt x="12917" y="1"/>
                  <a:pt x="12572" y="1"/>
                </a:cubicBezTo>
                <a:close/>
              </a:path>
            </a:pathLst>
          </a:custGeom>
          <a:solidFill>
            <a:schemeClr val="dk2">
              <a:alpha val="4916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176" name="Google Shape;1176;p44"/>
          <p:cNvSpPr/>
          <p:nvPr/>
        </p:nvSpPr>
        <p:spPr>
          <a:xfrm rot="-5400000">
            <a:off x="22426492" y="11610538"/>
            <a:ext cx="14873988" cy="6613833"/>
          </a:xfrm>
          <a:custGeom>
            <a:rect b="b" l="l" r="r" t="t"/>
            <a:pathLst>
              <a:path extrusionOk="0" h="11204" w="23808">
                <a:moveTo>
                  <a:pt x="1601" y="1"/>
                </a:moveTo>
                <a:cubicBezTo>
                  <a:pt x="1055" y="1"/>
                  <a:pt x="506" y="115"/>
                  <a:pt x="0" y="332"/>
                </a:cubicBezTo>
                <a:lnTo>
                  <a:pt x="0" y="11204"/>
                </a:lnTo>
                <a:lnTo>
                  <a:pt x="23808" y="11204"/>
                </a:lnTo>
                <a:cubicBezTo>
                  <a:pt x="23725" y="11045"/>
                  <a:pt x="23628" y="10895"/>
                  <a:pt x="23519" y="10757"/>
                </a:cubicBezTo>
                <a:cubicBezTo>
                  <a:pt x="23017" y="10126"/>
                  <a:pt x="22249" y="9748"/>
                  <a:pt x="21476" y="9748"/>
                </a:cubicBezTo>
                <a:cubicBezTo>
                  <a:pt x="21442" y="9748"/>
                  <a:pt x="21408" y="9749"/>
                  <a:pt x="21374" y="9751"/>
                </a:cubicBezTo>
                <a:cubicBezTo>
                  <a:pt x="20787" y="9776"/>
                  <a:pt x="20207" y="10007"/>
                  <a:pt x="19629" y="10007"/>
                </a:cubicBezTo>
                <a:cubicBezTo>
                  <a:pt x="19512" y="10007"/>
                  <a:pt x="19395" y="9998"/>
                  <a:pt x="19278" y="9975"/>
                </a:cubicBezTo>
                <a:cubicBezTo>
                  <a:pt x="19140" y="9948"/>
                  <a:pt x="19009" y="9906"/>
                  <a:pt x="18886" y="9850"/>
                </a:cubicBezTo>
                <a:cubicBezTo>
                  <a:pt x="18859" y="9838"/>
                  <a:pt x="18832" y="9826"/>
                  <a:pt x="18806" y="9811"/>
                </a:cubicBezTo>
                <a:cubicBezTo>
                  <a:pt x="17861" y="9333"/>
                  <a:pt x="17298" y="8089"/>
                  <a:pt x="16410" y="7398"/>
                </a:cubicBezTo>
                <a:cubicBezTo>
                  <a:pt x="15787" y="6913"/>
                  <a:pt x="15050" y="6730"/>
                  <a:pt x="14282" y="6730"/>
                </a:cubicBezTo>
                <a:cubicBezTo>
                  <a:pt x="13407" y="6730"/>
                  <a:pt x="12492" y="6967"/>
                  <a:pt x="11660" y="7265"/>
                </a:cubicBezTo>
                <a:cubicBezTo>
                  <a:pt x="10916" y="7531"/>
                  <a:pt x="10145" y="7839"/>
                  <a:pt x="9375" y="7839"/>
                </a:cubicBezTo>
                <a:cubicBezTo>
                  <a:pt x="9193" y="7839"/>
                  <a:pt x="9011" y="7822"/>
                  <a:pt x="8830" y="7783"/>
                </a:cubicBezTo>
                <a:cubicBezTo>
                  <a:pt x="7417" y="7481"/>
                  <a:pt x="6534" y="5988"/>
                  <a:pt x="5961" y="4572"/>
                </a:cubicBezTo>
                <a:cubicBezTo>
                  <a:pt x="5388" y="3156"/>
                  <a:pt x="4892" y="1585"/>
                  <a:pt x="3719" y="690"/>
                </a:cubicBezTo>
                <a:cubicBezTo>
                  <a:pt x="3105" y="220"/>
                  <a:pt x="2357" y="1"/>
                  <a:pt x="1601" y="1"/>
                </a:cubicBezTo>
                <a:close/>
              </a:path>
            </a:pathLst>
          </a:custGeom>
          <a:solidFill>
            <a:schemeClr val="lt2">
              <a:alpha val="4860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177" name="Google Shape;1177;p44"/>
          <p:cNvSpPr/>
          <p:nvPr/>
        </p:nvSpPr>
        <p:spPr>
          <a:xfrm flipH="1" rot="-5400000">
            <a:off x="-5083897" y="950221"/>
            <a:ext cx="14360554" cy="6688212"/>
          </a:xfrm>
          <a:custGeom>
            <a:rect b="b" l="l" r="r" t="t"/>
            <a:pathLst>
              <a:path extrusionOk="0" h="11330" w="20526">
                <a:moveTo>
                  <a:pt x="12939" y="1"/>
                </a:moveTo>
                <a:cubicBezTo>
                  <a:pt x="11999" y="1"/>
                  <a:pt x="11086" y="167"/>
                  <a:pt x="10169" y="370"/>
                </a:cubicBezTo>
                <a:cubicBezTo>
                  <a:pt x="9691" y="476"/>
                  <a:pt x="9213" y="584"/>
                  <a:pt x="8731" y="667"/>
                </a:cubicBezTo>
                <a:cubicBezTo>
                  <a:pt x="8234" y="750"/>
                  <a:pt x="7732" y="802"/>
                  <a:pt x="7229" y="839"/>
                </a:cubicBezTo>
                <a:cubicBezTo>
                  <a:pt x="6231" y="913"/>
                  <a:pt x="5230" y="935"/>
                  <a:pt x="4235" y="1052"/>
                </a:cubicBezTo>
                <a:cubicBezTo>
                  <a:pt x="3806" y="1102"/>
                  <a:pt x="3380" y="1184"/>
                  <a:pt x="2951" y="1235"/>
                </a:cubicBezTo>
                <a:cubicBezTo>
                  <a:pt x="2746" y="1260"/>
                  <a:pt x="2537" y="1279"/>
                  <a:pt x="2328" y="1279"/>
                </a:cubicBezTo>
                <a:cubicBezTo>
                  <a:pt x="2138" y="1279"/>
                  <a:pt x="1948" y="1263"/>
                  <a:pt x="1762" y="1222"/>
                </a:cubicBezTo>
                <a:cubicBezTo>
                  <a:pt x="1578" y="1180"/>
                  <a:pt x="1402" y="1113"/>
                  <a:pt x="1242" y="1012"/>
                </a:cubicBezTo>
                <a:cubicBezTo>
                  <a:pt x="1161" y="960"/>
                  <a:pt x="1089" y="870"/>
                  <a:pt x="988" y="868"/>
                </a:cubicBezTo>
                <a:cubicBezTo>
                  <a:pt x="985" y="868"/>
                  <a:pt x="983" y="868"/>
                  <a:pt x="981" y="868"/>
                </a:cubicBezTo>
                <a:cubicBezTo>
                  <a:pt x="897" y="868"/>
                  <a:pt x="810" y="887"/>
                  <a:pt x="732" y="917"/>
                </a:cubicBezTo>
                <a:cubicBezTo>
                  <a:pt x="360" y="1060"/>
                  <a:pt x="147" y="1435"/>
                  <a:pt x="79" y="1816"/>
                </a:cubicBezTo>
                <a:cubicBezTo>
                  <a:pt x="38" y="2046"/>
                  <a:pt x="37" y="2279"/>
                  <a:pt x="38" y="2512"/>
                </a:cubicBezTo>
                <a:cubicBezTo>
                  <a:pt x="38" y="2767"/>
                  <a:pt x="39" y="3024"/>
                  <a:pt x="40" y="3279"/>
                </a:cubicBezTo>
                <a:cubicBezTo>
                  <a:pt x="42" y="3797"/>
                  <a:pt x="44" y="4315"/>
                  <a:pt x="46" y="4833"/>
                </a:cubicBezTo>
                <a:cubicBezTo>
                  <a:pt x="50" y="5817"/>
                  <a:pt x="54" y="6803"/>
                  <a:pt x="57" y="7787"/>
                </a:cubicBezTo>
                <a:cubicBezTo>
                  <a:pt x="55" y="7786"/>
                  <a:pt x="54" y="7785"/>
                  <a:pt x="52" y="7785"/>
                </a:cubicBezTo>
                <a:cubicBezTo>
                  <a:pt x="0" y="7785"/>
                  <a:pt x="101" y="8649"/>
                  <a:pt x="628" y="8724"/>
                </a:cubicBezTo>
                <a:cubicBezTo>
                  <a:pt x="1441" y="8840"/>
                  <a:pt x="1514" y="10145"/>
                  <a:pt x="2146" y="10693"/>
                </a:cubicBezTo>
                <a:cubicBezTo>
                  <a:pt x="2452" y="10957"/>
                  <a:pt x="2805" y="11167"/>
                  <a:pt x="3199" y="11261"/>
                </a:cubicBezTo>
                <a:cubicBezTo>
                  <a:pt x="3402" y="11310"/>
                  <a:pt x="3609" y="11330"/>
                  <a:pt x="3816" y="11330"/>
                </a:cubicBezTo>
                <a:cubicBezTo>
                  <a:pt x="4077" y="11330"/>
                  <a:pt x="4340" y="11298"/>
                  <a:pt x="4597" y="11251"/>
                </a:cubicBezTo>
                <a:cubicBezTo>
                  <a:pt x="5367" y="11113"/>
                  <a:pt x="6207" y="10865"/>
                  <a:pt x="6645" y="10152"/>
                </a:cubicBezTo>
                <a:cubicBezTo>
                  <a:pt x="6859" y="9801"/>
                  <a:pt x="6970" y="9395"/>
                  <a:pt x="7203" y="9055"/>
                </a:cubicBezTo>
                <a:cubicBezTo>
                  <a:pt x="7421" y="8736"/>
                  <a:pt x="7758" y="8532"/>
                  <a:pt x="8120" y="8419"/>
                </a:cubicBezTo>
                <a:cubicBezTo>
                  <a:pt x="8559" y="8282"/>
                  <a:pt x="9011" y="8265"/>
                  <a:pt x="9465" y="8265"/>
                </a:cubicBezTo>
                <a:cubicBezTo>
                  <a:pt x="9615" y="8265"/>
                  <a:pt x="9765" y="8267"/>
                  <a:pt x="9915" y="8267"/>
                </a:cubicBezTo>
                <a:cubicBezTo>
                  <a:pt x="10115" y="8267"/>
                  <a:pt x="10316" y="8264"/>
                  <a:pt x="10515" y="8248"/>
                </a:cubicBezTo>
                <a:cubicBezTo>
                  <a:pt x="10927" y="8216"/>
                  <a:pt x="11342" y="8132"/>
                  <a:pt x="11707" y="7927"/>
                </a:cubicBezTo>
                <a:cubicBezTo>
                  <a:pt x="12074" y="7718"/>
                  <a:pt x="12352" y="7394"/>
                  <a:pt x="12600" y="7055"/>
                </a:cubicBezTo>
                <a:cubicBezTo>
                  <a:pt x="13089" y="6385"/>
                  <a:pt x="13543" y="5673"/>
                  <a:pt x="14244" y="5207"/>
                </a:cubicBezTo>
                <a:cubicBezTo>
                  <a:pt x="14594" y="4972"/>
                  <a:pt x="14986" y="4825"/>
                  <a:pt x="15405" y="4792"/>
                </a:cubicBezTo>
                <a:cubicBezTo>
                  <a:pt x="15494" y="4785"/>
                  <a:pt x="15582" y="4782"/>
                  <a:pt x="15670" y="4782"/>
                </a:cubicBezTo>
                <a:cubicBezTo>
                  <a:pt x="16070" y="4782"/>
                  <a:pt x="16469" y="4843"/>
                  <a:pt x="16866" y="4877"/>
                </a:cubicBezTo>
                <a:cubicBezTo>
                  <a:pt x="17302" y="4915"/>
                  <a:pt x="17740" y="4933"/>
                  <a:pt x="18178" y="4933"/>
                </a:cubicBezTo>
                <a:cubicBezTo>
                  <a:pt x="18243" y="4933"/>
                  <a:pt x="18309" y="4933"/>
                  <a:pt x="18374" y="4932"/>
                </a:cubicBezTo>
                <a:cubicBezTo>
                  <a:pt x="18585" y="4929"/>
                  <a:pt x="18814" y="4941"/>
                  <a:pt x="19012" y="4857"/>
                </a:cubicBezTo>
                <a:cubicBezTo>
                  <a:pt x="19193" y="4780"/>
                  <a:pt x="19305" y="4623"/>
                  <a:pt x="19390" y="4450"/>
                </a:cubicBezTo>
                <a:cubicBezTo>
                  <a:pt x="19618" y="3989"/>
                  <a:pt x="19825" y="3515"/>
                  <a:pt x="20041" y="3049"/>
                </a:cubicBezTo>
                <a:cubicBezTo>
                  <a:pt x="20147" y="2821"/>
                  <a:pt x="20256" y="2595"/>
                  <a:pt x="20357" y="2365"/>
                </a:cubicBezTo>
                <a:cubicBezTo>
                  <a:pt x="20444" y="2165"/>
                  <a:pt x="20525" y="1951"/>
                  <a:pt x="20518" y="1728"/>
                </a:cubicBezTo>
                <a:cubicBezTo>
                  <a:pt x="20505" y="1297"/>
                  <a:pt x="20161" y="1008"/>
                  <a:pt x="19822" y="810"/>
                </a:cubicBezTo>
                <a:cubicBezTo>
                  <a:pt x="19463" y="601"/>
                  <a:pt x="19065" y="469"/>
                  <a:pt x="18660" y="392"/>
                </a:cubicBezTo>
                <a:cubicBezTo>
                  <a:pt x="17815" y="229"/>
                  <a:pt x="16950" y="272"/>
                  <a:pt x="16095" y="224"/>
                </a:cubicBezTo>
                <a:cubicBezTo>
                  <a:pt x="15084" y="168"/>
                  <a:pt x="14079" y="19"/>
                  <a:pt x="13065" y="2"/>
                </a:cubicBezTo>
                <a:cubicBezTo>
                  <a:pt x="13023" y="1"/>
                  <a:pt x="12981" y="1"/>
                  <a:pt x="12939" y="1"/>
                </a:cubicBezTo>
                <a:close/>
              </a:path>
            </a:pathLst>
          </a:custGeom>
          <a:solidFill>
            <a:schemeClr val="accent2">
              <a:alpha val="5028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178" name="Google Shape;1178;p44"/>
          <p:cNvSpPr/>
          <p:nvPr/>
        </p:nvSpPr>
        <p:spPr>
          <a:xfrm flipH="1" rot="8737159">
            <a:off x="24103158" y="1392413"/>
            <a:ext cx="2324200" cy="592388"/>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179" name="Google Shape;1179;p44"/>
          <p:cNvSpPr/>
          <p:nvPr/>
        </p:nvSpPr>
        <p:spPr>
          <a:xfrm flipH="1" rot="8490171">
            <a:off x="24078199" y="18166579"/>
            <a:ext cx="2082322" cy="519985"/>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1180" name="Google Shape;1180;p44"/>
          <p:cNvGrpSpPr/>
          <p:nvPr/>
        </p:nvGrpSpPr>
        <p:grpSpPr>
          <a:xfrm rot="3669483">
            <a:off x="2979207" y="3291253"/>
            <a:ext cx="932447" cy="789279"/>
            <a:chOff x="1640475" y="1197075"/>
            <a:chExt cx="55475" cy="50250"/>
          </a:xfrm>
        </p:grpSpPr>
        <p:sp>
          <p:nvSpPr>
            <p:cNvPr id="1181" name="Google Shape;1181;p44"/>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182" name="Google Shape;1182;p44"/>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183" name="Google Shape;1183;p44"/>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grpSp>
        <p:nvGrpSpPr>
          <p:cNvPr id="1184" name="Google Shape;1184;p44"/>
          <p:cNvGrpSpPr/>
          <p:nvPr/>
        </p:nvGrpSpPr>
        <p:grpSpPr>
          <a:xfrm rot="5591723">
            <a:off x="4102585" y="16282096"/>
            <a:ext cx="1743044" cy="1334139"/>
            <a:chOff x="1640475" y="1197075"/>
            <a:chExt cx="55475" cy="50250"/>
          </a:xfrm>
        </p:grpSpPr>
        <p:sp>
          <p:nvSpPr>
            <p:cNvPr id="1185" name="Google Shape;1185;p44"/>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186" name="Google Shape;1186;p44"/>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187" name="Google Shape;1187;p44"/>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1188" name="Google Shape;1188;p44"/>
          <p:cNvSpPr/>
          <p:nvPr/>
        </p:nvSpPr>
        <p:spPr>
          <a:xfrm rot="7227368">
            <a:off x="-929941" y="8015063"/>
            <a:ext cx="3287301" cy="4858986"/>
          </a:xfrm>
          <a:custGeom>
            <a:rect b="b" l="l" r="r" t="t"/>
            <a:pathLst>
              <a:path extrusionOk="0" h="22473" w="14343">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1189" name="Google Shape;1189;p44"/>
          <p:cNvGrpSpPr/>
          <p:nvPr/>
        </p:nvGrpSpPr>
        <p:grpSpPr>
          <a:xfrm rot="3747631">
            <a:off x="30321453" y="15205582"/>
            <a:ext cx="1093975" cy="918942"/>
            <a:chOff x="1640475" y="1197075"/>
            <a:chExt cx="55475" cy="50250"/>
          </a:xfrm>
        </p:grpSpPr>
        <p:sp>
          <p:nvSpPr>
            <p:cNvPr id="1190" name="Google Shape;1190;p44"/>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191" name="Google Shape;1191;p44"/>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192" name="Google Shape;1192;p44"/>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1193" name="Google Shape;1193;p44"/>
          <p:cNvSpPr/>
          <p:nvPr/>
        </p:nvSpPr>
        <p:spPr>
          <a:xfrm rot="-3509258">
            <a:off x="25545910" y="-2622169"/>
            <a:ext cx="8635188" cy="8221336"/>
          </a:xfrm>
          <a:custGeom>
            <a:rect b="b" l="l" r="r" t="t"/>
            <a:pathLst>
              <a:path extrusionOk="0" h="13045" w="13007">
                <a:moveTo>
                  <a:pt x="12515" y="1"/>
                </a:moveTo>
                <a:cubicBezTo>
                  <a:pt x="12505" y="1"/>
                  <a:pt x="12495" y="2"/>
                  <a:pt x="12485" y="4"/>
                </a:cubicBezTo>
                <a:cubicBezTo>
                  <a:pt x="11568" y="214"/>
                  <a:pt x="10641" y="375"/>
                  <a:pt x="9706" y="481"/>
                </a:cubicBezTo>
                <a:cubicBezTo>
                  <a:pt x="8769" y="587"/>
                  <a:pt x="7827" y="639"/>
                  <a:pt x="6885" y="639"/>
                </a:cubicBezTo>
                <a:cubicBezTo>
                  <a:pt x="6168" y="639"/>
                  <a:pt x="5450" y="609"/>
                  <a:pt x="4735" y="550"/>
                </a:cubicBezTo>
                <a:cubicBezTo>
                  <a:pt x="4277" y="512"/>
                  <a:pt x="3796" y="469"/>
                  <a:pt x="3318" y="469"/>
                </a:cubicBezTo>
                <a:cubicBezTo>
                  <a:pt x="2513" y="469"/>
                  <a:pt x="1717" y="591"/>
                  <a:pt x="1058" y="1068"/>
                </a:cubicBezTo>
                <a:cubicBezTo>
                  <a:pt x="1059" y="1057"/>
                  <a:pt x="1057" y="1052"/>
                  <a:pt x="1050" y="1052"/>
                </a:cubicBezTo>
                <a:cubicBezTo>
                  <a:pt x="989" y="1052"/>
                  <a:pt x="597" y="1511"/>
                  <a:pt x="509" y="1745"/>
                </a:cubicBezTo>
                <a:cubicBezTo>
                  <a:pt x="139" y="2725"/>
                  <a:pt x="1" y="3837"/>
                  <a:pt x="329" y="4850"/>
                </a:cubicBezTo>
                <a:cubicBezTo>
                  <a:pt x="602" y="5696"/>
                  <a:pt x="1186" y="6475"/>
                  <a:pt x="2005" y="6858"/>
                </a:cubicBezTo>
                <a:cubicBezTo>
                  <a:pt x="2923" y="7286"/>
                  <a:pt x="3974" y="7122"/>
                  <a:pt x="4914" y="7465"/>
                </a:cubicBezTo>
                <a:cubicBezTo>
                  <a:pt x="5846" y="7805"/>
                  <a:pt x="6269" y="8720"/>
                  <a:pt x="6690" y="9546"/>
                </a:cubicBezTo>
                <a:cubicBezTo>
                  <a:pt x="7147" y="10442"/>
                  <a:pt x="7734" y="11244"/>
                  <a:pt x="8514" y="11886"/>
                </a:cubicBezTo>
                <a:cubicBezTo>
                  <a:pt x="9220" y="12466"/>
                  <a:pt x="10135" y="13045"/>
                  <a:pt x="11084" y="13045"/>
                </a:cubicBezTo>
                <a:cubicBezTo>
                  <a:pt x="11157" y="13045"/>
                  <a:pt x="11229" y="13041"/>
                  <a:pt x="11303" y="13034"/>
                </a:cubicBezTo>
                <a:cubicBezTo>
                  <a:pt x="11746" y="12991"/>
                  <a:pt x="12188" y="12817"/>
                  <a:pt x="12502" y="12494"/>
                </a:cubicBezTo>
                <a:cubicBezTo>
                  <a:pt x="12856" y="12131"/>
                  <a:pt x="12967" y="11633"/>
                  <a:pt x="12985" y="11143"/>
                </a:cubicBezTo>
                <a:cubicBezTo>
                  <a:pt x="13006" y="10560"/>
                  <a:pt x="12960" y="9972"/>
                  <a:pt x="12940" y="9391"/>
                </a:cubicBezTo>
                <a:cubicBezTo>
                  <a:pt x="12920" y="8773"/>
                  <a:pt x="12900" y="8155"/>
                  <a:pt x="12879" y="7536"/>
                </a:cubicBezTo>
                <a:lnTo>
                  <a:pt x="12632" y="116"/>
                </a:lnTo>
                <a:cubicBezTo>
                  <a:pt x="12630" y="48"/>
                  <a:pt x="12578" y="1"/>
                  <a:pt x="12515" y="1"/>
                </a:cubicBezTo>
                <a:close/>
              </a:path>
            </a:pathLst>
          </a:custGeom>
          <a:solidFill>
            <a:schemeClr val="accent1">
              <a:alpha val="4972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TITLE_AND_BODY_1_1_1_2_1">
    <p:spTree>
      <p:nvGrpSpPr>
        <p:cNvPr id="1194" name="Shape 1194"/>
        <p:cNvGrpSpPr/>
        <p:nvPr/>
      </p:nvGrpSpPr>
      <p:grpSpPr>
        <a:xfrm>
          <a:off x="0" y="0"/>
          <a:ext cx="0" cy="0"/>
          <a:chOff x="0" y="0"/>
          <a:chExt cx="0" cy="0"/>
        </a:xfrm>
      </p:grpSpPr>
      <p:sp>
        <p:nvSpPr>
          <p:cNvPr id="1195" name="Google Shape;1195;p45"/>
          <p:cNvSpPr txBox="1"/>
          <p:nvPr>
            <p:ph type="title"/>
          </p:nvPr>
        </p:nvSpPr>
        <p:spPr>
          <a:xfrm>
            <a:off x="12196440" y="3238195"/>
            <a:ext cx="8525700" cy="2457600"/>
          </a:xfrm>
          <a:prstGeom prst="rect">
            <a:avLst/>
          </a:prstGeom>
        </p:spPr>
        <p:txBody>
          <a:bodyPr anchorCtr="0" anchor="t" bIns="341325" lIns="341325" spcFirstLastPara="1" rIns="341325" wrap="square" tIns="341325">
            <a:noAutofit/>
          </a:bodyPr>
          <a:lstStyle>
            <a:lvl1pPr lvl="0" rtl="0" algn="ctr">
              <a:spcBef>
                <a:spcPts val="0"/>
              </a:spcBef>
              <a:spcAft>
                <a:spcPts val="0"/>
              </a:spcAft>
              <a:buClr>
                <a:schemeClr val="dk1"/>
              </a:buClr>
              <a:buSzPts val="10500"/>
              <a:buNone/>
              <a:defRPr sz="7800">
                <a:solidFill>
                  <a:schemeClr val="dk1"/>
                </a:solidFill>
              </a:defRPr>
            </a:lvl1pPr>
            <a:lvl2pPr lvl="1" rtl="0">
              <a:spcBef>
                <a:spcPts val="0"/>
              </a:spcBef>
              <a:spcAft>
                <a:spcPts val="0"/>
              </a:spcAft>
              <a:buClr>
                <a:schemeClr val="dk1"/>
              </a:buClr>
              <a:buSzPts val="10500"/>
              <a:buNone/>
              <a:defRPr>
                <a:solidFill>
                  <a:schemeClr val="dk1"/>
                </a:solidFill>
              </a:defRPr>
            </a:lvl2pPr>
            <a:lvl3pPr lvl="2" rtl="0">
              <a:spcBef>
                <a:spcPts val="0"/>
              </a:spcBef>
              <a:spcAft>
                <a:spcPts val="0"/>
              </a:spcAft>
              <a:buClr>
                <a:schemeClr val="dk1"/>
              </a:buClr>
              <a:buSzPts val="10500"/>
              <a:buNone/>
              <a:defRPr>
                <a:solidFill>
                  <a:schemeClr val="dk1"/>
                </a:solidFill>
              </a:defRPr>
            </a:lvl3pPr>
            <a:lvl4pPr lvl="3" rtl="0">
              <a:spcBef>
                <a:spcPts val="0"/>
              </a:spcBef>
              <a:spcAft>
                <a:spcPts val="0"/>
              </a:spcAft>
              <a:buClr>
                <a:schemeClr val="dk1"/>
              </a:buClr>
              <a:buSzPts val="10500"/>
              <a:buNone/>
              <a:defRPr>
                <a:solidFill>
                  <a:schemeClr val="dk1"/>
                </a:solidFill>
              </a:defRPr>
            </a:lvl4pPr>
            <a:lvl5pPr lvl="4" rtl="0">
              <a:spcBef>
                <a:spcPts val="0"/>
              </a:spcBef>
              <a:spcAft>
                <a:spcPts val="0"/>
              </a:spcAft>
              <a:buClr>
                <a:schemeClr val="dk1"/>
              </a:buClr>
              <a:buSzPts val="10500"/>
              <a:buNone/>
              <a:defRPr>
                <a:solidFill>
                  <a:schemeClr val="dk1"/>
                </a:solidFill>
              </a:defRPr>
            </a:lvl5pPr>
            <a:lvl6pPr lvl="5" rtl="0">
              <a:spcBef>
                <a:spcPts val="0"/>
              </a:spcBef>
              <a:spcAft>
                <a:spcPts val="0"/>
              </a:spcAft>
              <a:buClr>
                <a:schemeClr val="dk1"/>
              </a:buClr>
              <a:buSzPts val="10500"/>
              <a:buNone/>
              <a:defRPr>
                <a:solidFill>
                  <a:schemeClr val="dk1"/>
                </a:solidFill>
              </a:defRPr>
            </a:lvl6pPr>
            <a:lvl7pPr lvl="6" rtl="0">
              <a:spcBef>
                <a:spcPts val="0"/>
              </a:spcBef>
              <a:spcAft>
                <a:spcPts val="0"/>
              </a:spcAft>
              <a:buClr>
                <a:schemeClr val="dk1"/>
              </a:buClr>
              <a:buSzPts val="10500"/>
              <a:buNone/>
              <a:defRPr>
                <a:solidFill>
                  <a:schemeClr val="dk1"/>
                </a:solidFill>
              </a:defRPr>
            </a:lvl7pPr>
            <a:lvl8pPr lvl="7" rtl="0">
              <a:spcBef>
                <a:spcPts val="0"/>
              </a:spcBef>
              <a:spcAft>
                <a:spcPts val="0"/>
              </a:spcAft>
              <a:buClr>
                <a:schemeClr val="dk1"/>
              </a:buClr>
              <a:buSzPts val="10500"/>
              <a:buNone/>
              <a:defRPr>
                <a:solidFill>
                  <a:schemeClr val="dk1"/>
                </a:solidFill>
              </a:defRPr>
            </a:lvl8pPr>
            <a:lvl9pPr lvl="8" rtl="0">
              <a:spcBef>
                <a:spcPts val="0"/>
              </a:spcBef>
              <a:spcAft>
                <a:spcPts val="0"/>
              </a:spcAft>
              <a:buClr>
                <a:schemeClr val="dk1"/>
              </a:buClr>
              <a:buSzPts val="10500"/>
              <a:buNone/>
              <a:defRPr>
                <a:solidFill>
                  <a:schemeClr val="dk1"/>
                </a:solidFill>
              </a:defRPr>
            </a:lvl9pPr>
          </a:lstStyle>
          <a:p/>
        </p:txBody>
      </p:sp>
      <p:sp>
        <p:nvSpPr>
          <p:cNvPr id="1196" name="Google Shape;1196;p45"/>
          <p:cNvSpPr txBox="1"/>
          <p:nvPr>
            <p:ph idx="1" type="subTitle"/>
          </p:nvPr>
        </p:nvSpPr>
        <p:spPr>
          <a:xfrm>
            <a:off x="6419250" y="7642215"/>
            <a:ext cx="20111700" cy="5720400"/>
          </a:xfrm>
          <a:prstGeom prst="rect">
            <a:avLst/>
          </a:prstGeom>
          <a:noFill/>
          <a:ln>
            <a:noFill/>
          </a:ln>
        </p:spPr>
        <p:txBody>
          <a:bodyPr anchorCtr="0" anchor="ctr" bIns="341325" lIns="341325" spcFirstLastPara="1" rIns="341325" wrap="square" tIns="341325">
            <a:noAutofit/>
          </a:bodyPr>
          <a:lstStyle>
            <a:lvl1pPr lvl="0" rtl="0" algn="ctr">
              <a:lnSpc>
                <a:spcPct val="100000"/>
              </a:lnSpc>
              <a:spcBef>
                <a:spcPts val="0"/>
              </a:spcBef>
              <a:spcAft>
                <a:spcPts val="0"/>
              </a:spcAft>
              <a:buClr>
                <a:schemeClr val="dk1"/>
              </a:buClr>
              <a:buSzPts val="5200"/>
              <a:buFont typeface="Raleway SemiBold"/>
              <a:buNone/>
              <a:defRPr sz="16800">
                <a:solidFill>
                  <a:schemeClr val="dk1"/>
                </a:solidFill>
                <a:latin typeface="Gloria Hallelujah"/>
                <a:ea typeface="Gloria Hallelujah"/>
                <a:cs typeface="Gloria Hallelujah"/>
                <a:sym typeface="Gloria Hallelujah"/>
              </a:defRPr>
            </a:lvl1pPr>
            <a:lvl2pPr lvl="1"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2pPr>
            <a:lvl3pPr lvl="2"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3pPr>
            <a:lvl4pPr lvl="3"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4pPr>
            <a:lvl5pPr lvl="4"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5pPr>
            <a:lvl6pPr lvl="5"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6pPr>
            <a:lvl7pPr lvl="6"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7pPr>
            <a:lvl8pPr lvl="7"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8pPr>
            <a:lvl9pPr lvl="8"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9pPr>
          </a:lstStyle>
          <a:p/>
        </p:txBody>
      </p:sp>
      <p:sp>
        <p:nvSpPr>
          <p:cNvPr id="1197" name="Google Shape;1197;p45"/>
          <p:cNvSpPr/>
          <p:nvPr/>
        </p:nvSpPr>
        <p:spPr>
          <a:xfrm>
            <a:off x="-543511" y="13702295"/>
            <a:ext cx="14791375" cy="8249981"/>
          </a:xfrm>
          <a:custGeom>
            <a:rect b="b" l="l" r="r" t="t"/>
            <a:pathLst>
              <a:path extrusionOk="0" h="11204" w="23808">
                <a:moveTo>
                  <a:pt x="1601" y="1"/>
                </a:moveTo>
                <a:cubicBezTo>
                  <a:pt x="1055" y="1"/>
                  <a:pt x="506" y="115"/>
                  <a:pt x="0" y="332"/>
                </a:cubicBezTo>
                <a:lnTo>
                  <a:pt x="0" y="11204"/>
                </a:lnTo>
                <a:lnTo>
                  <a:pt x="23808" y="11204"/>
                </a:lnTo>
                <a:cubicBezTo>
                  <a:pt x="23725" y="11045"/>
                  <a:pt x="23628" y="10895"/>
                  <a:pt x="23519" y="10757"/>
                </a:cubicBezTo>
                <a:cubicBezTo>
                  <a:pt x="23017" y="10126"/>
                  <a:pt x="22249" y="9748"/>
                  <a:pt x="21476" y="9748"/>
                </a:cubicBezTo>
                <a:cubicBezTo>
                  <a:pt x="21442" y="9748"/>
                  <a:pt x="21408" y="9749"/>
                  <a:pt x="21374" y="9751"/>
                </a:cubicBezTo>
                <a:cubicBezTo>
                  <a:pt x="20787" y="9776"/>
                  <a:pt x="20207" y="10007"/>
                  <a:pt x="19629" y="10007"/>
                </a:cubicBezTo>
                <a:cubicBezTo>
                  <a:pt x="19512" y="10007"/>
                  <a:pt x="19395" y="9998"/>
                  <a:pt x="19278" y="9975"/>
                </a:cubicBezTo>
                <a:cubicBezTo>
                  <a:pt x="19140" y="9948"/>
                  <a:pt x="19009" y="9906"/>
                  <a:pt x="18886" y="9850"/>
                </a:cubicBezTo>
                <a:cubicBezTo>
                  <a:pt x="18859" y="9838"/>
                  <a:pt x="18832" y="9826"/>
                  <a:pt x="18806" y="9811"/>
                </a:cubicBezTo>
                <a:cubicBezTo>
                  <a:pt x="17861" y="9333"/>
                  <a:pt x="17298" y="8089"/>
                  <a:pt x="16410" y="7398"/>
                </a:cubicBezTo>
                <a:cubicBezTo>
                  <a:pt x="15787" y="6913"/>
                  <a:pt x="15050" y="6730"/>
                  <a:pt x="14282" y="6730"/>
                </a:cubicBezTo>
                <a:cubicBezTo>
                  <a:pt x="13407" y="6730"/>
                  <a:pt x="12492" y="6967"/>
                  <a:pt x="11660" y="7265"/>
                </a:cubicBezTo>
                <a:cubicBezTo>
                  <a:pt x="10916" y="7531"/>
                  <a:pt x="10145" y="7839"/>
                  <a:pt x="9375" y="7839"/>
                </a:cubicBezTo>
                <a:cubicBezTo>
                  <a:pt x="9193" y="7839"/>
                  <a:pt x="9011" y="7822"/>
                  <a:pt x="8830" y="7783"/>
                </a:cubicBezTo>
                <a:cubicBezTo>
                  <a:pt x="7417" y="7481"/>
                  <a:pt x="6534" y="5988"/>
                  <a:pt x="5961" y="4572"/>
                </a:cubicBezTo>
                <a:cubicBezTo>
                  <a:pt x="5388" y="3156"/>
                  <a:pt x="4892" y="1585"/>
                  <a:pt x="3719" y="690"/>
                </a:cubicBezTo>
                <a:cubicBezTo>
                  <a:pt x="3105" y="220"/>
                  <a:pt x="2357" y="1"/>
                  <a:pt x="1601" y="1"/>
                </a:cubicBezTo>
                <a:close/>
              </a:path>
            </a:pathLst>
          </a:custGeom>
          <a:solidFill>
            <a:schemeClr val="accent2">
              <a:alpha val="5000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198" name="Google Shape;1198;p45"/>
          <p:cNvSpPr/>
          <p:nvPr/>
        </p:nvSpPr>
        <p:spPr>
          <a:xfrm rot="5400000">
            <a:off x="25889084" y="13944056"/>
            <a:ext cx="9177739" cy="7766341"/>
          </a:xfrm>
          <a:custGeom>
            <a:rect b="b" l="l" r="r" t="t"/>
            <a:pathLst>
              <a:path extrusionOk="0" h="13045" w="13007">
                <a:moveTo>
                  <a:pt x="12515" y="1"/>
                </a:moveTo>
                <a:cubicBezTo>
                  <a:pt x="12505" y="1"/>
                  <a:pt x="12495" y="2"/>
                  <a:pt x="12485" y="4"/>
                </a:cubicBezTo>
                <a:cubicBezTo>
                  <a:pt x="11568" y="214"/>
                  <a:pt x="10641" y="375"/>
                  <a:pt x="9706" y="481"/>
                </a:cubicBezTo>
                <a:cubicBezTo>
                  <a:pt x="8769" y="587"/>
                  <a:pt x="7827" y="639"/>
                  <a:pt x="6885" y="639"/>
                </a:cubicBezTo>
                <a:cubicBezTo>
                  <a:pt x="6168" y="639"/>
                  <a:pt x="5450" y="609"/>
                  <a:pt x="4735" y="550"/>
                </a:cubicBezTo>
                <a:cubicBezTo>
                  <a:pt x="4277" y="512"/>
                  <a:pt x="3796" y="469"/>
                  <a:pt x="3318" y="469"/>
                </a:cubicBezTo>
                <a:cubicBezTo>
                  <a:pt x="2513" y="469"/>
                  <a:pt x="1717" y="591"/>
                  <a:pt x="1058" y="1068"/>
                </a:cubicBezTo>
                <a:cubicBezTo>
                  <a:pt x="1059" y="1057"/>
                  <a:pt x="1057" y="1052"/>
                  <a:pt x="1050" y="1052"/>
                </a:cubicBezTo>
                <a:cubicBezTo>
                  <a:pt x="989" y="1052"/>
                  <a:pt x="597" y="1511"/>
                  <a:pt x="509" y="1745"/>
                </a:cubicBezTo>
                <a:cubicBezTo>
                  <a:pt x="139" y="2725"/>
                  <a:pt x="1" y="3837"/>
                  <a:pt x="329" y="4850"/>
                </a:cubicBezTo>
                <a:cubicBezTo>
                  <a:pt x="602" y="5696"/>
                  <a:pt x="1186" y="6475"/>
                  <a:pt x="2005" y="6858"/>
                </a:cubicBezTo>
                <a:cubicBezTo>
                  <a:pt x="2923" y="7286"/>
                  <a:pt x="3974" y="7122"/>
                  <a:pt x="4914" y="7465"/>
                </a:cubicBezTo>
                <a:cubicBezTo>
                  <a:pt x="5846" y="7805"/>
                  <a:pt x="6269" y="8720"/>
                  <a:pt x="6690" y="9546"/>
                </a:cubicBezTo>
                <a:cubicBezTo>
                  <a:pt x="7147" y="10442"/>
                  <a:pt x="7734" y="11244"/>
                  <a:pt x="8514" y="11886"/>
                </a:cubicBezTo>
                <a:cubicBezTo>
                  <a:pt x="9220" y="12466"/>
                  <a:pt x="10135" y="13045"/>
                  <a:pt x="11084" y="13045"/>
                </a:cubicBezTo>
                <a:cubicBezTo>
                  <a:pt x="11157" y="13045"/>
                  <a:pt x="11229" y="13041"/>
                  <a:pt x="11303" y="13034"/>
                </a:cubicBezTo>
                <a:cubicBezTo>
                  <a:pt x="11746" y="12991"/>
                  <a:pt x="12188" y="12817"/>
                  <a:pt x="12502" y="12494"/>
                </a:cubicBezTo>
                <a:cubicBezTo>
                  <a:pt x="12856" y="12131"/>
                  <a:pt x="12967" y="11633"/>
                  <a:pt x="12985" y="11143"/>
                </a:cubicBezTo>
                <a:cubicBezTo>
                  <a:pt x="13006" y="10560"/>
                  <a:pt x="12960" y="9972"/>
                  <a:pt x="12940" y="9391"/>
                </a:cubicBezTo>
                <a:cubicBezTo>
                  <a:pt x="12920" y="8773"/>
                  <a:pt x="12900" y="8155"/>
                  <a:pt x="12879" y="7536"/>
                </a:cubicBezTo>
                <a:lnTo>
                  <a:pt x="12632" y="116"/>
                </a:lnTo>
                <a:cubicBezTo>
                  <a:pt x="12630" y="48"/>
                  <a:pt x="12578" y="1"/>
                  <a:pt x="12515" y="1"/>
                </a:cubicBezTo>
                <a:close/>
              </a:path>
            </a:pathLst>
          </a:custGeom>
          <a:solidFill>
            <a:schemeClr val="dk2">
              <a:alpha val="4018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199" name="Google Shape;1199;p45"/>
          <p:cNvSpPr/>
          <p:nvPr/>
        </p:nvSpPr>
        <p:spPr>
          <a:xfrm rot="10800000">
            <a:off x="-4648603" y="-6761036"/>
            <a:ext cx="12680289" cy="11989454"/>
          </a:xfrm>
          <a:custGeom>
            <a:rect b="b" l="l" r="r" t="t"/>
            <a:pathLst>
              <a:path extrusionOk="0" h="17694" w="22179">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chemeClr val="accent1">
              <a:alpha val="4955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200" name="Google Shape;1200;p45"/>
          <p:cNvSpPr/>
          <p:nvPr/>
        </p:nvSpPr>
        <p:spPr>
          <a:xfrm flipH="1" rot="10800000">
            <a:off x="22837629" y="-1628671"/>
            <a:ext cx="14993031" cy="7324469"/>
          </a:xfrm>
          <a:custGeom>
            <a:rect b="b" l="l" r="r" t="t"/>
            <a:pathLst>
              <a:path extrusionOk="0" h="7647" w="18552">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chemeClr val="lt2">
              <a:alpha val="4860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1201" name="Google Shape;1201;p45"/>
          <p:cNvGrpSpPr/>
          <p:nvPr/>
        </p:nvGrpSpPr>
        <p:grpSpPr>
          <a:xfrm rot="-5400000">
            <a:off x="28963912" y="8198472"/>
            <a:ext cx="1044578" cy="798387"/>
            <a:chOff x="1640475" y="1197075"/>
            <a:chExt cx="55475" cy="50250"/>
          </a:xfrm>
        </p:grpSpPr>
        <p:sp>
          <p:nvSpPr>
            <p:cNvPr id="1202" name="Google Shape;1202;p45"/>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203" name="Google Shape;1203;p45"/>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204" name="Google Shape;1204;p45"/>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1205" name="Google Shape;1205;p45"/>
          <p:cNvSpPr/>
          <p:nvPr/>
        </p:nvSpPr>
        <p:spPr>
          <a:xfrm rot="1071881">
            <a:off x="30126291" y="979332"/>
            <a:ext cx="1933644" cy="524294"/>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1206" name="Google Shape;1206;p45"/>
          <p:cNvGrpSpPr/>
          <p:nvPr/>
        </p:nvGrpSpPr>
        <p:grpSpPr>
          <a:xfrm rot="-5400000">
            <a:off x="2472808" y="1942443"/>
            <a:ext cx="946232" cy="723188"/>
            <a:chOff x="1640475" y="1197075"/>
            <a:chExt cx="55475" cy="50250"/>
          </a:xfrm>
        </p:grpSpPr>
        <p:sp>
          <p:nvSpPr>
            <p:cNvPr id="1207" name="Google Shape;1207;p45"/>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208" name="Google Shape;1208;p45"/>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209" name="Google Shape;1209;p45"/>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1210" name="Google Shape;1210;p45"/>
          <p:cNvSpPr/>
          <p:nvPr/>
        </p:nvSpPr>
        <p:spPr>
          <a:xfrm rot="-767942">
            <a:off x="1341456" y="7385574"/>
            <a:ext cx="3208713" cy="880111"/>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6">
  <p:cSld name="TITLE_AND_BODY_1_1_1_2_1_1">
    <p:spTree>
      <p:nvGrpSpPr>
        <p:cNvPr id="1211" name="Shape 1211"/>
        <p:cNvGrpSpPr/>
        <p:nvPr/>
      </p:nvGrpSpPr>
      <p:grpSpPr>
        <a:xfrm>
          <a:off x="0" y="0"/>
          <a:ext cx="0" cy="0"/>
          <a:chOff x="0" y="0"/>
          <a:chExt cx="0" cy="0"/>
        </a:xfrm>
      </p:grpSpPr>
      <p:sp>
        <p:nvSpPr>
          <p:cNvPr id="1212" name="Google Shape;1212;p46"/>
          <p:cNvSpPr txBox="1"/>
          <p:nvPr>
            <p:ph idx="1" type="body"/>
          </p:nvPr>
        </p:nvSpPr>
        <p:spPr>
          <a:xfrm>
            <a:off x="4325445" y="12394321"/>
            <a:ext cx="8832300" cy="1578300"/>
          </a:xfrm>
          <a:prstGeom prst="rect">
            <a:avLst/>
          </a:prstGeom>
        </p:spPr>
        <p:txBody>
          <a:bodyPr anchorCtr="0" anchor="ctr" bIns="341325" lIns="341325" spcFirstLastPara="1" rIns="341325" wrap="square" tIns="341325">
            <a:noAutofit/>
          </a:bodyPr>
          <a:lstStyle>
            <a:lvl1pPr indent="-514350" lvl="0" marL="457200" rtl="0" algn="ctr">
              <a:lnSpc>
                <a:spcPct val="100000"/>
              </a:lnSpc>
              <a:spcBef>
                <a:spcPts val="0"/>
              </a:spcBef>
              <a:spcAft>
                <a:spcPts val="0"/>
              </a:spcAft>
              <a:buSzPts val="4500"/>
              <a:buFont typeface="Raleway SemiBold"/>
              <a:buChar char="●"/>
              <a:defRPr sz="6700">
                <a:latin typeface="Raleway SemiBold"/>
                <a:ea typeface="Raleway SemiBold"/>
                <a:cs typeface="Raleway SemiBold"/>
                <a:sym typeface="Raleway SemiBold"/>
              </a:defRPr>
            </a:lvl1pPr>
            <a:lvl2pPr indent="-514350" lvl="1" marL="914400" rtl="0">
              <a:lnSpc>
                <a:spcPct val="100000"/>
              </a:lnSpc>
              <a:spcBef>
                <a:spcPts val="0"/>
              </a:spcBef>
              <a:spcAft>
                <a:spcPts val="0"/>
              </a:spcAft>
              <a:buSzPts val="4500"/>
              <a:buFont typeface="Raleway SemiBold"/>
              <a:buChar char="○"/>
              <a:defRPr sz="4500">
                <a:latin typeface="Raleway SemiBold"/>
                <a:ea typeface="Raleway SemiBold"/>
                <a:cs typeface="Raleway SemiBold"/>
                <a:sym typeface="Raleway SemiBold"/>
              </a:defRPr>
            </a:lvl2pPr>
            <a:lvl3pPr indent="-514350" lvl="2" marL="1371600" rtl="0">
              <a:lnSpc>
                <a:spcPct val="100000"/>
              </a:lnSpc>
              <a:spcBef>
                <a:spcPts val="0"/>
              </a:spcBef>
              <a:spcAft>
                <a:spcPts val="0"/>
              </a:spcAft>
              <a:buSzPts val="4500"/>
              <a:buFont typeface="Raleway SemiBold"/>
              <a:buChar char="■"/>
              <a:defRPr sz="4500">
                <a:latin typeface="Raleway SemiBold"/>
                <a:ea typeface="Raleway SemiBold"/>
                <a:cs typeface="Raleway SemiBold"/>
                <a:sym typeface="Raleway SemiBold"/>
              </a:defRPr>
            </a:lvl3pPr>
            <a:lvl4pPr indent="-514350" lvl="3" marL="1828800" rtl="0">
              <a:lnSpc>
                <a:spcPct val="100000"/>
              </a:lnSpc>
              <a:spcBef>
                <a:spcPts val="0"/>
              </a:spcBef>
              <a:spcAft>
                <a:spcPts val="0"/>
              </a:spcAft>
              <a:buSzPts val="4500"/>
              <a:buFont typeface="Raleway SemiBold"/>
              <a:buChar char="●"/>
              <a:defRPr sz="4500">
                <a:latin typeface="Raleway SemiBold"/>
                <a:ea typeface="Raleway SemiBold"/>
                <a:cs typeface="Raleway SemiBold"/>
                <a:sym typeface="Raleway SemiBold"/>
              </a:defRPr>
            </a:lvl4pPr>
            <a:lvl5pPr indent="-514350" lvl="4" marL="2286000" rtl="0">
              <a:lnSpc>
                <a:spcPct val="100000"/>
              </a:lnSpc>
              <a:spcBef>
                <a:spcPts val="0"/>
              </a:spcBef>
              <a:spcAft>
                <a:spcPts val="0"/>
              </a:spcAft>
              <a:buSzPts val="4500"/>
              <a:buFont typeface="Raleway SemiBold"/>
              <a:buChar char="○"/>
              <a:defRPr sz="4500">
                <a:latin typeface="Raleway SemiBold"/>
                <a:ea typeface="Raleway SemiBold"/>
                <a:cs typeface="Raleway SemiBold"/>
                <a:sym typeface="Raleway SemiBold"/>
              </a:defRPr>
            </a:lvl5pPr>
            <a:lvl6pPr indent="-514350" lvl="5" marL="2743200" rtl="0">
              <a:lnSpc>
                <a:spcPct val="100000"/>
              </a:lnSpc>
              <a:spcBef>
                <a:spcPts val="0"/>
              </a:spcBef>
              <a:spcAft>
                <a:spcPts val="0"/>
              </a:spcAft>
              <a:buSzPts val="4500"/>
              <a:buFont typeface="Raleway SemiBold"/>
              <a:buChar char="■"/>
              <a:defRPr sz="4500">
                <a:latin typeface="Raleway SemiBold"/>
                <a:ea typeface="Raleway SemiBold"/>
                <a:cs typeface="Raleway SemiBold"/>
                <a:sym typeface="Raleway SemiBold"/>
              </a:defRPr>
            </a:lvl6pPr>
            <a:lvl7pPr indent="-514350" lvl="6" marL="3200400" rtl="0">
              <a:lnSpc>
                <a:spcPct val="100000"/>
              </a:lnSpc>
              <a:spcBef>
                <a:spcPts val="0"/>
              </a:spcBef>
              <a:spcAft>
                <a:spcPts val="0"/>
              </a:spcAft>
              <a:buSzPts val="4500"/>
              <a:buFont typeface="Raleway SemiBold"/>
              <a:buChar char="●"/>
              <a:defRPr sz="4500">
                <a:latin typeface="Raleway SemiBold"/>
                <a:ea typeface="Raleway SemiBold"/>
                <a:cs typeface="Raleway SemiBold"/>
                <a:sym typeface="Raleway SemiBold"/>
              </a:defRPr>
            </a:lvl7pPr>
            <a:lvl8pPr indent="-514350" lvl="7" marL="3657600" rtl="0">
              <a:lnSpc>
                <a:spcPct val="100000"/>
              </a:lnSpc>
              <a:spcBef>
                <a:spcPts val="0"/>
              </a:spcBef>
              <a:spcAft>
                <a:spcPts val="0"/>
              </a:spcAft>
              <a:buSzPts val="4500"/>
              <a:buFont typeface="Raleway SemiBold"/>
              <a:buChar char="○"/>
              <a:defRPr sz="4500">
                <a:latin typeface="Raleway SemiBold"/>
                <a:ea typeface="Raleway SemiBold"/>
                <a:cs typeface="Raleway SemiBold"/>
                <a:sym typeface="Raleway SemiBold"/>
              </a:defRPr>
            </a:lvl8pPr>
            <a:lvl9pPr indent="-514350" lvl="8" marL="4114800" rtl="0">
              <a:lnSpc>
                <a:spcPct val="100000"/>
              </a:lnSpc>
              <a:spcBef>
                <a:spcPts val="0"/>
              </a:spcBef>
              <a:spcAft>
                <a:spcPts val="0"/>
              </a:spcAft>
              <a:buSzPts val="4500"/>
              <a:buFont typeface="Raleway SemiBold"/>
              <a:buChar char="■"/>
              <a:defRPr sz="4500">
                <a:latin typeface="Raleway SemiBold"/>
                <a:ea typeface="Raleway SemiBold"/>
                <a:cs typeface="Raleway SemiBold"/>
                <a:sym typeface="Raleway SemiBold"/>
              </a:defRPr>
            </a:lvl9pPr>
          </a:lstStyle>
          <a:p/>
        </p:txBody>
      </p:sp>
      <p:sp>
        <p:nvSpPr>
          <p:cNvPr id="1213" name="Google Shape;1213;p46"/>
          <p:cNvSpPr txBox="1"/>
          <p:nvPr>
            <p:ph type="title"/>
          </p:nvPr>
        </p:nvSpPr>
        <p:spPr>
          <a:xfrm>
            <a:off x="12196440" y="3238195"/>
            <a:ext cx="8525700" cy="2457600"/>
          </a:xfrm>
          <a:prstGeom prst="rect">
            <a:avLst/>
          </a:prstGeom>
        </p:spPr>
        <p:txBody>
          <a:bodyPr anchorCtr="0" anchor="t" bIns="341325" lIns="341325" spcFirstLastPara="1" rIns="341325" wrap="square" tIns="341325">
            <a:noAutofit/>
          </a:bodyPr>
          <a:lstStyle>
            <a:lvl1pPr lvl="0" rtl="0" algn="ctr">
              <a:spcBef>
                <a:spcPts val="0"/>
              </a:spcBef>
              <a:spcAft>
                <a:spcPts val="0"/>
              </a:spcAft>
              <a:buClr>
                <a:schemeClr val="dk1"/>
              </a:buClr>
              <a:buSzPts val="10500"/>
              <a:buNone/>
              <a:defRPr sz="7800">
                <a:solidFill>
                  <a:schemeClr val="dk1"/>
                </a:solidFill>
              </a:defRPr>
            </a:lvl1pPr>
            <a:lvl2pPr lvl="1" rtl="0">
              <a:spcBef>
                <a:spcPts val="0"/>
              </a:spcBef>
              <a:spcAft>
                <a:spcPts val="0"/>
              </a:spcAft>
              <a:buClr>
                <a:schemeClr val="dk1"/>
              </a:buClr>
              <a:buSzPts val="10500"/>
              <a:buNone/>
              <a:defRPr>
                <a:solidFill>
                  <a:schemeClr val="dk1"/>
                </a:solidFill>
              </a:defRPr>
            </a:lvl2pPr>
            <a:lvl3pPr lvl="2" rtl="0">
              <a:spcBef>
                <a:spcPts val="0"/>
              </a:spcBef>
              <a:spcAft>
                <a:spcPts val="0"/>
              </a:spcAft>
              <a:buClr>
                <a:schemeClr val="dk1"/>
              </a:buClr>
              <a:buSzPts val="10500"/>
              <a:buNone/>
              <a:defRPr>
                <a:solidFill>
                  <a:schemeClr val="dk1"/>
                </a:solidFill>
              </a:defRPr>
            </a:lvl3pPr>
            <a:lvl4pPr lvl="3" rtl="0">
              <a:spcBef>
                <a:spcPts val="0"/>
              </a:spcBef>
              <a:spcAft>
                <a:spcPts val="0"/>
              </a:spcAft>
              <a:buClr>
                <a:schemeClr val="dk1"/>
              </a:buClr>
              <a:buSzPts val="10500"/>
              <a:buNone/>
              <a:defRPr>
                <a:solidFill>
                  <a:schemeClr val="dk1"/>
                </a:solidFill>
              </a:defRPr>
            </a:lvl4pPr>
            <a:lvl5pPr lvl="4" rtl="0">
              <a:spcBef>
                <a:spcPts val="0"/>
              </a:spcBef>
              <a:spcAft>
                <a:spcPts val="0"/>
              </a:spcAft>
              <a:buClr>
                <a:schemeClr val="dk1"/>
              </a:buClr>
              <a:buSzPts val="10500"/>
              <a:buNone/>
              <a:defRPr>
                <a:solidFill>
                  <a:schemeClr val="dk1"/>
                </a:solidFill>
              </a:defRPr>
            </a:lvl5pPr>
            <a:lvl6pPr lvl="5" rtl="0">
              <a:spcBef>
                <a:spcPts val="0"/>
              </a:spcBef>
              <a:spcAft>
                <a:spcPts val="0"/>
              </a:spcAft>
              <a:buClr>
                <a:schemeClr val="dk1"/>
              </a:buClr>
              <a:buSzPts val="10500"/>
              <a:buNone/>
              <a:defRPr>
                <a:solidFill>
                  <a:schemeClr val="dk1"/>
                </a:solidFill>
              </a:defRPr>
            </a:lvl6pPr>
            <a:lvl7pPr lvl="6" rtl="0">
              <a:spcBef>
                <a:spcPts val="0"/>
              </a:spcBef>
              <a:spcAft>
                <a:spcPts val="0"/>
              </a:spcAft>
              <a:buClr>
                <a:schemeClr val="dk1"/>
              </a:buClr>
              <a:buSzPts val="10500"/>
              <a:buNone/>
              <a:defRPr>
                <a:solidFill>
                  <a:schemeClr val="dk1"/>
                </a:solidFill>
              </a:defRPr>
            </a:lvl7pPr>
            <a:lvl8pPr lvl="7" rtl="0">
              <a:spcBef>
                <a:spcPts val="0"/>
              </a:spcBef>
              <a:spcAft>
                <a:spcPts val="0"/>
              </a:spcAft>
              <a:buClr>
                <a:schemeClr val="dk1"/>
              </a:buClr>
              <a:buSzPts val="10500"/>
              <a:buNone/>
              <a:defRPr>
                <a:solidFill>
                  <a:schemeClr val="dk1"/>
                </a:solidFill>
              </a:defRPr>
            </a:lvl8pPr>
            <a:lvl9pPr lvl="8" rtl="0">
              <a:spcBef>
                <a:spcPts val="0"/>
              </a:spcBef>
              <a:spcAft>
                <a:spcPts val="0"/>
              </a:spcAft>
              <a:buClr>
                <a:schemeClr val="dk1"/>
              </a:buClr>
              <a:buSzPts val="10500"/>
              <a:buNone/>
              <a:defRPr>
                <a:solidFill>
                  <a:schemeClr val="dk1"/>
                </a:solidFill>
              </a:defRPr>
            </a:lvl9pPr>
          </a:lstStyle>
          <a:p/>
        </p:txBody>
      </p:sp>
      <p:sp>
        <p:nvSpPr>
          <p:cNvPr id="1214" name="Google Shape;1214;p46"/>
          <p:cNvSpPr txBox="1"/>
          <p:nvPr>
            <p:ph idx="2" type="subTitle"/>
          </p:nvPr>
        </p:nvSpPr>
        <p:spPr>
          <a:xfrm>
            <a:off x="4325445" y="8113993"/>
            <a:ext cx="8832300" cy="3283200"/>
          </a:xfrm>
          <a:prstGeom prst="rect">
            <a:avLst/>
          </a:prstGeom>
          <a:noFill/>
          <a:ln>
            <a:noFill/>
          </a:ln>
        </p:spPr>
        <p:txBody>
          <a:bodyPr anchorCtr="0" anchor="ctr" bIns="341325" lIns="341325" spcFirstLastPara="1" rIns="341325" wrap="square" tIns="341325">
            <a:noAutofit/>
          </a:bodyPr>
          <a:lstStyle>
            <a:lvl1pPr lvl="0" rtl="0" algn="ctr">
              <a:lnSpc>
                <a:spcPct val="100000"/>
              </a:lnSpc>
              <a:spcBef>
                <a:spcPts val="0"/>
              </a:spcBef>
              <a:spcAft>
                <a:spcPts val="0"/>
              </a:spcAft>
              <a:buClr>
                <a:schemeClr val="dk1"/>
              </a:buClr>
              <a:buSzPts val="5200"/>
              <a:buFont typeface="Raleway SemiBold"/>
              <a:buNone/>
              <a:defRPr sz="15700">
                <a:solidFill>
                  <a:schemeClr val="dk1"/>
                </a:solidFill>
                <a:latin typeface="Gloria Hallelujah"/>
                <a:ea typeface="Gloria Hallelujah"/>
                <a:cs typeface="Gloria Hallelujah"/>
                <a:sym typeface="Gloria Hallelujah"/>
              </a:defRPr>
            </a:lvl1pPr>
            <a:lvl2pPr lvl="1"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2pPr>
            <a:lvl3pPr lvl="2"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3pPr>
            <a:lvl4pPr lvl="3"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4pPr>
            <a:lvl5pPr lvl="4"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5pPr>
            <a:lvl6pPr lvl="5"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6pPr>
            <a:lvl7pPr lvl="6"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7pPr>
            <a:lvl8pPr lvl="7"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8pPr>
            <a:lvl9pPr lvl="8"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9pPr>
          </a:lstStyle>
          <a:p/>
        </p:txBody>
      </p:sp>
      <p:sp>
        <p:nvSpPr>
          <p:cNvPr id="1215" name="Google Shape;1215;p46"/>
          <p:cNvSpPr/>
          <p:nvPr/>
        </p:nvSpPr>
        <p:spPr>
          <a:xfrm flipH="1">
            <a:off x="26375624" y="13673956"/>
            <a:ext cx="9008229" cy="11125995"/>
          </a:xfrm>
          <a:custGeom>
            <a:rect b="b" l="l" r="r" t="t"/>
            <a:pathLst>
              <a:path extrusionOk="0" h="17058" w="16369">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chemeClr val="accent1">
              <a:alpha val="4972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216" name="Google Shape;1216;p46"/>
          <p:cNvSpPr/>
          <p:nvPr/>
        </p:nvSpPr>
        <p:spPr>
          <a:xfrm flipH="1">
            <a:off x="-1645253" y="16981658"/>
            <a:ext cx="10541988" cy="5319693"/>
          </a:xfrm>
          <a:custGeom>
            <a:rect b="b" l="l" r="r" t="t"/>
            <a:pathLst>
              <a:path extrusionOk="0" h="7647" w="18552">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chemeClr val="lt2">
              <a:alpha val="4860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217" name="Google Shape;1217;p46"/>
          <p:cNvSpPr/>
          <p:nvPr/>
        </p:nvSpPr>
        <p:spPr>
          <a:xfrm flipH="1">
            <a:off x="23050011" y="-1015601"/>
            <a:ext cx="14125678" cy="4514188"/>
          </a:xfrm>
          <a:custGeom>
            <a:rect b="b" l="l" r="r" t="t"/>
            <a:pathLst>
              <a:path extrusionOk="0" h="6921" w="25668">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chemeClr val="dk2">
              <a:alpha val="4916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218" name="Google Shape;1218;p46"/>
          <p:cNvSpPr/>
          <p:nvPr/>
        </p:nvSpPr>
        <p:spPr>
          <a:xfrm>
            <a:off x="-3880136" y="-6824480"/>
            <a:ext cx="12205658" cy="11540823"/>
          </a:xfrm>
          <a:custGeom>
            <a:rect b="b" l="l" r="r" t="t"/>
            <a:pathLst>
              <a:path extrusionOk="0" h="17694" w="22179">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chemeClr val="accent2">
              <a:alpha val="5028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1219" name="Google Shape;1219;p46"/>
          <p:cNvGrpSpPr/>
          <p:nvPr/>
        </p:nvGrpSpPr>
        <p:grpSpPr>
          <a:xfrm rot="2063016">
            <a:off x="28889820" y="16797275"/>
            <a:ext cx="837797" cy="825667"/>
            <a:chOff x="1640475" y="1197075"/>
            <a:chExt cx="55475" cy="50250"/>
          </a:xfrm>
        </p:grpSpPr>
        <p:sp>
          <p:nvSpPr>
            <p:cNvPr id="1220" name="Google Shape;1220;p46"/>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221" name="Google Shape;1221;p46"/>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222" name="Google Shape;1222;p46"/>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1223" name="Google Shape;1223;p46"/>
          <p:cNvSpPr/>
          <p:nvPr/>
        </p:nvSpPr>
        <p:spPr>
          <a:xfrm rot="1071881">
            <a:off x="24741411" y="3029785"/>
            <a:ext cx="1933644" cy="524294"/>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1224" name="Google Shape;1224;p46"/>
          <p:cNvGrpSpPr/>
          <p:nvPr/>
        </p:nvGrpSpPr>
        <p:grpSpPr>
          <a:xfrm rot="-5400000">
            <a:off x="1749613" y="14909643"/>
            <a:ext cx="946232" cy="723188"/>
            <a:chOff x="1640475" y="1197075"/>
            <a:chExt cx="55475" cy="50250"/>
          </a:xfrm>
        </p:grpSpPr>
        <p:sp>
          <p:nvSpPr>
            <p:cNvPr id="1225" name="Google Shape;1225;p46"/>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226" name="Google Shape;1226;p46"/>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227" name="Google Shape;1227;p46"/>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1228" name="Google Shape;1228;p46"/>
          <p:cNvSpPr/>
          <p:nvPr/>
        </p:nvSpPr>
        <p:spPr>
          <a:xfrm rot="-9484292">
            <a:off x="3729636" y="-765612"/>
            <a:ext cx="2240082" cy="4014250"/>
          </a:xfrm>
          <a:custGeom>
            <a:rect b="b" l="l" r="r" t="t"/>
            <a:pathLst>
              <a:path extrusionOk="0" h="22473" w="14343">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7">
  <p:cSld name="TITLE_AND_BODY_1_1_1_2_1_1_1">
    <p:spTree>
      <p:nvGrpSpPr>
        <p:cNvPr id="1229" name="Shape 1229"/>
        <p:cNvGrpSpPr/>
        <p:nvPr/>
      </p:nvGrpSpPr>
      <p:grpSpPr>
        <a:xfrm>
          <a:off x="0" y="0"/>
          <a:ext cx="0" cy="0"/>
          <a:chOff x="0" y="0"/>
          <a:chExt cx="0" cy="0"/>
        </a:xfrm>
      </p:grpSpPr>
      <p:sp>
        <p:nvSpPr>
          <p:cNvPr id="1230" name="Google Shape;1230;p47"/>
          <p:cNvSpPr txBox="1"/>
          <p:nvPr>
            <p:ph type="title"/>
          </p:nvPr>
        </p:nvSpPr>
        <p:spPr>
          <a:xfrm>
            <a:off x="10964340" y="3238187"/>
            <a:ext cx="10989900" cy="2457600"/>
          </a:xfrm>
          <a:prstGeom prst="rect">
            <a:avLst/>
          </a:prstGeom>
        </p:spPr>
        <p:txBody>
          <a:bodyPr anchorCtr="0" anchor="t" bIns="341325" lIns="341325" spcFirstLastPara="1" rIns="341325" wrap="square" tIns="341325">
            <a:noAutofit/>
          </a:bodyPr>
          <a:lstStyle>
            <a:lvl1pPr lvl="0" rtl="0" algn="ctr">
              <a:spcBef>
                <a:spcPts val="0"/>
              </a:spcBef>
              <a:spcAft>
                <a:spcPts val="0"/>
              </a:spcAft>
              <a:buClr>
                <a:schemeClr val="dk1"/>
              </a:buClr>
              <a:buSzPts val="10500"/>
              <a:buNone/>
              <a:defRPr sz="7800">
                <a:solidFill>
                  <a:schemeClr val="dk1"/>
                </a:solidFill>
              </a:defRPr>
            </a:lvl1pPr>
            <a:lvl2pPr lvl="1" rtl="0">
              <a:spcBef>
                <a:spcPts val="0"/>
              </a:spcBef>
              <a:spcAft>
                <a:spcPts val="0"/>
              </a:spcAft>
              <a:buClr>
                <a:schemeClr val="dk1"/>
              </a:buClr>
              <a:buSzPts val="10500"/>
              <a:buNone/>
              <a:defRPr>
                <a:solidFill>
                  <a:schemeClr val="dk1"/>
                </a:solidFill>
              </a:defRPr>
            </a:lvl2pPr>
            <a:lvl3pPr lvl="2" rtl="0">
              <a:spcBef>
                <a:spcPts val="0"/>
              </a:spcBef>
              <a:spcAft>
                <a:spcPts val="0"/>
              </a:spcAft>
              <a:buClr>
                <a:schemeClr val="dk1"/>
              </a:buClr>
              <a:buSzPts val="10500"/>
              <a:buNone/>
              <a:defRPr>
                <a:solidFill>
                  <a:schemeClr val="dk1"/>
                </a:solidFill>
              </a:defRPr>
            </a:lvl3pPr>
            <a:lvl4pPr lvl="3" rtl="0">
              <a:spcBef>
                <a:spcPts val="0"/>
              </a:spcBef>
              <a:spcAft>
                <a:spcPts val="0"/>
              </a:spcAft>
              <a:buClr>
                <a:schemeClr val="dk1"/>
              </a:buClr>
              <a:buSzPts val="10500"/>
              <a:buNone/>
              <a:defRPr>
                <a:solidFill>
                  <a:schemeClr val="dk1"/>
                </a:solidFill>
              </a:defRPr>
            </a:lvl4pPr>
            <a:lvl5pPr lvl="4" rtl="0">
              <a:spcBef>
                <a:spcPts val="0"/>
              </a:spcBef>
              <a:spcAft>
                <a:spcPts val="0"/>
              </a:spcAft>
              <a:buClr>
                <a:schemeClr val="dk1"/>
              </a:buClr>
              <a:buSzPts val="10500"/>
              <a:buNone/>
              <a:defRPr>
                <a:solidFill>
                  <a:schemeClr val="dk1"/>
                </a:solidFill>
              </a:defRPr>
            </a:lvl5pPr>
            <a:lvl6pPr lvl="5" rtl="0">
              <a:spcBef>
                <a:spcPts val="0"/>
              </a:spcBef>
              <a:spcAft>
                <a:spcPts val="0"/>
              </a:spcAft>
              <a:buClr>
                <a:schemeClr val="dk1"/>
              </a:buClr>
              <a:buSzPts val="10500"/>
              <a:buNone/>
              <a:defRPr>
                <a:solidFill>
                  <a:schemeClr val="dk1"/>
                </a:solidFill>
              </a:defRPr>
            </a:lvl6pPr>
            <a:lvl7pPr lvl="6" rtl="0">
              <a:spcBef>
                <a:spcPts val="0"/>
              </a:spcBef>
              <a:spcAft>
                <a:spcPts val="0"/>
              </a:spcAft>
              <a:buClr>
                <a:schemeClr val="dk1"/>
              </a:buClr>
              <a:buSzPts val="10500"/>
              <a:buNone/>
              <a:defRPr>
                <a:solidFill>
                  <a:schemeClr val="dk1"/>
                </a:solidFill>
              </a:defRPr>
            </a:lvl7pPr>
            <a:lvl8pPr lvl="7" rtl="0">
              <a:spcBef>
                <a:spcPts val="0"/>
              </a:spcBef>
              <a:spcAft>
                <a:spcPts val="0"/>
              </a:spcAft>
              <a:buClr>
                <a:schemeClr val="dk1"/>
              </a:buClr>
              <a:buSzPts val="10500"/>
              <a:buNone/>
              <a:defRPr>
                <a:solidFill>
                  <a:schemeClr val="dk1"/>
                </a:solidFill>
              </a:defRPr>
            </a:lvl8pPr>
            <a:lvl9pPr lvl="8" rtl="0">
              <a:spcBef>
                <a:spcPts val="0"/>
              </a:spcBef>
              <a:spcAft>
                <a:spcPts val="0"/>
              </a:spcAft>
              <a:buClr>
                <a:schemeClr val="dk1"/>
              </a:buClr>
              <a:buSzPts val="10500"/>
              <a:buNone/>
              <a:defRPr>
                <a:solidFill>
                  <a:schemeClr val="dk1"/>
                </a:solidFill>
              </a:defRPr>
            </a:lvl9pPr>
          </a:lstStyle>
          <a:p/>
        </p:txBody>
      </p:sp>
      <p:sp>
        <p:nvSpPr>
          <p:cNvPr id="1231" name="Google Shape;1231;p47"/>
          <p:cNvSpPr txBox="1"/>
          <p:nvPr>
            <p:ph idx="1" type="subTitle"/>
          </p:nvPr>
        </p:nvSpPr>
        <p:spPr>
          <a:xfrm>
            <a:off x="10964520" y="10134933"/>
            <a:ext cx="10989900" cy="4003800"/>
          </a:xfrm>
          <a:prstGeom prst="rect">
            <a:avLst/>
          </a:prstGeom>
          <a:noFill/>
          <a:ln>
            <a:noFill/>
          </a:ln>
        </p:spPr>
        <p:txBody>
          <a:bodyPr anchorCtr="0" anchor="ctr" bIns="341325" lIns="341325" spcFirstLastPara="1" rIns="341325" wrap="square" tIns="341325">
            <a:noAutofit/>
          </a:bodyPr>
          <a:lstStyle>
            <a:lvl1pPr lvl="0" rtl="0" algn="ctr">
              <a:lnSpc>
                <a:spcPct val="100000"/>
              </a:lnSpc>
              <a:spcBef>
                <a:spcPts val="0"/>
              </a:spcBef>
              <a:spcAft>
                <a:spcPts val="0"/>
              </a:spcAft>
              <a:buClr>
                <a:schemeClr val="dk1"/>
              </a:buClr>
              <a:buSzPts val="5200"/>
              <a:buFont typeface="Raleway SemiBold"/>
              <a:buNone/>
              <a:defRPr sz="17200">
                <a:solidFill>
                  <a:schemeClr val="dk1"/>
                </a:solidFill>
                <a:latin typeface="Gloria Hallelujah"/>
                <a:ea typeface="Gloria Hallelujah"/>
                <a:cs typeface="Gloria Hallelujah"/>
                <a:sym typeface="Gloria Hallelujah"/>
              </a:defRPr>
            </a:lvl1pPr>
            <a:lvl2pPr lvl="1"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2pPr>
            <a:lvl3pPr lvl="2"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3pPr>
            <a:lvl4pPr lvl="3"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4pPr>
            <a:lvl5pPr lvl="4"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5pPr>
            <a:lvl6pPr lvl="5"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6pPr>
            <a:lvl7pPr lvl="6"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7pPr>
            <a:lvl8pPr lvl="7"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8pPr>
            <a:lvl9pPr lvl="8"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9pPr>
          </a:lstStyle>
          <a:p/>
        </p:txBody>
      </p:sp>
      <p:sp>
        <p:nvSpPr>
          <p:cNvPr id="1232" name="Google Shape;1232;p47"/>
          <p:cNvSpPr/>
          <p:nvPr/>
        </p:nvSpPr>
        <p:spPr>
          <a:xfrm>
            <a:off x="-346576" y="15034093"/>
            <a:ext cx="14174093" cy="7905542"/>
          </a:xfrm>
          <a:custGeom>
            <a:rect b="b" l="l" r="r" t="t"/>
            <a:pathLst>
              <a:path extrusionOk="0" h="11204" w="23808">
                <a:moveTo>
                  <a:pt x="1601" y="1"/>
                </a:moveTo>
                <a:cubicBezTo>
                  <a:pt x="1055" y="1"/>
                  <a:pt x="506" y="115"/>
                  <a:pt x="0" y="332"/>
                </a:cubicBezTo>
                <a:lnTo>
                  <a:pt x="0" y="11204"/>
                </a:lnTo>
                <a:lnTo>
                  <a:pt x="23808" y="11204"/>
                </a:lnTo>
                <a:cubicBezTo>
                  <a:pt x="23725" y="11045"/>
                  <a:pt x="23628" y="10895"/>
                  <a:pt x="23519" y="10757"/>
                </a:cubicBezTo>
                <a:cubicBezTo>
                  <a:pt x="23017" y="10126"/>
                  <a:pt x="22249" y="9748"/>
                  <a:pt x="21476" y="9748"/>
                </a:cubicBezTo>
                <a:cubicBezTo>
                  <a:pt x="21442" y="9748"/>
                  <a:pt x="21408" y="9749"/>
                  <a:pt x="21374" y="9751"/>
                </a:cubicBezTo>
                <a:cubicBezTo>
                  <a:pt x="20787" y="9776"/>
                  <a:pt x="20207" y="10007"/>
                  <a:pt x="19629" y="10007"/>
                </a:cubicBezTo>
                <a:cubicBezTo>
                  <a:pt x="19512" y="10007"/>
                  <a:pt x="19395" y="9998"/>
                  <a:pt x="19278" y="9975"/>
                </a:cubicBezTo>
                <a:cubicBezTo>
                  <a:pt x="19140" y="9948"/>
                  <a:pt x="19009" y="9906"/>
                  <a:pt x="18886" y="9850"/>
                </a:cubicBezTo>
                <a:cubicBezTo>
                  <a:pt x="18859" y="9838"/>
                  <a:pt x="18832" y="9826"/>
                  <a:pt x="18806" y="9811"/>
                </a:cubicBezTo>
                <a:cubicBezTo>
                  <a:pt x="17861" y="9333"/>
                  <a:pt x="17298" y="8089"/>
                  <a:pt x="16410" y="7398"/>
                </a:cubicBezTo>
                <a:cubicBezTo>
                  <a:pt x="15787" y="6913"/>
                  <a:pt x="15050" y="6730"/>
                  <a:pt x="14282" y="6730"/>
                </a:cubicBezTo>
                <a:cubicBezTo>
                  <a:pt x="13407" y="6730"/>
                  <a:pt x="12492" y="6967"/>
                  <a:pt x="11660" y="7265"/>
                </a:cubicBezTo>
                <a:cubicBezTo>
                  <a:pt x="10916" y="7531"/>
                  <a:pt x="10145" y="7839"/>
                  <a:pt x="9375" y="7839"/>
                </a:cubicBezTo>
                <a:cubicBezTo>
                  <a:pt x="9193" y="7839"/>
                  <a:pt x="9011" y="7822"/>
                  <a:pt x="8830" y="7783"/>
                </a:cubicBezTo>
                <a:cubicBezTo>
                  <a:pt x="7417" y="7481"/>
                  <a:pt x="6534" y="5988"/>
                  <a:pt x="5961" y="4572"/>
                </a:cubicBezTo>
                <a:cubicBezTo>
                  <a:pt x="5388" y="3156"/>
                  <a:pt x="4892" y="1585"/>
                  <a:pt x="3719" y="690"/>
                </a:cubicBezTo>
                <a:cubicBezTo>
                  <a:pt x="3105" y="220"/>
                  <a:pt x="2357" y="1"/>
                  <a:pt x="1601" y="1"/>
                </a:cubicBezTo>
                <a:close/>
              </a:path>
            </a:pathLst>
          </a:custGeom>
          <a:solidFill>
            <a:schemeClr val="dk2">
              <a:alpha val="4018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233" name="Google Shape;1233;p47"/>
          <p:cNvSpPr/>
          <p:nvPr/>
        </p:nvSpPr>
        <p:spPr>
          <a:xfrm rot="10800000">
            <a:off x="-2215453" y="-5399862"/>
            <a:ext cx="12680289" cy="11989454"/>
          </a:xfrm>
          <a:custGeom>
            <a:rect b="b" l="l" r="r" t="t"/>
            <a:pathLst>
              <a:path extrusionOk="0" h="17694" w="22179">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chemeClr val="accent1">
              <a:alpha val="4955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234" name="Google Shape;1234;p47"/>
          <p:cNvSpPr/>
          <p:nvPr/>
        </p:nvSpPr>
        <p:spPr>
          <a:xfrm flipH="1">
            <a:off x="25798673" y="12325770"/>
            <a:ext cx="9358567" cy="11558501"/>
          </a:xfrm>
          <a:custGeom>
            <a:rect b="b" l="l" r="r" t="t"/>
            <a:pathLst>
              <a:path extrusionOk="0" h="17058" w="16369">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chemeClr val="accent2">
              <a:alpha val="5000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235" name="Google Shape;1235;p47"/>
          <p:cNvSpPr/>
          <p:nvPr/>
        </p:nvSpPr>
        <p:spPr>
          <a:xfrm flipH="1" rot="10800000">
            <a:off x="22965126" y="-959761"/>
            <a:ext cx="10606642" cy="5181607"/>
          </a:xfrm>
          <a:custGeom>
            <a:rect b="b" l="l" r="r" t="t"/>
            <a:pathLst>
              <a:path extrusionOk="0" h="7647" w="18552">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chemeClr val="lt2">
              <a:alpha val="4860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1236" name="Google Shape;1236;p47"/>
          <p:cNvGrpSpPr/>
          <p:nvPr/>
        </p:nvGrpSpPr>
        <p:grpSpPr>
          <a:xfrm rot="-9742920">
            <a:off x="27874684" y="14098472"/>
            <a:ext cx="787817" cy="826492"/>
            <a:chOff x="1640475" y="1197075"/>
            <a:chExt cx="55475" cy="50250"/>
          </a:xfrm>
        </p:grpSpPr>
        <p:sp>
          <p:nvSpPr>
            <p:cNvPr id="1237" name="Google Shape;1237;p47"/>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238" name="Google Shape;1238;p47"/>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239" name="Google Shape;1239;p47"/>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1240" name="Google Shape;1240;p47"/>
          <p:cNvSpPr/>
          <p:nvPr/>
        </p:nvSpPr>
        <p:spPr>
          <a:xfrm flipH="1" rot="-2404002">
            <a:off x="24154201" y="987605"/>
            <a:ext cx="3406960" cy="843764"/>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241" name="Google Shape;1241;p47"/>
          <p:cNvSpPr/>
          <p:nvPr/>
        </p:nvSpPr>
        <p:spPr>
          <a:xfrm flipH="1" rot="-10799870">
            <a:off x="9194749" y="20809165"/>
            <a:ext cx="1962628" cy="544929"/>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1242" name="Google Shape;1242;p47"/>
          <p:cNvGrpSpPr/>
          <p:nvPr/>
        </p:nvGrpSpPr>
        <p:grpSpPr>
          <a:xfrm rot="6164414">
            <a:off x="2910115" y="1272533"/>
            <a:ext cx="1917755" cy="1500090"/>
            <a:chOff x="1640475" y="1197075"/>
            <a:chExt cx="55475" cy="50250"/>
          </a:xfrm>
        </p:grpSpPr>
        <p:sp>
          <p:nvSpPr>
            <p:cNvPr id="1243" name="Google Shape;1243;p47"/>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244" name="Google Shape;1244;p47"/>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245" name="Google Shape;1245;p47"/>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1246" name="Google Shape;1246;p47"/>
          <p:cNvSpPr/>
          <p:nvPr/>
        </p:nvSpPr>
        <p:spPr>
          <a:xfrm rot="10800000">
            <a:off x="20980847" y="17164573"/>
            <a:ext cx="4203310" cy="3644600"/>
          </a:xfrm>
          <a:custGeom>
            <a:rect b="b" l="l" r="r" t="t"/>
            <a:pathLst>
              <a:path extrusionOk="0" h="21613" w="29542">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247" name="Google Shape;1247;p47"/>
          <p:cNvSpPr/>
          <p:nvPr/>
        </p:nvSpPr>
        <p:spPr>
          <a:xfrm flipH="1" rot="6394715">
            <a:off x="31572515" y="13278243"/>
            <a:ext cx="2288666" cy="469968"/>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248" name="Google Shape;1248;p47"/>
          <p:cNvSpPr/>
          <p:nvPr/>
        </p:nvSpPr>
        <p:spPr>
          <a:xfrm rot="-10364384">
            <a:off x="1280804" y="5085151"/>
            <a:ext cx="2645261" cy="4892652"/>
          </a:xfrm>
          <a:custGeom>
            <a:rect b="b" l="l" r="r" t="t"/>
            <a:pathLst>
              <a:path extrusionOk="0" h="22473" w="14343">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8">
  <p:cSld name="TITLE_AND_BODY_1_1_1_2_1_1_1_1">
    <p:spTree>
      <p:nvGrpSpPr>
        <p:cNvPr id="1249" name="Shape 1249"/>
        <p:cNvGrpSpPr/>
        <p:nvPr/>
      </p:nvGrpSpPr>
      <p:grpSpPr>
        <a:xfrm>
          <a:off x="0" y="0"/>
          <a:ext cx="0" cy="0"/>
          <a:chOff x="0" y="0"/>
          <a:chExt cx="0" cy="0"/>
        </a:xfrm>
      </p:grpSpPr>
      <p:sp>
        <p:nvSpPr>
          <p:cNvPr id="1250" name="Google Shape;1250;p48"/>
          <p:cNvSpPr txBox="1"/>
          <p:nvPr>
            <p:ph idx="1" type="subTitle"/>
          </p:nvPr>
        </p:nvSpPr>
        <p:spPr>
          <a:xfrm>
            <a:off x="17190225" y="10051414"/>
            <a:ext cx="11142600" cy="5081700"/>
          </a:xfrm>
          <a:prstGeom prst="rect">
            <a:avLst/>
          </a:prstGeom>
          <a:noFill/>
          <a:ln>
            <a:noFill/>
          </a:ln>
        </p:spPr>
        <p:txBody>
          <a:bodyPr anchorCtr="0" anchor="ctr" bIns="341325" lIns="341325" spcFirstLastPara="1" rIns="341325" wrap="square" tIns="341325">
            <a:noAutofit/>
          </a:bodyPr>
          <a:lstStyle>
            <a:lvl1pPr lvl="0" rtl="0">
              <a:lnSpc>
                <a:spcPct val="100000"/>
              </a:lnSpc>
              <a:spcBef>
                <a:spcPts val="0"/>
              </a:spcBef>
              <a:spcAft>
                <a:spcPts val="0"/>
              </a:spcAft>
              <a:buClr>
                <a:schemeClr val="dk1"/>
              </a:buClr>
              <a:buSzPts val="5200"/>
              <a:buFont typeface="Raleway SemiBold"/>
              <a:buNone/>
              <a:defRPr sz="6000">
                <a:solidFill>
                  <a:schemeClr val="dk1"/>
                </a:solidFill>
                <a:latin typeface="Raleway SemiBold"/>
                <a:ea typeface="Raleway SemiBold"/>
                <a:cs typeface="Raleway SemiBold"/>
                <a:sym typeface="Raleway SemiBold"/>
              </a:defRPr>
            </a:lvl1pPr>
            <a:lvl2pPr lvl="1"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2pPr>
            <a:lvl3pPr lvl="2"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3pPr>
            <a:lvl4pPr lvl="3"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4pPr>
            <a:lvl5pPr lvl="4"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5pPr>
            <a:lvl6pPr lvl="5"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6pPr>
            <a:lvl7pPr lvl="6"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7pPr>
            <a:lvl8pPr lvl="7"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8pPr>
            <a:lvl9pPr lvl="8"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9pPr>
          </a:lstStyle>
          <a:p/>
        </p:txBody>
      </p:sp>
      <p:sp>
        <p:nvSpPr>
          <p:cNvPr id="1251" name="Google Shape;1251;p48"/>
          <p:cNvSpPr txBox="1"/>
          <p:nvPr>
            <p:ph type="title"/>
          </p:nvPr>
        </p:nvSpPr>
        <p:spPr>
          <a:xfrm>
            <a:off x="11045430" y="3238187"/>
            <a:ext cx="10827900" cy="2457600"/>
          </a:xfrm>
          <a:prstGeom prst="rect">
            <a:avLst/>
          </a:prstGeom>
        </p:spPr>
        <p:txBody>
          <a:bodyPr anchorCtr="0" anchor="t" bIns="341325" lIns="341325" spcFirstLastPara="1" rIns="341325" wrap="square" tIns="341325">
            <a:noAutofit/>
          </a:bodyPr>
          <a:lstStyle>
            <a:lvl1pPr lvl="0" rtl="0" algn="ctr">
              <a:spcBef>
                <a:spcPts val="0"/>
              </a:spcBef>
              <a:spcAft>
                <a:spcPts val="0"/>
              </a:spcAft>
              <a:buClr>
                <a:schemeClr val="dk1"/>
              </a:buClr>
              <a:buSzPts val="10500"/>
              <a:buNone/>
              <a:defRPr sz="7800">
                <a:solidFill>
                  <a:schemeClr val="dk1"/>
                </a:solidFill>
              </a:defRPr>
            </a:lvl1pPr>
            <a:lvl2pPr lvl="1" rtl="0">
              <a:spcBef>
                <a:spcPts val="0"/>
              </a:spcBef>
              <a:spcAft>
                <a:spcPts val="0"/>
              </a:spcAft>
              <a:buClr>
                <a:schemeClr val="dk1"/>
              </a:buClr>
              <a:buSzPts val="10500"/>
              <a:buNone/>
              <a:defRPr>
                <a:solidFill>
                  <a:schemeClr val="dk1"/>
                </a:solidFill>
              </a:defRPr>
            </a:lvl2pPr>
            <a:lvl3pPr lvl="2" rtl="0">
              <a:spcBef>
                <a:spcPts val="0"/>
              </a:spcBef>
              <a:spcAft>
                <a:spcPts val="0"/>
              </a:spcAft>
              <a:buClr>
                <a:schemeClr val="dk1"/>
              </a:buClr>
              <a:buSzPts val="10500"/>
              <a:buNone/>
              <a:defRPr>
                <a:solidFill>
                  <a:schemeClr val="dk1"/>
                </a:solidFill>
              </a:defRPr>
            </a:lvl3pPr>
            <a:lvl4pPr lvl="3" rtl="0">
              <a:spcBef>
                <a:spcPts val="0"/>
              </a:spcBef>
              <a:spcAft>
                <a:spcPts val="0"/>
              </a:spcAft>
              <a:buClr>
                <a:schemeClr val="dk1"/>
              </a:buClr>
              <a:buSzPts val="10500"/>
              <a:buNone/>
              <a:defRPr>
                <a:solidFill>
                  <a:schemeClr val="dk1"/>
                </a:solidFill>
              </a:defRPr>
            </a:lvl4pPr>
            <a:lvl5pPr lvl="4" rtl="0">
              <a:spcBef>
                <a:spcPts val="0"/>
              </a:spcBef>
              <a:spcAft>
                <a:spcPts val="0"/>
              </a:spcAft>
              <a:buClr>
                <a:schemeClr val="dk1"/>
              </a:buClr>
              <a:buSzPts val="10500"/>
              <a:buNone/>
              <a:defRPr>
                <a:solidFill>
                  <a:schemeClr val="dk1"/>
                </a:solidFill>
              </a:defRPr>
            </a:lvl5pPr>
            <a:lvl6pPr lvl="5" rtl="0">
              <a:spcBef>
                <a:spcPts val="0"/>
              </a:spcBef>
              <a:spcAft>
                <a:spcPts val="0"/>
              </a:spcAft>
              <a:buClr>
                <a:schemeClr val="dk1"/>
              </a:buClr>
              <a:buSzPts val="10500"/>
              <a:buNone/>
              <a:defRPr>
                <a:solidFill>
                  <a:schemeClr val="dk1"/>
                </a:solidFill>
              </a:defRPr>
            </a:lvl6pPr>
            <a:lvl7pPr lvl="6" rtl="0">
              <a:spcBef>
                <a:spcPts val="0"/>
              </a:spcBef>
              <a:spcAft>
                <a:spcPts val="0"/>
              </a:spcAft>
              <a:buClr>
                <a:schemeClr val="dk1"/>
              </a:buClr>
              <a:buSzPts val="10500"/>
              <a:buNone/>
              <a:defRPr>
                <a:solidFill>
                  <a:schemeClr val="dk1"/>
                </a:solidFill>
              </a:defRPr>
            </a:lvl7pPr>
            <a:lvl8pPr lvl="7" rtl="0">
              <a:spcBef>
                <a:spcPts val="0"/>
              </a:spcBef>
              <a:spcAft>
                <a:spcPts val="0"/>
              </a:spcAft>
              <a:buClr>
                <a:schemeClr val="dk1"/>
              </a:buClr>
              <a:buSzPts val="10500"/>
              <a:buNone/>
              <a:defRPr>
                <a:solidFill>
                  <a:schemeClr val="dk1"/>
                </a:solidFill>
              </a:defRPr>
            </a:lvl8pPr>
            <a:lvl9pPr lvl="8" rtl="0">
              <a:spcBef>
                <a:spcPts val="0"/>
              </a:spcBef>
              <a:spcAft>
                <a:spcPts val="0"/>
              </a:spcAft>
              <a:buClr>
                <a:schemeClr val="dk1"/>
              </a:buClr>
              <a:buSzPts val="10500"/>
              <a:buNone/>
              <a:defRPr>
                <a:solidFill>
                  <a:schemeClr val="dk1"/>
                </a:solidFill>
              </a:defRPr>
            </a:lvl9pPr>
          </a:lstStyle>
          <a:p/>
        </p:txBody>
      </p:sp>
      <p:sp>
        <p:nvSpPr>
          <p:cNvPr id="1252" name="Google Shape;1252;p48"/>
          <p:cNvSpPr/>
          <p:nvPr/>
        </p:nvSpPr>
        <p:spPr>
          <a:xfrm flipH="1" rot="10800000">
            <a:off x="25388765" y="-1462152"/>
            <a:ext cx="8595688" cy="10601624"/>
          </a:xfrm>
          <a:custGeom>
            <a:rect b="b" l="l" r="r" t="t"/>
            <a:pathLst>
              <a:path extrusionOk="0" h="15232" w="14637">
                <a:moveTo>
                  <a:pt x="11445" y="0"/>
                </a:moveTo>
                <a:cubicBezTo>
                  <a:pt x="11308" y="0"/>
                  <a:pt x="11172" y="12"/>
                  <a:pt x="11039" y="38"/>
                </a:cubicBezTo>
                <a:cubicBezTo>
                  <a:pt x="10644" y="116"/>
                  <a:pt x="10316" y="327"/>
                  <a:pt x="10145" y="596"/>
                </a:cubicBezTo>
                <a:cubicBezTo>
                  <a:pt x="9794" y="1152"/>
                  <a:pt x="10018" y="1791"/>
                  <a:pt x="9781" y="2367"/>
                </a:cubicBezTo>
                <a:cubicBezTo>
                  <a:pt x="9296" y="3551"/>
                  <a:pt x="6867" y="3019"/>
                  <a:pt x="6220" y="4123"/>
                </a:cubicBezTo>
                <a:cubicBezTo>
                  <a:pt x="6016" y="4474"/>
                  <a:pt x="6063" y="4867"/>
                  <a:pt x="6119" y="5237"/>
                </a:cubicBezTo>
                <a:cubicBezTo>
                  <a:pt x="6188" y="5684"/>
                  <a:pt x="6293" y="6128"/>
                  <a:pt x="6331" y="6578"/>
                </a:cubicBezTo>
                <a:cubicBezTo>
                  <a:pt x="6392" y="7292"/>
                  <a:pt x="6256" y="8099"/>
                  <a:pt x="5518" y="8624"/>
                </a:cubicBezTo>
                <a:cubicBezTo>
                  <a:pt x="4829" y="9115"/>
                  <a:pt x="3797" y="9174"/>
                  <a:pt x="2910" y="9343"/>
                </a:cubicBezTo>
                <a:cubicBezTo>
                  <a:pt x="2462" y="9427"/>
                  <a:pt x="2020" y="9543"/>
                  <a:pt x="1637" y="9735"/>
                </a:cubicBezTo>
                <a:cubicBezTo>
                  <a:pt x="1309" y="9901"/>
                  <a:pt x="1030" y="10112"/>
                  <a:pt x="810" y="10355"/>
                </a:cubicBezTo>
                <a:cubicBezTo>
                  <a:pt x="347" y="10864"/>
                  <a:pt x="157" y="11482"/>
                  <a:pt x="81" y="12082"/>
                </a:cubicBezTo>
                <a:cubicBezTo>
                  <a:pt x="1" y="12715"/>
                  <a:pt x="23" y="13379"/>
                  <a:pt x="158" y="14007"/>
                </a:cubicBezTo>
                <a:cubicBezTo>
                  <a:pt x="228" y="14329"/>
                  <a:pt x="371" y="14667"/>
                  <a:pt x="709" y="14896"/>
                </a:cubicBezTo>
                <a:cubicBezTo>
                  <a:pt x="1077" y="15146"/>
                  <a:pt x="1583" y="15204"/>
                  <a:pt x="2068" y="15214"/>
                </a:cubicBezTo>
                <a:cubicBezTo>
                  <a:pt x="2549" y="15226"/>
                  <a:pt x="3032" y="15229"/>
                  <a:pt x="3515" y="15229"/>
                </a:cubicBezTo>
                <a:cubicBezTo>
                  <a:pt x="4226" y="15229"/>
                  <a:pt x="4937" y="15222"/>
                  <a:pt x="5646" y="15222"/>
                </a:cubicBezTo>
                <a:cubicBezTo>
                  <a:pt x="5675" y="15222"/>
                  <a:pt x="5704" y="15222"/>
                  <a:pt x="5733" y="15222"/>
                </a:cubicBezTo>
                <a:lnTo>
                  <a:pt x="9469" y="15227"/>
                </a:lnTo>
                <a:cubicBezTo>
                  <a:pt x="10086" y="15228"/>
                  <a:pt x="10704" y="15228"/>
                  <a:pt x="11322" y="15229"/>
                </a:cubicBezTo>
                <a:cubicBezTo>
                  <a:pt x="11640" y="15230"/>
                  <a:pt x="11959" y="15231"/>
                  <a:pt x="12278" y="15231"/>
                </a:cubicBezTo>
                <a:cubicBezTo>
                  <a:pt x="12529" y="15231"/>
                  <a:pt x="12784" y="15225"/>
                  <a:pt x="13014" y="15145"/>
                </a:cubicBezTo>
                <a:cubicBezTo>
                  <a:pt x="13410" y="15008"/>
                  <a:pt x="13574" y="14685"/>
                  <a:pt x="13640" y="14388"/>
                </a:cubicBezTo>
                <a:cubicBezTo>
                  <a:pt x="13728" y="13988"/>
                  <a:pt x="13742" y="13577"/>
                  <a:pt x="13785" y="13173"/>
                </a:cubicBezTo>
                <a:cubicBezTo>
                  <a:pt x="13882" y="12264"/>
                  <a:pt x="13977" y="11357"/>
                  <a:pt x="14072" y="10449"/>
                </a:cubicBezTo>
                <a:cubicBezTo>
                  <a:pt x="14166" y="9541"/>
                  <a:pt x="14259" y="8633"/>
                  <a:pt x="14352" y="7724"/>
                </a:cubicBezTo>
                <a:cubicBezTo>
                  <a:pt x="14437" y="6875"/>
                  <a:pt x="14530" y="6026"/>
                  <a:pt x="14567" y="5174"/>
                </a:cubicBezTo>
                <a:cubicBezTo>
                  <a:pt x="14637" y="3541"/>
                  <a:pt x="14491" y="1869"/>
                  <a:pt x="13640" y="340"/>
                </a:cubicBezTo>
                <a:cubicBezTo>
                  <a:pt x="13611" y="289"/>
                  <a:pt x="13548" y="267"/>
                  <a:pt x="13488" y="267"/>
                </a:cubicBezTo>
                <a:cubicBezTo>
                  <a:pt x="13394" y="267"/>
                  <a:pt x="13305" y="319"/>
                  <a:pt x="13349" y="398"/>
                </a:cubicBezTo>
                <a:cubicBezTo>
                  <a:pt x="13385" y="461"/>
                  <a:pt x="13419" y="526"/>
                  <a:pt x="13452" y="589"/>
                </a:cubicBezTo>
                <a:cubicBezTo>
                  <a:pt x="13105" y="411"/>
                  <a:pt x="12738" y="253"/>
                  <a:pt x="12342" y="140"/>
                </a:cubicBezTo>
                <a:cubicBezTo>
                  <a:pt x="12060" y="59"/>
                  <a:pt x="11751" y="0"/>
                  <a:pt x="11445" y="0"/>
                </a:cubicBezTo>
                <a:close/>
              </a:path>
            </a:pathLst>
          </a:custGeom>
          <a:solidFill>
            <a:schemeClr val="accent1">
              <a:alpha val="4955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253" name="Google Shape;1253;p48"/>
          <p:cNvSpPr/>
          <p:nvPr/>
        </p:nvSpPr>
        <p:spPr>
          <a:xfrm rot="10800000">
            <a:off x="-887238" y="18000947"/>
            <a:ext cx="7725372" cy="4493441"/>
          </a:xfrm>
          <a:custGeom>
            <a:rect b="b" l="l" r="r" t="t"/>
            <a:pathLst>
              <a:path extrusionOk="0" h="6456" w="13155">
                <a:moveTo>
                  <a:pt x="11275" y="1"/>
                </a:moveTo>
                <a:lnTo>
                  <a:pt x="11275" y="4"/>
                </a:lnTo>
                <a:lnTo>
                  <a:pt x="209" y="2"/>
                </a:lnTo>
                <a:cubicBezTo>
                  <a:pt x="185" y="57"/>
                  <a:pt x="164" y="111"/>
                  <a:pt x="145" y="167"/>
                </a:cubicBezTo>
                <a:cubicBezTo>
                  <a:pt x="138" y="184"/>
                  <a:pt x="132" y="203"/>
                  <a:pt x="127" y="221"/>
                </a:cubicBezTo>
                <a:cubicBezTo>
                  <a:pt x="59" y="429"/>
                  <a:pt x="18" y="643"/>
                  <a:pt x="6" y="860"/>
                </a:cubicBezTo>
                <a:cubicBezTo>
                  <a:pt x="0" y="984"/>
                  <a:pt x="3" y="1110"/>
                  <a:pt x="14" y="1233"/>
                </a:cubicBezTo>
                <a:cubicBezTo>
                  <a:pt x="16" y="1251"/>
                  <a:pt x="18" y="1270"/>
                  <a:pt x="20" y="1288"/>
                </a:cubicBezTo>
                <a:cubicBezTo>
                  <a:pt x="60" y="1638"/>
                  <a:pt x="172" y="1982"/>
                  <a:pt x="341" y="2300"/>
                </a:cubicBezTo>
                <a:cubicBezTo>
                  <a:pt x="351" y="2319"/>
                  <a:pt x="361" y="2337"/>
                  <a:pt x="371" y="2355"/>
                </a:cubicBezTo>
                <a:cubicBezTo>
                  <a:pt x="531" y="2642"/>
                  <a:pt x="740" y="2905"/>
                  <a:pt x="987" y="3134"/>
                </a:cubicBezTo>
                <a:cubicBezTo>
                  <a:pt x="1075" y="3217"/>
                  <a:pt x="1169" y="3295"/>
                  <a:pt x="1269" y="3368"/>
                </a:cubicBezTo>
                <a:cubicBezTo>
                  <a:pt x="1295" y="3387"/>
                  <a:pt x="1320" y="3405"/>
                  <a:pt x="1345" y="3422"/>
                </a:cubicBezTo>
                <a:cubicBezTo>
                  <a:pt x="1608" y="3604"/>
                  <a:pt x="1902" y="3745"/>
                  <a:pt x="2218" y="3827"/>
                </a:cubicBezTo>
                <a:cubicBezTo>
                  <a:pt x="2441" y="3883"/>
                  <a:pt x="2668" y="3908"/>
                  <a:pt x="2896" y="3908"/>
                </a:cubicBezTo>
                <a:cubicBezTo>
                  <a:pt x="3496" y="3908"/>
                  <a:pt x="4103" y="3734"/>
                  <a:pt x="4654" y="3501"/>
                </a:cubicBezTo>
                <a:cubicBezTo>
                  <a:pt x="4713" y="3476"/>
                  <a:pt x="4773" y="3450"/>
                  <a:pt x="4833" y="3424"/>
                </a:cubicBezTo>
                <a:cubicBezTo>
                  <a:pt x="4873" y="3406"/>
                  <a:pt x="4915" y="3387"/>
                  <a:pt x="4955" y="3369"/>
                </a:cubicBezTo>
                <a:cubicBezTo>
                  <a:pt x="5539" y="3105"/>
                  <a:pt x="6130" y="2820"/>
                  <a:pt x="6764" y="2820"/>
                </a:cubicBezTo>
                <a:cubicBezTo>
                  <a:pt x="6811" y="2820"/>
                  <a:pt x="6859" y="2822"/>
                  <a:pt x="6907" y="2825"/>
                </a:cubicBezTo>
                <a:cubicBezTo>
                  <a:pt x="7405" y="2860"/>
                  <a:pt x="7836" y="3071"/>
                  <a:pt x="8213" y="3369"/>
                </a:cubicBezTo>
                <a:cubicBezTo>
                  <a:pt x="8237" y="3387"/>
                  <a:pt x="8259" y="3405"/>
                  <a:pt x="8281" y="3424"/>
                </a:cubicBezTo>
                <a:cubicBezTo>
                  <a:pt x="8634" y="3715"/>
                  <a:pt x="8939" y="4078"/>
                  <a:pt x="9207" y="4436"/>
                </a:cubicBezTo>
                <a:cubicBezTo>
                  <a:pt x="9219" y="4454"/>
                  <a:pt x="9233" y="4472"/>
                  <a:pt x="9246" y="4490"/>
                </a:cubicBezTo>
                <a:cubicBezTo>
                  <a:pt x="9246" y="4490"/>
                  <a:pt x="9247" y="4490"/>
                  <a:pt x="9247" y="4491"/>
                </a:cubicBezTo>
                <a:cubicBezTo>
                  <a:pt x="9498" y="4831"/>
                  <a:pt x="9757" y="5189"/>
                  <a:pt x="10053" y="5504"/>
                </a:cubicBezTo>
                <a:cubicBezTo>
                  <a:pt x="10070" y="5523"/>
                  <a:pt x="10087" y="5541"/>
                  <a:pt x="10104" y="5559"/>
                </a:cubicBezTo>
                <a:cubicBezTo>
                  <a:pt x="10436" y="5901"/>
                  <a:pt x="10812" y="6189"/>
                  <a:pt x="11272" y="6342"/>
                </a:cubicBezTo>
                <a:cubicBezTo>
                  <a:pt x="11292" y="6348"/>
                  <a:pt x="11311" y="6355"/>
                  <a:pt x="11333" y="6361"/>
                </a:cubicBezTo>
                <a:cubicBezTo>
                  <a:pt x="11361" y="6370"/>
                  <a:pt x="11391" y="6378"/>
                  <a:pt x="11420" y="6386"/>
                </a:cubicBezTo>
                <a:cubicBezTo>
                  <a:pt x="11605" y="6434"/>
                  <a:pt x="11791" y="6456"/>
                  <a:pt x="11976" y="6456"/>
                </a:cubicBezTo>
                <a:cubicBezTo>
                  <a:pt x="12384" y="6456"/>
                  <a:pt x="12786" y="6349"/>
                  <a:pt x="13154" y="6177"/>
                </a:cubicBezTo>
                <a:lnTo>
                  <a:pt x="13154" y="5505"/>
                </a:lnTo>
                <a:lnTo>
                  <a:pt x="13154" y="4492"/>
                </a:lnTo>
                <a:lnTo>
                  <a:pt x="13154" y="3371"/>
                </a:lnTo>
                <a:lnTo>
                  <a:pt x="13155" y="2358"/>
                </a:lnTo>
                <a:lnTo>
                  <a:pt x="13155" y="1236"/>
                </a:lnTo>
                <a:lnTo>
                  <a:pt x="13155" y="221"/>
                </a:lnTo>
                <a:lnTo>
                  <a:pt x="13155" y="5"/>
                </a:lnTo>
                <a:lnTo>
                  <a:pt x="11334" y="4"/>
                </a:lnTo>
                <a:lnTo>
                  <a:pt x="11334" y="1"/>
                </a:lnTo>
                <a:close/>
              </a:path>
            </a:pathLst>
          </a:custGeom>
          <a:solidFill>
            <a:schemeClr val="accent2">
              <a:alpha val="5000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254" name="Google Shape;1254;p48"/>
          <p:cNvSpPr/>
          <p:nvPr/>
        </p:nvSpPr>
        <p:spPr>
          <a:xfrm>
            <a:off x="-5496345" y="-1462210"/>
            <a:ext cx="16943553" cy="6771481"/>
          </a:xfrm>
          <a:custGeom>
            <a:rect b="b" l="l" r="r" t="t"/>
            <a:pathLst>
              <a:path extrusionOk="0" h="9729" w="28852">
                <a:moveTo>
                  <a:pt x="27909" y="1"/>
                </a:moveTo>
                <a:cubicBezTo>
                  <a:pt x="27641" y="1"/>
                  <a:pt x="27359" y="65"/>
                  <a:pt x="27138" y="117"/>
                </a:cubicBezTo>
                <a:cubicBezTo>
                  <a:pt x="26393" y="292"/>
                  <a:pt x="25642" y="438"/>
                  <a:pt x="24886" y="556"/>
                </a:cubicBezTo>
                <a:cubicBezTo>
                  <a:pt x="23384" y="791"/>
                  <a:pt x="21867" y="918"/>
                  <a:pt x="20347" y="969"/>
                </a:cubicBezTo>
                <a:cubicBezTo>
                  <a:pt x="19779" y="988"/>
                  <a:pt x="19211" y="997"/>
                  <a:pt x="18643" y="997"/>
                </a:cubicBezTo>
                <a:cubicBezTo>
                  <a:pt x="16156" y="997"/>
                  <a:pt x="13669" y="829"/>
                  <a:pt x="11190" y="628"/>
                </a:cubicBezTo>
                <a:cubicBezTo>
                  <a:pt x="9660" y="504"/>
                  <a:pt x="8132" y="368"/>
                  <a:pt x="6601" y="249"/>
                </a:cubicBezTo>
                <a:cubicBezTo>
                  <a:pt x="5839" y="189"/>
                  <a:pt x="5076" y="132"/>
                  <a:pt x="4312" y="87"/>
                </a:cubicBezTo>
                <a:cubicBezTo>
                  <a:pt x="4099" y="75"/>
                  <a:pt x="3881" y="64"/>
                  <a:pt x="3664" y="64"/>
                </a:cubicBezTo>
                <a:cubicBezTo>
                  <a:pt x="3221" y="64"/>
                  <a:pt x="2777" y="107"/>
                  <a:pt x="2362" y="261"/>
                </a:cubicBezTo>
                <a:cubicBezTo>
                  <a:pt x="1198" y="695"/>
                  <a:pt x="625" y="1959"/>
                  <a:pt x="327" y="3085"/>
                </a:cubicBezTo>
                <a:cubicBezTo>
                  <a:pt x="51" y="4125"/>
                  <a:pt x="0" y="5240"/>
                  <a:pt x="241" y="6293"/>
                </a:cubicBezTo>
                <a:cubicBezTo>
                  <a:pt x="475" y="7320"/>
                  <a:pt x="1013" y="8271"/>
                  <a:pt x="1861" y="8911"/>
                </a:cubicBezTo>
                <a:cubicBezTo>
                  <a:pt x="2297" y="9241"/>
                  <a:pt x="2827" y="9490"/>
                  <a:pt x="3378" y="9490"/>
                </a:cubicBezTo>
                <a:cubicBezTo>
                  <a:pt x="3472" y="9490"/>
                  <a:pt x="3567" y="9482"/>
                  <a:pt x="3662" y="9467"/>
                </a:cubicBezTo>
                <a:cubicBezTo>
                  <a:pt x="4312" y="9361"/>
                  <a:pt x="4799" y="8877"/>
                  <a:pt x="5302" y="8495"/>
                </a:cubicBezTo>
                <a:cubicBezTo>
                  <a:pt x="5837" y="8088"/>
                  <a:pt x="6442" y="7738"/>
                  <a:pt x="7106" y="7594"/>
                </a:cubicBezTo>
                <a:cubicBezTo>
                  <a:pt x="7279" y="7557"/>
                  <a:pt x="7450" y="7538"/>
                  <a:pt x="7618" y="7538"/>
                </a:cubicBezTo>
                <a:cubicBezTo>
                  <a:pt x="8095" y="7538"/>
                  <a:pt x="8551" y="7686"/>
                  <a:pt x="8965" y="7966"/>
                </a:cubicBezTo>
                <a:cubicBezTo>
                  <a:pt x="9884" y="8588"/>
                  <a:pt x="10692" y="9729"/>
                  <a:pt x="11891" y="9729"/>
                </a:cubicBezTo>
                <a:cubicBezTo>
                  <a:pt x="11980" y="9729"/>
                  <a:pt x="12071" y="9723"/>
                  <a:pt x="12164" y="9709"/>
                </a:cubicBezTo>
                <a:cubicBezTo>
                  <a:pt x="13260" y="9554"/>
                  <a:pt x="13511" y="8401"/>
                  <a:pt x="13804" y="7521"/>
                </a:cubicBezTo>
                <a:cubicBezTo>
                  <a:pt x="13945" y="7099"/>
                  <a:pt x="14127" y="6643"/>
                  <a:pt x="14504" y="6377"/>
                </a:cubicBezTo>
                <a:cubicBezTo>
                  <a:pt x="14738" y="6212"/>
                  <a:pt x="15003" y="6142"/>
                  <a:pt x="15276" y="6142"/>
                </a:cubicBezTo>
                <a:cubicBezTo>
                  <a:pt x="15402" y="6142"/>
                  <a:pt x="15530" y="6157"/>
                  <a:pt x="15656" y="6184"/>
                </a:cubicBezTo>
                <a:cubicBezTo>
                  <a:pt x="16572" y="6381"/>
                  <a:pt x="17354" y="6961"/>
                  <a:pt x="18244" y="7232"/>
                </a:cubicBezTo>
                <a:cubicBezTo>
                  <a:pt x="18502" y="7311"/>
                  <a:pt x="18774" y="7363"/>
                  <a:pt x="19044" y="7363"/>
                </a:cubicBezTo>
                <a:cubicBezTo>
                  <a:pt x="19207" y="7363"/>
                  <a:pt x="19369" y="7344"/>
                  <a:pt x="19529" y="7301"/>
                </a:cubicBezTo>
                <a:cubicBezTo>
                  <a:pt x="19978" y="7178"/>
                  <a:pt x="20331" y="6877"/>
                  <a:pt x="20595" y="6501"/>
                </a:cubicBezTo>
                <a:cubicBezTo>
                  <a:pt x="21130" y="5738"/>
                  <a:pt x="21292" y="4712"/>
                  <a:pt x="21999" y="4070"/>
                </a:cubicBezTo>
                <a:cubicBezTo>
                  <a:pt x="22362" y="3741"/>
                  <a:pt x="22807" y="3634"/>
                  <a:pt x="23269" y="3634"/>
                </a:cubicBezTo>
                <a:cubicBezTo>
                  <a:pt x="23739" y="3634"/>
                  <a:pt x="24227" y="3745"/>
                  <a:pt x="24664" y="3849"/>
                </a:cubicBezTo>
                <a:cubicBezTo>
                  <a:pt x="25227" y="3981"/>
                  <a:pt x="25851" y="4166"/>
                  <a:pt x="26455" y="4166"/>
                </a:cubicBezTo>
                <a:cubicBezTo>
                  <a:pt x="26763" y="4166"/>
                  <a:pt x="27066" y="4118"/>
                  <a:pt x="27353" y="3990"/>
                </a:cubicBezTo>
                <a:cubicBezTo>
                  <a:pt x="28400" y="3523"/>
                  <a:pt x="28496" y="2313"/>
                  <a:pt x="28400" y="1304"/>
                </a:cubicBezTo>
                <a:cubicBezTo>
                  <a:pt x="28773" y="1190"/>
                  <a:pt x="28851" y="712"/>
                  <a:pt x="28673" y="381"/>
                </a:cubicBezTo>
                <a:cubicBezTo>
                  <a:pt x="28515" y="88"/>
                  <a:pt x="28221" y="1"/>
                  <a:pt x="27909" y="1"/>
                </a:cubicBezTo>
                <a:close/>
              </a:path>
            </a:pathLst>
          </a:custGeom>
          <a:solidFill>
            <a:schemeClr val="lt2">
              <a:alpha val="5000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255" name="Google Shape;1255;p48"/>
          <p:cNvSpPr/>
          <p:nvPr/>
        </p:nvSpPr>
        <p:spPr>
          <a:xfrm flipH="1">
            <a:off x="20955993" y="16044945"/>
            <a:ext cx="12838036" cy="6233063"/>
          </a:xfrm>
          <a:custGeom>
            <a:rect b="b" l="l" r="r" t="t"/>
            <a:pathLst>
              <a:path extrusionOk="0" h="7088" w="21861">
                <a:moveTo>
                  <a:pt x="1470" y="1"/>
                </a:moveTo>
                <a:cubicBezTo>
                  <a:pt x="969" y="1"/>
                  <a:pt x="465" y="73"/>
                  <a:pt x="0" y="211"/>
                </a:cubicBezTo>
                <a:lnTo>
                  <a:pt x="0" y="7087"/>
                </a:lnTo>
                <a:lnTo>
                  <a:pt x="21860" y="7087"/>
                </a:lnTo>
                <a:cubicBezTo>
                  <a:pt x="21784" y="6987"/>
                  <a:pt x="21696" y="6892"/>
                  <a:pt x="21596" y="6806"/>
                </a:cubicBezTo>
                <a:cubicBezTo>
                  <a:pt x="21135" y="6406"/>
                  <a:pt x="20429" y="6167"/>
                  <a:pt x="19720" y="6167"/>
                </a:cubicBezTo>
                <a:cubicBezTo>
                  <a:pt x="19688" y="6167"/>
                  <a:pt x="19657" y="6168"/>
                  <a:pt x="19626" y="6169"/>
                </a:cubicBezTo>
                <a:cubicBezTo>
                  <a:pt x="19086" y="6184"/>
                  <a:pt x="18553" y="6331"/>
                  <a:pt x="18022" y="6331"/>
                </a:cubicBezTo>
                <a:cubicBezTo>
                  <a:pt x="17915" y="6331"/>
                  <a:pt x="17808" y="6325"/>
                  <a:pt x="17701" y="6311"/>
                </a:cubicBezTo>
                <a:cubicBezTo>
                  <a:pt x="17575" y="6294"/>
                  <a:pt x="17455" y="6267"/>
                  <a:pt x="17341" y="6232"/>
                </a:cubicBezTo>
                <a:cubicBezTo>
                  <a:pt x="17316" y="6223"/>
                  <a:pt x="17292" y="6216"/>
                  <a:pt x="17268" y="6207"/>
                </a:cubicBezTo>
                <a:cubicBezTo>
                  <a:pt x="16400" y="5904"/>
                  <a:pt x="15883" y="5118"/>
                  <a:pt x="15068" y="4680"/>
                </a:cubicBezTo>
                <a:cubicBezTo>
                  <a:pt x="14496" y="4373"/>
                  <a:pt x="13820" y="4258"/>
                  <a:pt x="13115" y="4258"/>
                </a:cubicBezTo>
                <a:cubicBezTo>
                  <a:pt x="12312" y="4258"/>
                  <a:pt x="11471" y="4408"/>
                  <a:pt x="10706" y="4596"/>
                </a:cubicBezTo>
                <a:cubicBezTo>
                  <a:pt x="10023" y="4765"/>
                  <a:pt x="9316" y="4959"/>
                  <a:pt x="8608" y="4959"/>
                </a:cubicBezTo>
                <a:cubicBezTo>
                  <a:pt x="8441" y="4959"/>
                  <a:pt x="8274" y="4948"/>
                  <a:pt x="8107" y="4924"/>
                </a:cubicBezTo>
                <a:cubicBezTo>
                  <a:pt x="6811" y="4733"/>
                  <a:pt x="5999" y="3788"/>
                  <a:pt x="5474" y="2893"/>
                </a:cubicBezTo>
                <a:cubicBezTo>
                  <a:pt x="4948" y="1997"/>
                  <a:pt x="4493" y="1003"/>
                  <a:pt x="3416" y="436"/>
                </a:cubicBezTo>
                <a:cubicBezTo>
                  <a:pt x="2851" y="140"/>
                  <a:pt x="2164" y="1"/>
                  <a:pt x="1470" y="1"/>
                </a:cubicBezTo>
                <a:close/>
              </a:path>
            </a:pathLst>
          </a:custGeom>
          <a:solidFill>
            <a:schemeClr val="dk2">
              <a:alpha val="49160"/>
            </a:schemeClr>
          </a:solidFill>
          <a:ln>
            <a:noFill/>
          </a:ln>
        </p:spPr>
        <p:txBody>
          <a:bodyPr anchorCtr="0" anchor="ctr" bIns="341325" lIns="341325" spcFirstLastPara="1" rIns="341325" wrap="square" tIns="341325">
            <a:noAutofit/>
          </a:bodyPr>
          <a:lstStyle/>
          <a:p>
            <a:pPr indent="0" lvl="0" marL="0" marR="0" rtl="0" algn="l">
              <a:lnSpc>
                <a:spcPct val="100000"/>
              </a:lnSpc>
              <a:spcBef>
                <a:spcPts val="0"/>
              </a:spcBef>
              <a:spcAft>
                <a:spcPts val="0"/>
              </a:spcAft>
              <a:buNone/>
            </a:pPr>
            <a:r>
              <a:t/>
            </a:r>
            <a:endParaRPr sz="5200"/>
          </a:p>
        </p:txBody>
      </p:sp>
      <p:sp>
        <p:nvSpPr>
          <p:cNvPr id="1256" name="Google Shape;1256;p48"/>
          <p:cNvSpPr/>
          <p:nvPr/>
        </p:nvSpPr>
        <p:spPr>
          <a:xfrm rot="-10381234">
            <a:off x="26282200" y="3536298"/>
            <a:ext cx="2185532" cy="604667"/>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1257" name="Google Shape;1257;p48"/>
          <p:cNvGrpSpPr/>
          <p:nvPr/>
        </p:nvGrpSpPr>
        <p:grpSpPr>
          <a:xfrm rot="5400000">
            <a:off x="4235289" y="2771114"/>
            <a:ext cx="946232" cy="723183"/>
            <a:chOff x="1640475" y="1197075"/>
            <a:chExt cx="55475" cy="50250"/>
          </a:xfrm>
        </p:grpSpPr>
        <p:sp>
          <p:nvSpPr>
            <p:cNvPr id="1258" name="Google Shape;1258;p48"/>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259" name="Google Shape;1259;p48"/>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260" name="Google Shape;1260;p48"/>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1261" name="Google Shape;1261;p48"/>
          <p:cNvSpPr/>
          <p:nvPr/>
        </p:nvSpPr>
        <p:spPr>
          <a:xfrm rot="-981031">
            <a:off x="30746661" y="1578399"/>
            <a:ext cx="3619466" cy="6588639"/>
          </a:xfrm>
          <a:custGeom>
            <a:rect b="b" l="l" r="r" t="t"/>
            <a:pathLst>
              <a:path extrusionOk="0" h="22473" w="14343">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262" name="Google Shape;1262;p48"/>
          <p:cNvSpPr/>
          <p:nvPr/>
        </p:nvSpPr>
        <p:spPr>
          <a:xfrm rot="9063890">
            <a:off x="22171544" y="18879062"/>
            <a:ext cx="2162785" cy="564783"/>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1263" name="Google Shape;1263;p48"/>
          <p:cNvGrpSpPr/>
          <p:nvPr/>
        </p:nvGrpSpPr>
        <p:grpSpPr>
          <a:xfrm rot="5400000">
            <a:off x="28670878" y="18181162"/>
            <a:ext cx="946232" cy="723183"/>
            <a:chOff x="1640475" y="1197075"/>
            <a:chExt cx="55475" cy="50250"/>
          </a:xfrm>
        </p:grpSpPr>
        <p:sp>
          <p:nvSpPr>
            <p:cNvPr id="1264" name="Google Shape;1264;p48"/>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265" name="Google Shape;1265;p48"/>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266" name="Google Shape;1266;p48"/>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grpSp>
        <p:nvGrpSpPr>
          <p:cNvPr id="1267" name="Google Shape;1267;p48"/>
          <p:cNvGrpSpPr/>
          <p:nvPr/>
        </p:nvGrpSpPr>
        <p:grpSpPr>
          <a:xfrm rot="9001835">
            <a:off x="2561213" y="18744866"/>
            <a:ext cx="828719" cy="833139"/>
            <a:chOff x="1640475" y="1197075"/>
            <a:chExt cx="55475" cy="50250"/>
          </a:xfrm>
        </p:grpSpPr>
        <p:sp>
          <p:nvSpPr>
            <p:cNvPr id="1268" name="Google Shape;1268;p48"/>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269" name="Google Shape;1269;p48"/>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270" name="Google Shape;1270;p48"/>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1271" name="Google Shape;1271;p48"/>
          <p:cNvSpPr/>
          <p:nvPr/>
        </p:nvSpPr>
        <p:spPr>
          <a:xfrm rot="6243243">
            <a:off x="139958" y="4896968"/>
            <a:ext cx="2554438" cy="519261"/>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272" name="Google Shape;1272;p48"/>
          <p:cNvSpPr/>
          <p:nvPr/>
        </p:nvSpPr>
        <p:spPr>
          <a:xfrm rot="-5241224">
            <a:off x="-1366743" y="11976076"/>
            <a:ext cx="4217297" cy="3244850"/>
          </a:xfrm>
          <a:custGeom>
            <a:rect b="b" l="l" r="r" t="t"/>
            <a:pathLst>
              <a:path extrusionOk="0" h="16033" w="17601">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9">
  <p:cSld name="TITLE_AND_BODY_1_1_1_2_1_1_1_1_1">
    <p:spTree>
      <p:nvGrpSpPr>
        <p:cNvPr id="1273" name="Shape 1273"/>
        <p:cNvGrpSpPr/>
        <p:nvPr/>
      </p:nvGrpSpPr>
      <p:grpSpPr>
        <a:xfrm>
          <a:off x="0" y="0"/>
          <a:ext cx="0" cy="0"/>
          <a:chOff x="0" y="0"/>
          <a:chExt cx="0" cy="0"/>
        </a:xfrm>
      </p:grpSpPr>
      <p:sp>
        <p:nvSpPr>
          <p:cNvPr id="1274" name="Google Shape;1274;p49"/>
          <p:cNvSpPr/>
          <p:nvPr/>
        </p:nvSpPr>
        <p:spPr>
          <a:xfrm rot="958440">
            <a:off x="3724217" y="-5861444"/>
            <a:ext cx="11565756" cy="10729642"/>
          </a:xfrm>
          <a:custGeom>
            <a:rect b="b" l="l" r="r" t="t"/>
            <a:pathLst>
              <a:path extrusionOk="0" h="17694" w="22179">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chemeClr val="lt2">
              <a:alpha val="5000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275" name="Google Shape;1275;p49"/>
          <p:cNvSpPr/>
          <p:nvPr/>
        </p:nvSpPr>
        <p:spPr>
          <a:xfrm flipH="1">
            <a:off x="23860423" y="14161001"/>
            <a:ext cx="9597349" cy="11853434"/>
          </a:xfrm>
          <a:custGeom>
            <a:rect b="b" l="l" r="r" t="t"/>
            <a:pathLst>
              <a:path extrusionOk="0" h="17058" w="16369">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chemeClr val="accent1">
              <a:alpha val="4972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276" name="Google Shape;1276;p49"/>
          <p:cNvSpPr/>
          <p:nvPr/>
        </p:nvSpPr>
        <p:spPr>
          <a:xfrm rot="-5400000">
            <a:off x="25033209" y="-1083904"/>
            <a:ext cx="12891599" cy="4483532"/>
          </a:xfrm>
          <a:custGeom>
            <a:rect b="b" l="l" r="r" t="t"/>
            <a:pathLst>
              <a:path extrusionOk="0" h="7647" w="18552">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chemeClr val="accent2">
              <a:alpha val="5000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277" name="Google Shape;1277;p49"/>
          <p:cNvSpPr/>
          <p:nvPr/>
        </p:nvSpPr>
        <p:spPr>
          <a:xfrm rot="-5400000">
            <a:off x="-3794048" y="13966174"/>
            <a:ext cx="11992346" cy="4404265"/>
          </a:xfrm>
          <a:custGeom>
            <a:rect b="b" l="l" r="r" t="t"/>
            <a:pathLst>
              <a:path extrusionOk="0" h="6921" w="25668">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chemeClr val="dk2">
              <a:alpha val="4916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278" name="Google Shape;1278;p49"/>
          <p:cNvSpPr/>
          <p:nvPr/>
        </p:nvSpPr>
        <p:spPr>
          <a:xfrm rot="-1064901">
            <a:off x="21911400" y="1621221"/>
            <a:ext cx="2210643" cy="599637"/>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279" name="Google Shape;1279;p49"/>
          <p:cNvSpPr/>
          <p:nvPr/>
        </p:nvSpPr>
        <p:spPr>
          <a:xfrm rot="9818969">
            <a:off x="-1166001" y="-52620"/>
            <a:ext cx="3619466" cy="6588639"/>
          </a:xfrm>
          <a:custGeom>
            <a:rect b="b" l="l" r="r" t="t"/>
            <a:pathLst>
              <a:path extrusionOk="0" h="22473" w="14343">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1280" name="Google Shape;1280;p49"/>
          <p:cNvGrpSpPr/>
          <p:nvPr/>
        </p:nvGrpSpPr>
        <p:grpSpPr>
          <a:xfrm rot="1524527">
            <a:off x="29583012" y="5848166"/>
            <a:ext cx="931057" cy="953159"/>
            <a:chOff x="1640475" y="1197075"/>
            <a:chExt cx="55475" cy="50250"/>
          </a:xfrm>
        </p:grpSpPr>
        <p:sp>
          <p:nvSpPr>
            <p:cNvPr id="1281" name="Google Shape;1281;p49"/>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282" name="Google Shape;1282;p49"/>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283" name="Google Shape;1283;p49"/>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grpSp>
        <p:nvGrpSpPr>
          <p:cNvPr id="1284" name="Google Shape;1284;p49"/>
          <p:cNvGrpSpPr/>
          <p:nvPr/>
        </p:nvGrpSpPr>
        <p:grpSpPr>
          <a:xfrm rot="-6036874">
            <a:off x="4444520" y="17924691"/>
            <a:ext cx="1066516" cy="828526"/>
            <a:chOff x="1640475" y="1197075"/>
            <a:chExt cx="55475" cy="50250"/>
          </a:xfrm>
        </p:grpSpPr>
        <p:sp>
          <p:nvSpPr>
            <p:cNvPr id="1285" name="Google Shape;1285;p49"/>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286" name="Google Shape;1286;p49"/>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287" name="Google Shape;1287;p49"/>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grpSp>
        <p:nvGrpSpPr>
          <p:cNvPr id="1288" name="Google Shape;1288;p49"/>
          <p:cNvGrpSpPr/>
          <p:nvPr/>
        </p:nvGrpSpPr>
        <p:grpSpPr>
          <a:xfrm rot="-6036874">
            <a:off x="12801290" y="1506771"/>
            <a:ext cx="1066516" cy="828526"/>
            <a:chOff x="1640475" y="1197075"/>
            <a:chExt cx="55475" cy="50250"/>
          </a:xfrm>
        </p:grpSpPr>
        <p:sp>
          <p:nvSpPr>
            <p:cNvPr id="1289" name="Google Shape;1289;p49"/>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290" name="Google Shape;1290;p49"/>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291" name="Google Shape;1291;p49"/>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1292" name="Google Shape;1292;p49"/>
          <p:cNvSpPr/>
          <p:nvPr/>
        </p:nvSpPr>
        <p:spPr>
          <a:xfrm rot="587072">
            <a:off x="23013432" y="19000518"/>
            <a:ext cx="2190024" cy="603777"/>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293" name="Google Shape;1293;p49"/>
          <p:cNvSpPr/>
          <p:nvPr/>
        </p:nvSpPr>
        <p:spPr>
          <a:xfrm rot="6159059">
            <a:off x="29766189" y="13661462"/>
            <a:ext cx="4053720" cy="2560099"/>
          </a:xfrm>
          <a:custGeom>
            <a:rect b="b" l="l" r="r" t="t"/>
            <a:pathLst>
              <a:path extrusionOk="0" h="21613" w="29542">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294" name="Google Shape;1294;p49"/>
          <p:cNvSpPr txBox="1"/>
          <p:nvPr>
            <p:ph type="title"/>
          </p:nvPr>
        </p:nvSpPr>
        <p:spPr>
          <a:xfrm>
            <a:off x="10464750" y="5421387"/>
            <a:ext cx="11988900" cy="4019100"/>
          </a:xfrm>
          <a:prstGeom prst="rect">
            <a:avLst/>
          </a:prstGeom>
        </p:spPr>
        <p:txBody>
          <a:bodyPr anchorCtr="0" anchor="ctr" bIns="341325" lIns="341325" spcFirstLastPara="1" rIns="341325" wrap="square" tIns="341325">
            <a:noAutofit/>
          </a:bodyPr>
          <a:lstStyle>
            <a:lvl1pPr lvl="0" rtl="0" algn="ctr">
              <a:spcBef>
                <a:spcPts val="0"/>
              </a:spcBef>
              <a:spcAft>
                <a:spcPts val="0"/>
              </a:spcAft>
              <a:buClr>
                <a:schemeClr val="dk1"/>
              </a:buClr>
              <a:buSzPts val="10500"/>
              <a:buNone/>
              <a:defRPr>
                <a:solidFill>
                  <a:schemeClr val="dk1"/>
                </a:solidFill>
              </a:defRPr>
            </a:lvl1pPr>
            <a:lvl2pPr lvl="1" rtl="0">
              <a:spcBef>
                <a:spcPts val="0"/>
              </a:spcBef>
              <a:spcAft>
                <a:spcPts val="0"/>
              </a:spcAft>
              <a:buClr>
                <a:schemeClr val="dk1"/>
              </a:buClr>
              <a:buSzPts val="10500"/>
              <a:buNone/>
              <a:defRPr>
                <a:solidFill>
                  <a:schemeClr val="dk1"/>
                </a:solidFill>
              </a:defRPr>
            </a:lvl2pPr>
            <a:lvl3pPr lvl="2" rtl="0">
              <a:spcBef>
                <a:spcPts val="0"/>
              </a:spcBef>
              <a:spcAft>
                <a:spcPts val="0"/>
              </a:spcAft>
              <a:buClr>
                <a:schemeClr val="dk1"/>
              </a:buClr>
              <a:buSzPts val="10500"/>
              <a:buNone/>
              <a:defRPr>
                <a:solidFill>
                  <a:schemeClr val="dk1"/>
                </a:solidFill>
              </a:defRPr>
            </a:lvl3pPr>
            <a:lvl4pPr lvl="3" rtl="0">
              <a:spcBef>
                <a:spcPts val="0"/>
              </a:spcBef>
              <a:spcAft>
                <a:spcPts val="0"/>
              </a:spcAft>
              <a:buClr>
                <a:schemeClr val="dk1"/>
              </a:buClr>
              <a:buSzPts val="10500"/>
              <a:buNone/>
              <a:defRPr>
                <a:solidFill>
                  <a:schemeClr val="dk1"/>
                </a:solidFill>
              </a:defRPr>
            </a:lvl4pPr>
            <a:lvl5pPr lvl="4" rtl="0">
              <a:spcBef>
                <a:spcPts val="0"/>
              </a:spcBef>
              <a:spcAft>
                <a:spcPts val="0"/>
              </a:spcAft>
              <a:buClr>
                <a:schemeClr val="dk1"/>
              </a:buClr>
              <a:buSzPts val="10500"/>
              <a:buNone/>
              <a:defRPr>
                <a:solidFill>
                  <a:schemeClr val="dk1"/>
                </a:solidFill>
              </a:defRPr>
            </a:lvl5pPr>
            <a:lvl6pPr lvl="5" rtl="0">
              <a:spcBef>
                <a:spcPts val="0"/>
              </a:spcBef>
              <a:spcAft>
                <a:spcPts val="0"/>
              </a:spcAft>
              <a:buClr>
                <a:schemeClr val="dk1"/>
              </a:buClr>
              <a:buSzPts val="10500"/>
              <a:buNone/>
              <a:defRPr>
                <a:solidFill>
                  <a:schemeClr val="dk1"/>
                </a:solidFill>
              </a:defRPr>
            </a:lvl6pPr>
            <a:lvl7pPr lvl="6" rtl="0">
              <a:spcBef>
                <a:spcPts val="0"/>
              </a:spcBef>
              <a:spcAft>
                <a:spcPts val="0"/>
              </a:spcAft>
              <a:buClr>
                <a:schemeClr val="dk1"/>
              </a:buClr>
              <a:buSzPts val="10500"/>
              <a:buNone/>
              <a:defRPr>
                <a:solidFill>
                  <a:schemeClr val="dk1"/>
                </a:solidFill>
              </a:defRPr>
            </a:lvl7pPr>
            <a:lvl8pPr lvl="7" rtl="0">
              <a:spcBef>
                <a:spcPts val="0"/>
              </a:spcBef>
              <a:spcAft>
                <a:spcPts val="0"/>
              </a:spcAft>
              <a:buClr>
                <a:schemeClr val="dk1"/>
              </a:buClr>
              <a:buSzPts val="10500"/>
              <a:buNone/>
              <a:defRPr>
                <a:solidFill>
                  <a:schemeClr val="dk1"/>
                </a:solidFill>
              </a:defRPr>
            </a:lvl8pPr>
            <a:lvl9pPr lvl="8" rtl="0">
              <a:spcBef>
                <a:spcPts val="0"/>
              </a:spcBef>
              <a:spcAft>
                <a:spcPts val="0"/>
              </a:spcAft>
              <a:buClr>
                <a:schemeClr val="dk1"/>
              </a:buClr>
              <a:buSzPts val="10500"/>
              <a:buNone/>
              <a:defRPr>
                <a:solidFill>
                  <a:schemeClr val="dk1"/>
                </a:solidFill>
              </a:defRPr>
            </a:lvl9pPr>
          </a:lstStyle>
          <a:p/>
        </p:txBody>
      </p:sp>
      <p:sp>
        <p:nvSpPr>
          <p:cNvPr id="1295" name="Google Shape;1295;p49"/>
          <p:cNvSpPr txBox="1"/>
          <p:nvPr>
            <p:ph idx="1" type="subTitle"/>
          </p:nvPr>
        </p:nvSpPr>
        <p:spPr>
          <a:xfrm>
            <a:off x="7138350" y="12428533"/>
            <a:ext cx="18641700" cy="4754100"/>
          </a:xfrm>
          <a:prstGeom prst="rect">
            <a:avLst/>
          </a:prstGeom>
          <a:noFill/>
          <a:ln>
            <a:noFill/>
          </a:ln>
        </p:spPr>
        <p:txBody>
          <a:bodyPr anchorCtr="0" anchor="t" bIns="341325" lIns="341325" spcFirstLastPara="1" rIns="341325" wrap="square" tIns="341325">
            <a:noAutofit/>
          </a:bodyPr>
          <a:lstStyle>
            <a:lvl1pPr lvl="0" rtl="0" algn="ctr">
              <a:lnSpc>
                <a:spcPct val="100000"/>
              </a:lnSpc>
              <a:spcBef>
                <a:spcPts val="0"/>
              </a:spcBef>
              <a:spcAft>
                <a:spcPts val="0"/>
              </a:spcAft>
              <a:buClr>
                <a:schemeClr val="dk1"/>
              </a:buClr>
              <a:buSzPts val="5200"/>
              <a:buFont typeface="Raleway SemiBold"/>
              <a:buNone/>
              <a:defRPr sz="6000">
                <a:solidFill>
                  <a:schemeClr val="dk1"/>
                </a:solidFill>
                <a:latin typeface="Raleway SemiBold"/>
                <a:ea typeface="Raleway SemiBold"/>
                <a:cs typeface="Raleway SemiBold"/>
                <a:sym typeface="Raleway SemiBold"/>
              </a:defRPr>
            </a:lvl1pPr>
            <a:lvl2pPr lvl="1"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2pPr>
            <a:lvl3pPr lvl="2"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3pPr>
            <a:lvl4pPr lvl="3"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4pPr>
            <a:lvl5pPr lvl="4"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5pPr>
            <a:lvl6pPr lvl="5"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6pPr>
            <a:lvl7pPr lvl="6"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7pPr>
            <a:lvl8pPr lvl="7"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8pPr>
            <a:lvl9pPr lvl="8" rtl="0" algn="ctr">
              <a:lnSpc>
                <a:spcPct val="100000"/>
              </a:lnSpc>
              <a:spcBef>
                <a:spcPts val="0"/>
              </a:spcBef>
              <a:spcAft>
                <a:spcPts val="0"/>
              </a:spcAft>
              <a:buClr>
                <a:schemeClr val="dk1"/>
              </a:buClr>
              <a:buSzPts val="5200"/>
              <a:buFont typeface="Raleway SemiBold"/>
              <a:buNone/>
              <a:defRPr sz="5200">
                <a:solidFill>
                  <a:schemeClr val="dk1"/>
                </a:solidFill>
                <a:latin typeface="Raleway SemiBold"/>
                <a:ea typeface="Raleway SemiBold"/>
                <a:cs typeface="Raleway SemiBold"/>
                <a:sym typeface="Raleway SemiBold"/>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0">
  <p:cSld name="TITLE_AND_BODY_1_1_1_2_1_1_1_1_1_1">
    <p:spTree>
      <p:nvGrpSpPr>
        <p:cNvPr id="1296" name="Shape 1296"/>
        <p:cNvGrpSpPr/>
        <p:nvPr/>
      </p:nvGrpSpPr>
      <p:grpSpPr>
        <a:xfrm>
          <a:off x="0" y="0"/>
          <a:ext cx="0" cy="0"/>
          <a:chOff x="0" y="0"/>
          <a:chExt cx="0" cy="0"/>
        </a:xfrm>
      </p:grpSpPr>
      <p:sp>
        <p:nvSpPr>
          <p:cNvPr id="1297" name="Google Shape;1297;p50"/>
          <p:cNvSpPr txBox="1"/>
          <p:nvPr>
            <p:ph type="title"/>
          </p:nvPr>
        </p:nvSpPr>
        <p:spPr>
          <a:xfrm>
            <a:off x="6094980" y="1898773"/>
            <a:ext cx="20728500" cy="2443500"/>
          </a:xfrm>
          <a:prstGeom prst="rect">
            <a:avLst/>
          </a:prstGeom>
        </p:spPr>
        <p:txBody>
          <a:bodyPr anchorCtr="0" anchor="t" bIns="341325" lIns="341325" spcFirstLastPara="1" rIns="341325" wrap="square" tIns="341325">
            <a:noAutofit/>
          </a:bodyPr>
          <a:lstStyle>
            <a:lvl1pPr lvl="0" rtl="0" algn="ctr">
              <a:spcBef>
                <a:spcPts val="0"/>
              </a:spcBef>
              <a:spcAft>
                <a:spcPts val="0"/>
              </a:spcAft>
              <a:buClr>
                <a:schemeClr val="dk1"/>
              </a:buClr>
              <a:buSzPts val="10500"/>
              <a:buNone/>
              <a:defRPr>
                <a:solidFill>
                  <a:schemeClr val="dk1"/>
                </a:solidFill>
              </a:defRPr>
            </a:lvl1pPr>
            <a:lvl2pPr lvl="1" rtl="0">
              <a:spcBef>
                <a:spcPts val="0"/>
              </a:spcBef>
              <a:spcAft>
                <a:spcPts val="0"/>
              </a:spcAft>
              <a:buSzPts val="10500"/>
              <a:buNone/>
              <a:defRPr/>
            </a:lvl2pPr>
            <a:lvl3pPr lvl="2" rtl="0">
              <a:spcBef>
                <a:spcPts val="0"/>
              </a:spcBef>
              <a:spcAft>
                <a:spcPts val="0"/>
              </a:spcAft>
              <a:buSzPts val="10500"/>
              <a:buNone/>
              <a:defRPr/>
            </a:lvl3pPr>
            <a:lvl4pPr lvl="3" rtl="0">
              <a:spcBef>
                <a:spcPts val="0"/>
              </a:spcBef>
              <a:spcAft>
                <a:spcPts val="0"/>
              </a:spcAft>
              <a:buSzPts val="10500"/>
              <a:buNone/>
              <a:defRPr/>
            </a:lvl4pPr>
            <a:lvl5pPr lvl="4" rtl="0">
              <a:spcBef>
                <a:spcPts val="0"/>
              </a:spcBef>
              <a:spcAft>
                <a:spcPts val="0"/>
              </a:spcAft>
              <a:buSzPts val="10500"/>
              <a:buNone/>
              <a:defRPr/>
            </a:lvl5pPr>
            <a:lvl6pPr lvl="5" rtl="0">
              <a:spcBef>
                <a:spcPts val="0"/>
              </a:spcBef>
              <a:spcAft>
                <a:spcPts val="0"/>
              </a:spcAft>
              <a:buSzPts val="10500"/>
              <a:buNone/>
              <a:defRPr/>
            </a:lvl6pPr>
            <a:lvl7pPr lvl="6" rtl="0">
              <a:spcBef>
                <a:spcPts val="0"/>
              </a:spcBef>
              <a:spcAft>
                <a:spcPts val="0"/>
              </a:spcAft>
              <a:buSzPts val="10500"/>
              <a:buNone/>
              <a:defRPr/>
            </a:lvl7pPr>
            <a:lvl8pPr lvl="7" rtl="0">
              <a:spcBef>
                <a:spcPts val="0"/>
              </a:spcBef>
              <a:spcAft>
                <a:spcPts val="0"/>
              </a:spcAft>
              <a:buSzPts val="10500"/>
              <a:buNone/>
              <a:defRPr/>
            </a:lvl8pPr>
            <a:lvl9pPr lvl="8" rtl="0">
              <a:spcBef>
                <a:spcPts val="0"/>
              </a:spcBef>
              <a:spcAft>
                <a:spcPts val="0"/>
              </a:spcAft>
              <a:buSzPts val="10500"/>
              <a:buNone/>
              <a:defRPr/>
            </a:lvl9pPr>
          </a:lstStyle>
          <a:p/>
        </p:txBody>
      </p:sp>
      <p:sp>
        <p:nvSpPr>
          <p:cNvPr id="1298" name="Google Shape;1298;p50"/>
          <p:cNvSpPr txBox="1"/>
          <p:nvPr>
            <p:ph idx="1" type="body"/>
          </p:nvPr>
        </p:nvSpPr>
        <p:spPr>
          <a:xfrm>
            <a:off x="3491235" y="5179947"/>
            <a:ext cx="11731200" cy="14461500"/>
          </a:xfrm>
          <a:prstGeom prst="rect">
            <a:avLst/>
          </a:prstGeom>
        </p:spPr>
        <p:txBody>
          <a:bodyPr anchorCtr="0" anchor="t" bIns="341325" lIns="341325" spcFirstLastPara="1" rIns="341325" wrap="square" tIns="341325">
            <a:noAutofit/>
          </a:bodyPr>
          <a:lstStyle>
            <a:lvl1pPr indent="-628650" lvl="0" marL="457200" rtl="0">
              <a:lnSpc>
                <a:spcPct val="100000"/>
              </a:lnSpc>
              <a:spcBef>
                <a:spcPts val="0"/>
              </a:spcBef>
              <a:spcAft>
                <a:spcPts val="0"/>
              </a:spcAft>
              <a:buSzPts val="6300"/>
              <a:buFont typeface="Gloria Hallelujah"/>
              <a:buChar char="●"/>
              <a:defRPr sz="5200">
                <a:latin typeface="Raleway"/>
                <a:ea typeface="Raleway"/>
                <a:cs typeface="Raleway"/>
                <a:sym typeface="Raleway"/>
              </a:defRPr>
            </a:lvl1pPr>
            <a:lvl2pPr indent="-558800" lvl="1" marL="914400" rtl="0">
              <a:lnSpc>
                <a:spcPct val="100000"/>
              </a:lnSpc>
              <a:spcBef>
                <a:spcPts val="0"/>
              </a:spcBef>
              <a:spcAft>
                <a:spcPts val="0"/>
              </a:spcAft>
              <a:buSzPts val="5200"/>
              <a:buFont typeface="Arial"/>
              <a:buChar char="○"/>
              <a:defRPr sz="4500">
                <a:latin typeface="Raleway SemiBold"/>
                <a:ea typeface="Raleway SemiBold"/>
                <a:cs typeface="Raleway SemiBold"/>
                <a:sym typeface="Raleway SemiBold"/>
              </a:defRPr>
            </a:lvl2pPr>
            <a:lvl3pPr indent="-558800" lvl="2" marL="1371600" rtl="0">
              <a:lnSpc>
                <a:spcPct val="100000"/>
              </a:lnSpc>
              <a:spcBef>
                <a:spcPts val="0"/>
              </a:spcBef>
              <a:spcAft>
                <a:spcPts val="0"/>
              </a:spcAft>
              <a:buSzPts val="5200"/>
              <a:buFont typeface="Arial"/>
              <a:buChar char="■"/>
              <a:defRPr sz="4500">
                <a:latin typeface="Raleway SemiBold"/>
                <a:ea typeface="Raleway SemiBold"/>
                <a:cs typeface="Raleway SemiBold"/>
                <a:sym typeface="Raleway SemiBold"/>
              </a:defRPr>
            </a:lvl3pPr>
            <a:lvl4pPr indent="-558800" lvl="3" marL="1828800" rtl="0">
              <a:lnSpc>
                <a:spcPct val="100000"/>
              </a:lnSpc>
              <a:spcBef>
                <a:spcPts val="0"/>
              </a:spcBef>
              <a:spcAft>
                <a:spcPts val="0"/>
              </a:spcAft>
              <a:buSzPts val="5200"/>
              <a:buFont typeface="Arial"/>
              <a:buChar char="●"/>
              <a:defRPr sz="4500">
                <a:latin typeface="Raleway SemiBold"/>
                <a:ea typeface="Raleway SemiBold"/>
                <a:cs typeface="Raleway SemiBold"/>
                <a:sym typeface="Raleway SemiBold"/>
              </a:defRPr>
            </a:lvl4pPr>
            <a:lvl5pPr indent="-558800" lvl="4" marL="2286000" rtl="0">
              <a:lnSpc>
                <a:spcPct val="100000"/>
              </a:lnSpc>
              <a:spcBef>
                <a:spcPts val="0"/>
              </a:spcBef>
              <a:spcAft>
                <a:spcPts val="0"/>
              </a:spcAft>
              <a:buSzPts val="5200"/>
              <a:buFont typeface="Arial"/>
              <a:buChar char="○"/>
              <a:defRPr sz="4500">
                <a:latin typeface="Raleway SemiBold"/>
                <a:ea typeface="Raleway SemiBold"/>
                <a:cs typeface="Raleway SemiBold"/>
                <a:sym typeface="Raleway SemiBold"/>
              </a:defRPr>
            </a:lvl5pPr>
            <a:lvl6pPr indent="-558800" lvl="5" marL="2743200" rtl="0">
              <a:lnSpc>
                <a:spcPct val="100000"/>
              </a:lnSpc>
              <a:spcBef>
                <a:spcPts val="0"/>
              </a:spcBef>
              <a:spcAft>
                <a:spcPts val="0"/>
              </a:spcAft>
              <a:buSzPts val="5200"/>
              <a:buFont typeface="Arial"/>
              <a:buChar char="■"/>
              <a:defRPr sz="4500">
                <a:latin typeface="Raleway SemiBold"/>
                <a:ea typeface="Raleway SemiBold"/>
                <a:cs typeface="Raleway SemiBold"/>
                <a:sym typeface="Raleway SemiBold"/>
              </a:defRPr>
            </a:lvl6pPr>
            <a:lvl7pPr indent="-558800" lvl="6" marL="3200400" rtl="0">
              <a:lnSpc>
                <a:spcPct val="100000"/>
              </a:lnSpc>
              <a:spcBef>
                <a:spcPts val="0"/>
              </a:spcBef>
              <a:spcAft>
                <a:spcPts val="0"/>
              </a:spcAft>
              <a:buSzPts val="5200"/>
              <a:buFont typeface="Arial"/>
              <a:buChar char="●"/>
              <a:defRPr sz="4500">
                <a:latin typeface="Raleway SemiBold"/>
                <a:ea typeface="Raleway SemiBold"/>
                <a:cs typeface="Raleway SemiBold"/>
                <a:sym typeface="Raleway SemiBold"/>
              </a:defRPr>
            </a:lvl7pPr>
            <a:lvl8pPr indent="-558800" lvl="7" marL="3657600" rtl="0">
              <a:lnSpc>
                <a:spcPct val="100000"/>
              </a:lnSpc>
              <a:spcBef>
                <a:spcPts val="0"/>
              </a:spcBef>
              <a:spcAft>
                <a:spcPts val="0"/>
              </a:spcAft>
              <a:buSzPts val="5200"/>
              <a:buFont typeface="Arial"/>
              <a:buChar char="○"/>
              <a:defRPr sz="4500">
                <a:latin typeface="Raleway SemiBold"/>
                <a:ea typeface="Raleway SemiBold"/>
                <a:cs typeface="Raleway SemiBold"/>
                <a:sym typeface="Raleway SemiBold"/>
              </a:defRPr>
            </a:lvl8pPr>
            <a:lvl9pPr indent="-558800" lvl="8" marL="4114800" rtl="0">
              <a:lnSpc>
                <a:spcPct val="100000"/>
              </a:lnSpc>
              <a:spcBef>
                <a:spcPts val="0"/>
              </a:spcBef>
              <a:spcAft>
                <a:spcPts val="0"/>
              </a:spcAft>
              <a:buSzPts val="5200"/>
              <a:buFont typeface="Arial"/>
              <a:buChar char="■"/>
              <a:defRPr sz="4500">
                <a:latin typeface="Raleway SemiBold"/>
                <a:ea typeface="Raleway SemiBold"/>
                <a:cs typeface="Raleway SemiBold"/>
                <a:sym typeface="Raleway SemiBold"/>
              </a:defRPr>
            </a:lvl9pPr>
          </a:lstStyle>
          <a:p/>
        </p:txBody>
      </p:sp>
      <p:sp>
        <p:nvSpPr>
          <p:cNvPr id="1299" name="Google Shape;1299;p50"/>
          <p:cNvSpPr txBox="1"/>
          <p:nvPr>
            <p:ph idx="2" type="body"/>
          </p:nvPr>
        </p:nvSpPr>
        <p:spPr>
          <a:xfrm>
            <a:off x="17696205" y="5179947"/>
            <a:ext cx="11731200" cy="14461500"/>
          </a:xfrm>
          <a:prstGeom prst="rect">
            <a:avLst/>
          </a:prstGeom>
          <a:noFill/>
          <a:ln>
            <a:noFill/>
          </a:ln>
        </p:spPr>
        <p:txBody>
          <a:bodyPr anchorCtr="0" anchor="t" bIns="341325" lIns="341325" spcFirstLastPara="1" rIns="341325" wrap="square" tIns="341325">
            <a:noAutofit/>
          </a:bodyPr>
          <a:lstStyle>
            <a:lvl1pPr indent="-628650" lvl="0" marL="457200" rtl="0">
              <a:lnSpc>
                <a:spcPct val="100000"/>
              </a:lnSpc>
              <a:spcBef>
                <a:spcPts val="0"/>
              </a:spcBef>
              <a:spcAft>
                <a:spcPts val="0"/>
              </a:spcAft>
              <a:buClr>
                <a:schemeClr val="dk1"/>
              </a:buClr>
              <a:buSzPts val="6300"/>
              <a:buFont typeface="Gloria Hallelujah"/>
              <a:buChar char="●"/>
              <a:defRPr sz="5200">
                <a:latin typeface="Raleway"/>
                <a:ea typeface="Raleway"/>
                <a:cs typeface="Raleway"/>
                <a:sym typeface="Raleway"/>
              </a:defRPr>
            </a:lvl1pPr>
            <a:lvl2pPr indent="-558800" lvl="1" marL="914400" rtl="0">
              <a:lnSpc>
                <a:spcPct val="100000"/>
              </a:lnSpc>
              <a:spcBef>
                <a:spcPts val="0"/>
              </a:spcBef>
              <a:spcAft>
                <a:spcPts val="0"/>
              </a:spcAft>
              <a:buClr>
                <a:schemeClr val="dk1"/>
              </a:buClr>
              <a:buSzPts val="5200"/>
              <a:buFont typeface="Arial"/>
              <a:buChar char="○"/>
              <a:defRPr sz="4500">
                <a:latin typeface="Raleway SemiBold"/>
                <a:ea typeface="Raleway SemiBold"/>
                <a:cs typeface="Raleway SemiBold"/>
                <a:sym typeface="Raleway SemiBold"/>
              </a:defRPr>
            </a:lvl2pPr>
            <a:lvl3pPr indent="-558800" lvl="2" marL="1371600" rtl="0">
              <a:lnSpc>
                <a:spcPct val="100000"/>
              </a:lnSpc>
              <a:spcBef>
                <a:spcPts val="0"/>
              </a:spcBef>
              <a:spcAft>
                <a:spcPts val="0"/>
              </a:spcAft>
              <a:buClr>
                <a:schemeClr val="dk1"/>
              </a:buClr>
              <a:buSzPts val="5200"/>
              <a:buFont typeface="Arial"/>
              <a:buChar char="■"/>
              <a:defRPr sz="4500">
                <a:latin typeface="Raleway SemiBold"/>
                <a:ea typeface="Raleway SemiBold"/>
                <a:cs typeface="Raleway SemiBold"/>
                <a:sym typeface="Raleway SemiBold"/>
              </a:defRPr>
            </a:lvl3pPr>
            <a:lvl4pPr indent="-558800" lvl="3" marL="1828800" rtl="0">
              <a:lnSpc>
                <a:spcPct val="100000"/>
              </a:lnSpc>
              <a:spcBef>
                <a:spcPts val="0"/>
              </a:spcBef>
              <a:spcAft>
                <a:spcPts val="0"/>
              </a:spcAft>
              <a:buClr>
                <a:schemeClr val="dk1"/>
              </a:buClr>
              <a:buSzPts val="5200"/>
              <a:buFont typeface="Arial"/>
              <a:buChar char="●"/>
              <a:defRPr sz="4500">
                <a:latin typeface="Raleway SemiBold"/>
                <a:ea typeface="Raleway SemiBold"/>
                <a:cs typeface="Raleway SemiBold"/>
                <a:sym typeface="Raleway SemiBold"/>
              </a:defRPr>
            </a:lvl4pPr>
            <a:lvl5pPr indent="-558800" lvl="4" marL="2286000" rtl="0">
              <a:lnSpc>
                <a:spcPct val="100000"/>
              </a:lnSpc>
              <a:spcBef>
                <a:spcPts val="0"/>
              </a:spcBef>
              <a:spcAft>
                <a:spcPts val="0"/>
              </a:spcAft>
              <a:buClr>
                <a:schemeClr val="dk1"/>
              </a:buClr>
              <a:buSzPts val="5200"/>
              <a:buFont typeface="Arial"/>
              <a:buChar char="○"/>
              <a:defRPr sz="4500">
                <a:latin typeface="Raleway SemiBold"/>
                <a:ea typeface="Raleway SemiBold"/>
                <a:cs typeface="Raleway SemiBold"/>
                <a:sym typeface="Raleway SemiBold"/>
              </a:defRPr>
            </a:lvl5pPr>
            <a:lvl6pPr indent="-558800" lvl="5" marL="2743200" rtl="0">
              <a:lnSpc>
                <a:spcPct val="100000"/>
              </a:lnSpc>
              <a:spcBef>
                <a:spcPts val="0"/>
              </a:spcBef>
              <a:spcAft>
                <a:spcPts val="0"/>
              </a:spcAft>
              <a:buClr>
                <a:schemeClr val="dk1"/>
              </a:buClr>
              <a:buSzPts val="5200"/>
              <a:buFont typeface="Arial"/>
              <a:buChar char="■"/>
              <a:defRPr sz="4500">
                <a:latin typeface="Raleway SemiBold"/>
                <a:ea typeface="Raleway SemiBold"/>
                <a:cs typeface="Raleway SemiBold"/>
                <a:sym typeface="Raleway SemiBold"/>
              </a:defRPr>
            </a:lvl6pPr>
            <a:lvl7pPr indent="-558800" lvl="6" marL="3200400" rtl="0">
              <a:lnSpc>
                <a:spcPct val="100000"/>
              </a:lnSpc>
              <a:spcBef>
                <a:spcPts val="0"/>
              </a:spcBef>
              <a:spcAft>
                <a:spcPts val="0"/>
              </a:spcAft>
              <a:buClr>
                <a:schemeClr val="dk1"/>
              </a:buClr>
              <a:buSzPts val="5200"/>
              <a:buFont typeface="Arial"/>
              <a:buChar char="●"/>
              <a:defRPr sz="4500">
                <a:latin typeface="Raleway SemiBold"/>
                <a:ea typeface="Raleway SemiBold"/>
                <a:cs typeface="Raleway SemiBold"/>
                <a:sym typeface="Raleway SemiBold"/>
              </a:defRPr>
            </a:lvl7pPr>
            <a:lvl8pPr indent="-558800" lvl="7" marL="3657600" rtl="0">
              <a:lnSpc>
                <a:spcPct val="100000"/>
              </a:lnSpc>
              <a:spcBef>
                <a:spcPts val="0"/>
              </a:spcBef>
              <a:spcAft>
                <a:spcPts val="0"/>
              </a:spcAft>
              <a:buClr>
                <a:schemeClr val="dk1"/>
              </a:buClr>
              <a:buSzPts val="5200"/>
              <a:buFont typeface="Arial"/>
              <a:buChar char="○"/>
              <a:defRPr sz="4500">
                <a:latin typeface="Raleway SemiBold"/>
                <a:ea typeface="Raleway SemiBold"/>
                <a:cs typeface="Raleway SemiBold"/>
                <a:sym typeface="Raleway SemiBold"/>
              </a:defRPr>
            </a:lvl8pPr>
            <a:lvl9pPr indent="-558800" lvl="8" marL="4114800" rtl="0">
              <a:lnSpc>
                <a:spcPct val="100000"/>
              </a:lnSpc>
              <a:spcBef>
                <a:spcPts val="0"/>
              </a:spcBef>
              <a:spcAft>
                <a:spcPts val="0"/>
              </a:spcAft>
              <a:buClr>
                <a:schemeClr val="dk1"/>
              </a:buClr>
              <a:buSzPts val="5200"/>
              <a:buFont typeface="Arial"/>
              <a:buChar char="■"/>
              <a:defRPr sz="4500">
                <a:latin typeface="Raleway SemiBold"/>
                <a:ea typeface="Raleway SemiBold"/>
                <a:cs typeface="Raleway SemiBold"/>
                <a:sym typeface="Raleway SemiBold"/>
              </a:defRPr>
            </a:lvl9pPr>
          </a:lstStyle>
          <a:p/>
        </p:txBody>
      </p:sp>
      <p:sp>
        <p:nvSpPr>
          <p:cNvPr id="1300" name="Google Shape;1300;p50"/>
          <p:cNvSpPr/>
          <p:nvPr/>
        </p:nvSpPr>
        <p:spPr>
          <a:xfrm>
            <a:off x="24399453" y="-1587840"/>
            <a:ext cx="13958880" cy="5845363"/>
          </a:xfrm>
          <a:custGeom>
            <a:rect b="b" l="l" r="r" t="t"/>
            <a:pathLst>
              <a:path extrusionOk="0" h="8613" w="24377">
                <a:moveTo>
                  <a:pt x="22626" y="1"/>
                </a:moveTo>
                <a:cubicBezTo>
                  <a:pt x="22431" y="1"/>
                  <a:pt x="22241" y="55"/>
                  <a:pt x="22058" y="101"/>
                </a:cubicBezTo>
                <a:cubicBezTo>
                  <a:pt x="21511" y="238"/>
                  <a:pt x="20953" y="349"/>
                  <a:pt x="20391" y="439"/>
                </a:cubicBezTo>
                <a:cubicBezTo>
                  <a:pt x="18472" y="743"/>
                  <a:pt x="16508" y="793"/>
                  <a:pt x="14552" y="793"/>
                </a:cubicBezTo>
                <a:cubicBezTo>
                  <a:pt x="14183" y="793"/>
                  <a:pt x="13813" y="791"/>
                  <a:pt x="13445" y="789"/>
                </a:cubicBezTo>
                <a:cubicBezTo>
                  <a:pt x="11020" y="775"/>
                  <a:pt x="8592" y="763"/>
                  <a:pt x="6170" y="648"/>
                </a:cubicBezTo>
                <a:cubicBezTo>
                  <a:pt x="4959" y="590"/>
                  <a:pt x="3748" y="506"/>
                  <a:pt x="2545" y="383"/>
                </a:cubicBezTo>
                <a:cubicBezTo>
                  <a:pt x="2238" y="351"/>
                  <a:pt x="1932" y="316"/>
                  <a:pt x="1627" y="279"/>
                </a:cubicBezTo>
                <a:cubicBezTo>
                  <a:pt x="1398" y="252"/>
                  <a:pt x="1163" y="215"/>
                  <a:pt x="930" y="215"/>
                </a:cubicBezTo>
                <a:cubicBezTo>
                  <a:pt x="895" y="215"/>
                  <a:pt x="861" y="215"/>
                  <a:pt x="827" y="217"/>
                </a:cubicBezTo>
                <a:cubicBezTo>
                  <a:pt x="405" y="240"/>
                  <a:pt x="13" y="441"/>
                  <a:pt x="5" y="792"/>
                </a:cubicBezTo>
                <a:cubicBezTo>
                  <a:pt x="1" y="936"/>
                  <a:pt x="84" y="1057"/>
                  <a:pt x="235" y="1138"/>
                </a:cubicBezTo>
                <a:cubicBezTo>
                  <a:pt x="259" y="1152"/>
                  <a:pt x="283" y="1157"/>
                  <a:pt x="305" y="1157"/>
                </a:cubicBezTo>
                <a:cubicBezTo>
                  <a:pt x="307" y="1157"/>
                  <a:pt x="309" y="1157"/>
                  <a:pt x="311" y="1157"/>
                </a:cubicBezTo>
                <a:lnTo>
                  <a:pt x="311" y="1157"/>
                </a:lnTo>
                <a:cubicBezTo>
                  <a:pt x="180" y="1807"/>
                  <a:pt x="426" y="2480"/>
                  <a:pt x="944" y="3003"/>
                </a:cubicBezTo>
                <a:cubicBezTo>
                  <a:pt x="1219" y="3281"/>
                  <a:pt x="1569" y="3518"/>
                  <a:pt x="1974" y="3679"/>
                </a:cubicBezTo>
                <a:cubicBezTo>
                  <a:pt x="2424" y="3858"/>
                  <a:pt x="2928" y="3933"/>
                  <a:pt x="3430" y="3957"/>
                </a:cubicBezTo>
                <a:cubicBezTo>
                  <a:pt x="3565" y="3964"/>
                  <a:pt x="3702" y="3967"/>
                  <a:pt x="3838" y="3967"/>
                </a:cubicBezTo>
                <a:cubicBezTo>
                  <a:pt x="4389" y="3967"/>
                  <a:pt x="4946" y="3924"/>
                  <a:pt x="5497" y="3924"/>
                </a:cubicBezTo>
                <a:cubicBezTo>
                  <a:pt x="5880" y="3924"/>
                  <a:pt x="6260" y="3944"/>
                  <a:pt x="6634" y="4014"/>
                </a:cubicBezTo>
                <a:cubicBezTo>
                  <a:pt x="7452" y="4167"/>
                  <a:pt x="8044" y="4590"/>
                  <a:pt x="8476" y="5128"/>
                </a:cubicBezTo>
                <a:cubicBezTo>
                  <a:pt x="8889" y="5644"/>
                  <a:pt x="9168" y="6215"/>
                  <a:pt x="9504" y="6761"/>
                </a:cubicBezTo>
                <a:cubicBezTo>
                  <a:pt x="9818" y="7272"/>
                  <a:pt x="10194" y="7795"/>
                  <a:pt x="10779" y="8153"/>
                </a:cubicBezTo>
                <a:cubicBezTo>
                  <a:pt x="11306" y="8477"/>
                  <a:pt x="11931" y="8612"/>
                  <a:pt x="12573" y="8612"/>
                </a:cubicBezTo>
                <a:cubicBezTo>
                  <a:pt x="12917" y="8612"/>
                  <a:pt x="13266" y="8573"/>
                  <a:pt x="13607" y="8503"/>
                </a:cubicBezTo>
                <a:cubicBezTo>
                  <a:pt x="14755" y="8264"/>
                  <a:pt x="15723" y="7708"/>
                  <a:pt x="16790" y="7327"/>
                </a:cubicBezTo>
                <a:cubicBezTo>
                  <a:pt x="17672" y="7012"/>
                  <a:pt x="18645" y="6819"/>
                  <a:pt x="19621" y="6819"/>
                </a:cubicBezTo>
                <a:cubicBezTo>
                  <a:pt x="19841" y="6819"/>
                  <a:pt x="20062" y="6829"/>
                  <a:pt x="20281" y="6849"/>
                </a:cubicBezTo>
                <a:cubicBezTo>
                  <a:pt x="21290" y="6943"/>
                  <a:pt x="22275" y="7285"/>
                  <a:pt x="22992" y="7844"/>
                </a:cubicBezTo>
                <a:cubicBezTo>
                  <a:pt x="23170" y="7982"/>
                  <a:pt x="23328" y="8133"/>
                  <a:pt x="23467" y="8296"/>
                </a:cubicBezTo>
                <a:cubicBezTo>
                  <a:pt x="23495" y="8329"/>
                  <a:pt x="23541" y="8346"/>
                  <a:pt x="23587" y="8346"/>
                </a:cubicBezTo>
                <a:cubicBezTo>
                  <a:pt x="23643" y="8346"/>
                  <a:pt x="23698" y="8320"/>
                  <a:pt x="23718" y="8271"/>
                </a:cubicBezTo>
                <a:cubicBezTo>
                  <a:pt x="24376" y="6550"/>
                  <a:pt x="24252" y="4734"/>
                  <a:pt x="23880" y="2982"/>
                </a:cubicBezTo>
                <a:cubicBezTo>
                  <a:pt x="23786" y="2536"/>
                  <a:pt x="23676" y="2093"/>
                  <a:pt x="23557" y="1650"/>
                </a:cubicBezTo>
                <a:cubicBezTo>
                  <a:pt x="23441" y="1217"/>
                  <a:pt x="23343" y="773"/>
                  <a:pt x="23189" y="348"/>
                </a:cubicBezTo>
                <a:cubicBezTo>
                  <a:pt x="23127" y="176"/>
                  <a:pt x="22987" y="38"/>
                  <a:pt x="22748" y="8"/>
                </a:cubicBezTo>
                <a:cubicBezTo>
                  <a:pt x="22707" y="3"/>
                  <a:pt x="22666" y="1"/>
                  <a:pt x="22626" y="1"/>
                </a:cubicBezTo>
                <a:close/>
              </a:path>
            </a:pathLst>
          </a:custGeom>
          <a:solidFill>
            <a:schemeClr val="dk2">
              <a:alpha val="47770"/>
            </a:schemeClr>
          </a:solidFill>
          <a:ln>
            <a:noFill/>
          </a:ln>
        </p:spPr>
        <p:txBody>
          <a:bodyPr anchorCtr="0" anchor="ctr" bIns="341325" lIns="341325" spcFirstLastPara="1" rIns="341325" wrap="square" tIns="341325">
            <a:noAutofit/>
          </a:bodyPr>
          <a:lstStyle/>
          <a:p>
            <a:pPr indent="0" lvl="0" marL="0" marR="0" rtl="0" algn="l">
              <a:lnSpc>
                <a:spcPct val="100000"/>
              </a:lnSpc>
              <a:spcBef>
                <a:spcPts val="0"/>
              </a:spcBef>
              <a:spcAft>
                <a:spcPts val="0"/>
              </a:spcAft>
              <a:buNone/>
            </a:pPr>
            <a:r>
              <a:t/>
            </a:r>
            <a:endParaRPr sz="5200"/>
          </a:p>
        </p:txBody>
      </p:sp>
      <p:sp>
        <p:nvSpPr>
          <p:cNvPr id="1301" name="Google Shape;1301;p50"/>
          <p:cNvSpPr/>
          <p:nvPr/>
        </p:nvSpPr>
        <p:spPr>
          <a:xfrm flipH="1" rot="5400000">
            <a:off x="-2408737" y="-816557"/>
            <a:ext cx="8827428" cy="7469893"/>
          </a:xfrm>
          <a:custGeom>
            <a:rect b="b" l="l" r="r" t="t"/>
            <a:pathLst>
              <a:path extrusionOk="0" h="13045" w="13007">
                <a:moveTo>
                  <a:pt x="11086" y="1"/>
                </a:moveTo>
                <a:cubicBezTo>
                  <a:pt x="10136" y="1"/>
                  <a:pt x="9220" y="578"/>
                  <a:pt x="8514" y="1160"/>
                </a:cubicBezTo>
                <a:cubicBezTo>
                  <a:pt x="7734" y="1801"/>
                  <a:pt x="7147" y="2603"/>
                  <a:pt x="6690" y="3499"/>
                </a:cubicBezTo>
                <a:cubicBezTo>
                  <a:pt x="6269" y="4325"/>
                  <a:pt x="5846" y="5241"/>
                  <a:pt x="4914" y="5581"/>
                </a:cubicBezTo>
                <a:cubicBezTo>
                  <a:pt x="3974" y="5923"/>
                  <a:pt x="2923" y="5759"/>
                  <a:pt x="2005" y="6187"/>
                </a:cubicBezTo>
                <a:cubicBezTo>
                  <a:pt x="1188" y="6570"/>
                  <a:pt x="602" y="7349"/>
                  <a:pt x="329" y="8196"/>
                </a:cubicBezTo>
                <a:cubicBezTo>
                  <a:pt x="1" y="9208"/>
                  <a:pt x="140" y="10320"/>
                  <a:pt x="509" y="11301"/>
                </a:cubicBezTo>
                <a:cubicBezTo>
                  <a:pt x="597" y="11534"/>
                  <a:pt x="989" y="11993"/>
                  <a:pt x="1051" y="11993"/>
                </a:cubicBezTo>
                <a:cubicBezTo>
                  <a:pt x="1057" y="11993"/>
                  <a:pt x="1060" y="11988"/>
                  <a:pt x="1059" y="11977"/>
                </a:cubicBezTo>
                <a:lnTo>
                  <a:pt x="1059" y="11977"/>
                </a:lnTo>
                <a:cubicBezTo>
                  <a:pt x="1717" y="12454"/>
                  <a:pt x="2513" y="12576"/>
                  <a:pt x="3318" y="12576"/>
                </a:cubicBezTo>
                <a:cubicBezTo>
                  <a:pt x="3796" y="12576"/>
                  <a:pt x="4277" y="12533"/>
                  <a:pt x="4735" y="12495"/>
                </a:cubicBezTo>
                <a:cubicBezTo>
                  <a:pt x="5450" y="12436"/>
                  <a:pt x="6168" y="12406"/>
                  <a:pt x="6885" y="12406"/>
                </a:cubicBezTo>
                <a:cubicBezTo>
                  <a:pt x="7827" y="12406"/>
                  <a:pt x="8769" y="12458"/>
                  <a:pt x="9706" y="12564"/>
                </a:cubicBezTo>
                <a:cubicBezTo>
                  <a:pt x="10641" y="12670"/>
                  <a:pt x="11568" y="12831"/>
                  <a:pt x="12485" y="13041"/>
                </a:cubicBezTo>
                <a:cubicBezTo>
                  <a:pt x="12495" y="13043"/>
                  <a:pt x="12505" y="13045"/>
                  <a:pt x="12515" y="13045"/>
                </a:cubicBezTo>
                <a:cubicBezTo>
                  <a:pt x="12578" y="13045"/>
                  <a:pt x="12630" y="12997"/>
                  <a:pt x="12632" y="12929"/>
                </a:cubicBezTo>
                <a:lnTo>
                  <a:pt x="12879" y="5509"/>
                </a:lnTo>
                <a:cubicBezTo>
                  <a:pt x="12900" y="4891"/>
                  <a:pt x="12920" y="4272"/>
                  <a:pt x="12940" y="3654"/>
                </a:cubicBezTo>
                <a:cubicBezTo>
                  <a:pt x="12960" y="3073"/>
                  <a:pt x="13006" y="2485"/>
                  <a:pt x="12985" y="1903"/>
                </a:cubicBezTo>
                <a:cubicBezTo>
                  <a:pt x="12967" y="1412"/>
                  <a:pt x="12856" y="914"/>
                  <a:pt x="12502" y="551"/>
                </a:cubicBezTo>
                <a:cubicBezTo>
                  <a:pt x="12188" y="228"/>
                  <a:pt x="11746" y="54"/>
                  <a:pt x="11303" y="11"/>
                </a:cubicBezTo>
                <a:cubicBezTo>
                  <a:pt x="11230" y="4"/>
                  <a:pt x="11158" y="1"/>
                  <a:pt x="11086" y="1"/>
                </a:cubicBezTo>
                <a:close/>
              </a:path>
            </a:pathLst>
          </a:custGeom>
          <a:solidFill>
            <a:schemeClr val="accent1">
              <a:alpha val="59820"/>
            </a:schemeClr>
          </a:solidFill>
          <a:ln>
            <a:noFill/>
          </a:ln>
        </p:spPr>
        <p:txBody>
          <a:bodyPr anchorCtr="0" anchor="ctr" bIns="341325" lIns="341325" spcFirstLastPara="1" rIns="341325" wrap="square" tIns="341325">
            <a:noAutofit/>
          </a:bodyPr>
          <a:lstStyle/>
          <a:p>
            <a:pPr indent="0" lvl="0" marL="0" marR="0" rtl="0" algn="l">
              <a:lnSpc>
                <a:spcPct val="100000"/>
              </a:lnSpc>
              <a:spcBef>
                <a:spcPts val="0"/>
              </a:spcBef>
              <a:spcAft>
                <a:spcPts val="0"/>
              </a:spcAft>
              <a:buNone/>
            </a:pPr>
            <a:r>
              <a:t/>
            </a:r>
            <a:endParaRPr sz="5200"/>
          </a:p>
        </p:txBody>
      </p:sp>
      <p:sp>
        <p:nvSpPr>
          <p:cNvPr id="1302" name="Google Shape;1302;p50"/>
          <p:cNvSpPr/>
          <p:nvPr/>
        </p:nvSpPr>
        <p:spPr>
          <a:xfrm flipH="1">
            <a:off x="20506192" y="17150375"/>
            <a:ext cx="14987887" cy="9678477"/>
          </a:xfrm>
          <a:custGeom>
            <a:rect b="b" l="l" r="r" t="t"/>
            <a:pathLst>
              <a:path extrusionOk="0" h="14261" w="26174">
                <a:moveTo>
                  <a:pt x="4863" y="0"/>
                </a:moveTo>
                <a:cubicBezTo>
                  <a:pt x="4600" y="0"/>
                  <a:pt x="4337" y="25"/>
                  <a:pt x="4079" y="86"/>
                </a:cubicBezTo>
                <a:cubicBezTo>
                  <a:pt x="3577" y="206"/>
                  <a:pt x="3127" y="469"/>
                  <a:pt x="2736" y="803"/>
                </a:cubicBezTo>
                <a:cubicBezTo>
                  <a:pt x="1930" y="1492"/>
                  <a:pt x="1836" y="3135"/>
                  <a:pt x="799" y="3280"/>
                </a:cubicBezTo>
                <a:cubicBezTo>
                  <a:pt x="128" y="3374"/>
                  <a:pt x="0" y="4462"/>
                  <a:pt x="66" y="4462"/>
                </a:cubicBezTo>
                <a:cubicBezTo>
                  <a:pt x="68" y="4462"/>
                  <a:pt x="70" y="4461"/>
                  <a:pt x="72" y="4459"/>
                </a:cubicBezTo>
                <a:lnTo>
                  <a:pt x="72" y="4459"/>
                </a:lnTo>
                <a:cubicBezTo>
                  <a:pt x="67" y="5698"/>
                  <a:pt x="63" y="6939"/>
                  <a:pt x="59" y="8179"/>
                </a:cubicBezTo>
                <a:cubicBezTo>
                  <a:pt x="56" y="8831"/>
                  <a:pt x="53" y="9483"/>
                  <a:pt x="51" y="10135"/>
                </a:cubicBezTo>
                <a:cubicBezTo>
                  <a:pt x="50" y="10457"/>
                  <a:pt x="49" y="10777"/>
                  <a:pt x="48" y="11099"/>
                </a:cubicBezTo>
                <a:cubicBezTo>
                  <a:pt x="47" y="11393"/>
                  <a:pt x="48" y="11687"/>
                  <a:pt x="100" y="11976"/>
                </a:cubicBezTo>
                <a:cubicBezTo>
                  <a:pt x="186" y="12456"/>
                  <a:pt x="458" y="12928"/>
                  <a:pt x="933" y="13108"/>
                </a:cubicBezTo>
                <a:cubicBezTo>
                  <a:pt x="1033" y="13146"/>
                  <a:pt x="1145" y="13169"/>
                  <a:pt x="1252" y="13169"/>
                </a:cubicBezTo>
                <a:cubicBezTo>
                  <a:pt x="1254" y="13169"/>
                  <a:pt x="1257" y="13169"/>
                  <a:pt x="1259" y="13169"/>
                </a:cubicBezTo>
                <a:cubicBezTo>
                  <a:pt x="1388" y="13167"/>
                  <a:pt x="1479" y="13054"/>
                  <a:pt x="1583" y="12989"/>
                </a:cubicBezTo>
                <a:cubicBezTo>
                  <a:pt x="1788" y="12861"/>
                  <a:pt x="2013" y="12777"/>
                  <a:pt x="2247" y="12724"/>
                </a:cubicBezTo>
                <a:cubicBezTo>
                  <a:pt x="2483" y="12671"/>
                  <a:pt x="2724" y="12651"/>
                  <a:pt x="2966" y="12651"/>
                </a:cubicBezTo>
                <a:cubicBezTo>
                  <a:pt x="3233" y="12651"/>
                  <a:pt x="3501" y="12676"/>
                  <a:pt x="3763" y="12707"/>
                </a:cubicBezTo>
                <a:cubicBezTo>
                  <a:pt x="4310" y="12772"/>
                  <a:pt x="4853" y="12875"/>
                  <a:pt x="5400" y="12938"/>
                </a:cubicBezTo>
                <a:cubicBezTo>
                  <a:pt x="6669" y="13085"/>
                  <a:pt x="7946" y="13111"/>
                  <a:pt x="9219" y="13205"/>
                </a:cubicBezTo>
                <a:cubicBezTo>
                  <a:pt x="9860" y="13253"/>
                  <a:pt x="10500" y="13317"/>
                  <a:pt x="11134" y="13424"/>
                </a:cubicBezTo>
                <a:cubicBezTo>
                  <a:pt x="11749" y="13526"/>
                  <a:pt x="12358" y="13663"/>
                  <a:pt x="12967" y="13796"/>
                </a:cubicBezTo>
                <a:cubicBezTo>
                  <a:pt x="14136" y="14051"/>
                  <a:pt x="15300" y="14261"/>
                  <a:pt x="16498" y="14261"/>
                </a:cubicBezTo>
                <a:cubicBezTo>
                  <a:pt x="16552" y="14261"/>
                  <a:pt x="16606" y="14260"/>
                  <a:pt x="16660" y="14259"/>
                </a:cubicBezTo>
                <a:cubicBezTo>
                  <a:pt x="17953" y="14238"/>
                  <a:pt x="19236" y="14050"/>
                  <a:pt x="20525" y="13980"/>
                </a:cubicBezTo>
                <a:cubicBezTo>
                  <a:pt x="21615" y="13919"/>
                  <a:pt x="22718" y="13973"/>
                  <a:pt x="23796" y="13769"/>
                </a:cubicBezTo>
                <a:cubicBezTo>
                  <a:pt x="24313" y="13670"/>
                  <a:pt x="24820" y="13506"/>
                  <a:pt x="25277" y="13242"/>
                </a:cubicBezTo>
                <a:cubicBezTo>
                  <a:pt x="25711" y="12992"/>
                  <a:pt x="26148" y="12628"/>
                  <a:pt x="26165" y="12087"/>
                </a:cubicBezTo>
                <a:cubicBezTo>
                  <a:pt x="26174" y="11806"/>
                  <a:pt x="26071" y="11536"/>
                  <a:pt x="25960" y="11284"/>
                </a:cubicBezTo>
                <a:cubicBezTo>
                  <a:pt x="25831" y="10995"/>
                  <a:pt x="25692" y="10711"/>
                  <a:pt x="25556" y="10424"/>
                </a:cubicBezTo>
                <a:cubicBezTo>
                  <a:pt x="25280" y="9836"/>
                  <a:pt x="25017" y="9241"/>
                  <a:pt x="24726" y="8660"/>
                </a:cubicBezTo>
                <a:cubicBezTo>
                  <a:pt x="24617" y="8443"/>
                  <a:pt x="24475" y="8244"/>
                  <a:pt x="24244" y="8148"/>
                </a:cubicBezTo>
                <a:cubicBezTo>
                  <a:pt x="23992" y="8043"/>
                  <a:pt x="23700" y="8056"/>
                  <a:pt x="23431" y="8053"/>
                </a:cubicBezTo>
                <a:cubicBezTo>
                  <a:pt x="23345" y="8052"/>
                  <a:pt x="23259" y="8052"/>
                  <a:pt x="23173" y="8052"/>
                </a:cubicBezTo>
                <a:cubicBezTo>
                  <a:pt x="22618" y="8052"/>
                  <a:pt x="22062" y="8075"/>
                  <a:pt x="21508" y="8122"/>
                </a:cubicBezTo>
                <a:cubicBezTo>
                  <a:pt x="20999" y="8165"/>
                  <a:pt x="20489" y="8243"/>
                  <a:pt x="19978" y="8243"/>
                </a:cubicBezTo>
                <a:cubicBezTo>
                  <a:pt x="19867" y="8243"/>
                  <a:pt x="19756" y="8239"/>
                  <a:pt x="19645" y="8231"/>
                </a:cubicBezTo>
                <a:cubicBezTo>
                  <a:pt x="19110" y="8189"/>
                  <a:pt x="18609" y="8002"/>
                  <a:pt x="18163" y="7708"/>
                </a:cubicBezTo>
                <a:cubicBezTo>
                  <a:pt x="17269" y="7121"/>
                  <a:pt x="16691" y="6224"/>
                  <a:pt x="16067" y="5381"/>
                </a:cubicBezTo>
                <a:cubicBezTo>
                  <a:pt x="15751" y="4955"/>
                  <a:pt x="15397" y="4546"/>
                  <a:pt x="14929" y="4285"/>
                </a:cubicBezTo>
                <a:cubicBezTo>
                  <a:pt x="14463" y="4025"/>
                  <a:pt x="13935" y="3920"/>
                  <a:pt x="13408" y="3879"/>
                </a:cubicBezTo>
                <a:cubicBezTo>
                  <a:pt x="13154" y="3860"/>
                  <a:pt x="12899" y="3855"/>
                  <a:pt x="12643" y="3855"/>
                </a:cubicBezTo>
                <a:cubicBezTo>
                  <a:pt x="12450" y="3855"/>
                  <a:pt x="12257" y="3858"/>
                  <a:pt x="12064" y="3858"/>
                </a:cubicBezTo>
                <a:cubicBezTo>
                  <a:pt x="11487" y="3858"/>
                  <a:pt x="10912" y="3836"/>
                  <a:pt x="10354" y="3664"/>
                </a:cubicBezTo>
                <a:cubicBezTo>
                  <a:pt x="9893" y="3522"/>
                  <a:pt x="9465" y="3265"/>
                  <a:pt x="9185" y="2863"/>
                </a:cubicBezTo>
                <a:cubicBezTo>
                  <a:pt x="8887" y="2436"/>
                  <a:pt x="8747" y="1924"/>
                  <a:pt x="8473" y="1483"/>
                </a:cubicBezTo>
                <a:cubicBezTo>
                  <a:pt x="7915" y="585"/>
                  <a:pt x="6844" y="273"/>
                  <a:pt x="5861" y="99"/>
                </a:cubicBezTo>
                <a:cubicBezTo>
                  <a:pt x="5533" y="41"/>
                  <a:pt x="5197" y="0"/>
                  <a:pt x="4863" y="0"/>
                </a:cubicBezTo>
                <a:close/>
              </a:path>
            </a:pathLst>
          </a:custGeom>
          <a:solidFill>
            <a:schemeClr val="accent2">
              <a:alpha val="50280"/>
            </a:schemeClr>
          </a:solidFill>
          <a:ln>
            <a:noFill/>
          </a:ln>
        </p:spPr>
        <p:txBody>
          <a:bodyPr anchorCtr="0" anchor="ctr" bIns="341325" lIns="341325" spcFirstLastPara="1" rIns="341325" wrap="square" tIns="341325">
            <a:noAutofit/>
          </a:bodyPr>
          <a:lstStyle/>
          <a:p>
            <a:pPr indent="0" lvl="0" marL="0" marR="0" rtl="0" algn="l">
              <a:lnSpc>
                <a:spcPct val="100000"/>
              </a:lnSpc>
              <a:spcBef>
                <a:spcPts val="0"/>
              </a:spcBef>
              <a:spcAft>
                <a:spcPts val="0"/>
              </a:spcAft>
              <a:buNone/>
            </a:pPr>
            <a:r>
              <a:t/>
            </a:r>
            <a:endParaRPr sz="5200"/>
          </a:p>
        </p:txBody>
      </p:sp>
      <p:sp>
        <p:nvSpPr>
          <p:cNvPr id="1303" name="Google Shape;1303;p50"/>
          <p:cNvSpPr/>
          <p:nvPr/>
        </p:nvSpPr>
        <p:spPr>
          <a:xfrm rot="2301807">
            <a:off x="29937231" y="3611047"/>
            <a:ext cx="2883369" cy="720574"/>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1304" name="Google Shape;1304;p50"/>
          <p:cNvGrpSpPr/>
          <p:nvPr/>
        </p:nvGrpSpPr>
        <p:grpSpPr>
          <a:xfrm>
            <a:off x="24941152" y="1490178"/>
            <a:ext cx="798385" cy="857109"/>
            <a:chOff x="1640475" y="1197075"/>
            <a:chExt cx="55475" cy="50250"/>
          </a:xfrm>
        </p:grpSpPr>
        <p:sp>
          <p:nvSpPr>
            <p:cNvPr id="1305" name="Google Shape;1305;p50"/>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306" name="Google Shape;1306;p50"/>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307" name="Google Shape;1307;p50"/>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grpSp>
        <p:nvGrpSpPr>
          <p:cNvPr id="1308" name="Google Shape;1308;p50"/>
          <p:cNvGrpSpPr/>
          <p:nvPr/>
        </p:nvGrpSpPr>
        <p:grpSpPr>
          <a:xfrm rot="10407298">
            <a:off x="5999727" y="845117"/>
            <a:ext cx="799876" cy="855960"/>
            <a:chOff x="1640475" y="1197075"/>
            <a:chExt cx="55475" cy="50250"/>
          </a:xfrm>
        </p:grpSpPr>
        <p:sp>
          <p:nvSpPr>
            <p:cNvPr id="1309" name="Google Shape;1309;p50"/>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310" name="Google Shape;1310;p50"/>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311" name="Google Shape;1311;p50"/>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grpSp>
        <p:nvGrpSpPr>
          <p:cNvPr id="1312" name="Google Shape;1312;p50"/>
          <p:cNvGrpSpPr/>
          <p:nvPr/>
        </p:nvGrpSpPr>
        <p:grpSpPr>
          <a:xfrm rot="3429976">
            <a:off x="25821781" y="20396908"/>
            <a:ext cx="894522" cy="775312"/>
            <a:chOff x="1640475" y="1197075"/>
            <a:chExt cx="55475" cy="50250"/>
          </a:xfrm>
        </p:grpSpPr>
        <p:sp>
          <p:nvSpPr>
            <p:cNvPr id="1313" name="Google Shape;1313;p50"/>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314" name="Google Shape;1314;p50"/>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315" name="Google Shape;1315;p50"/>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1316" name="Google Shape;1316;p50"/>
          <p:cNvSpPr/>
          <p:nvPr/>
        </p:nvSpPr>
        <p:spPr>
          <a:xfrm flipH="1" rot="10800000">
            <a:off x="-215572" y="18161312"/>
            <a:ext cx="8278440" cy="4308181"/>
          </a:xfrm>
          <a:custGeom>
            <a:rect b="b" l="l" r="r" t="t"/>
            <a:pathLst>
              <a:path extrusionOk="0" h="6348" w="14457">
                <a:moveTo>
                  <a:pt x="0" y="1"/>
                </a:moveTo>
                <a:lnTo>
                  <a:pt x="0" y="6160"/>
                </a:lnTo>
                <a:cubicBezTo>
                  <a:pt x="307" y="6283"/>
                  <a:pt x="641" y="6348"/>
                  <a:pt x="972" y="6348"/>
                </a:cubicBezTo>
                <a:cubicBezTo>
                  <a:pt x="1431" y="6348"/>
                  <a:pt x="1886" y="6223"/>
                  <a:pt x="2259" y="5957"/>
                </a:cubicBezTo>
                <a:cubicBezTo>
                  <a:pt x="2971" y="5450"/>
                  <a:pt x="3272" y="4560"/>
                  <a:pt x="3620" y="3758"/>
                </a:cubicBezTo>
                <a:cubicBezTo>
                  <a:pt x="3967" y="2955"/>
                  <a:pt x="4504" y="2110"/>
                  <a:pt x="5362" y="1938"/>
                </a:cubicBezTo>
                <a:cubicBezTo>
                  <a:pt x="5472" y="1916"/>
                  <a:pt x="5582" y="1906"/>
                  <a:pt x="5692" y="1906"/>
                </a:cubicBezTo>
                <a:cubicBezTo>
                  <a:pt x="6160" y="1906"/>
                  <a:pt x="6628" y="2081"/>
                  <a:pt x="7080" y="2232"/>
                </a:cubicBezTo>
                <a:cubicBezTo>
                  <a:pt x="7585" y="2401"/>
                  <a:pt x="8141" y="2535"/>
                  <a:pt x="8672" y="2535"/>
                </a:cubicBezTo>
                <a:cubicBezTo>
                  <a:pt x="9138" y="2535"/>
                  <a:pt x="9586" y="2431"/>
                  <a:pt x="9965" y="2156"/>
                </a:cubicBezTo>
                <a:cubicBezTo>
                  <a:pt x="10504" y="1765"/>
                  <a:pt x="10846" y="1060"/>
                  <a:pt x="11419" y="789"/>
                </a:cubicBezTo>
                <a:lnTo>
                  <a:pt x="11420" y="789"/>
                </a:lnTo>
                <a:cubicBezTo>
                  <a:pt x="11436" y="781"/>
                  <a:pt x="11452" y="774"/>
                  <a:pt x="11469" y="767"/>
                </a:cubicBezTo>
                <a:cubicBezTo>
                  <a:pt x="11544" y="736"/>
                  <a:pt x="11623" y="712"/>
                  <a:pt x="11706" y="696"/>
                </a:cubicBezTo>
                <a:cubicBezTo>
                  <a:pt x="11777" y="683"/>
                  <a:pt x="11848" y="678"/>
                  <a:pt x="11919" y="678"/>
                </a:cubicBezTo>
                <a:cubicBezTo>
                  <a:pt x="12271" y="678"/>
                  <a:pt x="12623" y="809"/>
                  <a:pt x="12978" y="824"/>
                </a:cubicBezTo>
                <a:cubicBezTo>
                  <a:pt x="12999" y="824"/>
                  <a:pt x="13020" y="825"/>
                  <a:pt x="13041" y="825"/>
                </a:cubicBezTo>
                <a:cubicBezTo>
                  <a:pt x="13511" y="825"/>
                  <a:pt x="13977" y="611"/>
                  <a:pt x="14281" y="253"/>
                </a:cubicBezTo>
                <a:cubicBezTo>
                  <a:pt x="14348" y="175"/>
                  <a:pt x="14407" y="90"/>
                  <a:pt x="14457" y="1"/>
                </a:cubicBezTo>
                <a:close/>
              </a:path>
            </a:pathLst>
          </a:custGeom>
          <a:solidFill>
            <a:schemeClr val="lt2">
              <a:alpha val="50000"/>
            </a:schemeClr>
          </a:solidFill>
          <a:ln>
            <a:noFill/>
          </a:ln>
        </p:spPr>
        <p:txBody>
          <a:bodyPr anchorCtr="0" anchor="ctr" bIns="341325" lIns="341325" spcFirstLastPara="1" rIns="341325" wrap="square" tIns="341325">
            <a:noAutofit/>
          </a:bodyPr>
          <a:lstStyle/>
          <a:p>
            <a:pPr indent="0" lvl="0" marL="0" marR="0" rtl="0" algn="l">
              <a:lnSpc>
                <a:spcPct val="100000"/>
              </a:lnSpc>
              <a:spcBef>
                <a:spcPts val="0"/>
              </a:spcBef>
              <a:spcAft>
                <a:spcPts val="0"/>
              </a:spcAft>
              <a:buNone/>
            </a:pPr>
            <a:r>
              <a:t/>
            </a:r>
            <a:endParaRPr sz="5200"/>
          </a:p>
        </p:txBody>
      </p:sp>
      <p:sp>
        <p:nvSpPr>
          <p:cNvPr id="1317" name="Google Shape;1317;p50"/>
          <p:cNvSpPr/>
          <p:nvPr/>
        </p:nvSpPr>
        <p:spPr>
          <a:xfrm rot="-8559112">
            <a:off x="3189696" y="19658482"/>
            <a:ext cx="4921860" cy="4807461"/>
          </a:xfrm>
          <a:custGeom>
            <a:rect b="b" l="l" r="r" t="t"/>
            <a:pathLst>
              <a:path extrusionOk="0" h="16033" w="17601">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4" name="Shape 154"/>
        <p:cNvGrpSpPr/>
        <p:nvPr/>
      </p:nvGrpSpPr>
      <p:grpSpPr>
        <a:xfrm>
          <a:off x="0" y="0"/>
          <a:ext cx="0" cy="0"/>
          <a:chOff x="0" y="0"/>
          <a:chExt cx="0" cy="0"/>
        </a:xfrm>
      </p:grpSpPr>
      <p:sp>
        <p:nvSpPr>
          <p:cNvPr id="155" name="Google Shape;155;p6"/>
          <p:cNvSpPr/>
          <p:nvPr/>
        </p:nvSpPr>
        <p:spPr>
          <a:xfrm flipH="1" rot="10800000">
            <a:off x="24930613" y="-1747564"/>
            <a:ext cx="9396133" cy="11605579"/>
          </a:xfrm>
          <a:custGeom>
            <a:rect b="b" l="l" r="r" t="t"/>
            <a:pathLst>
              <a:path extrusionOk="0" h="17059" w="16369">
                <a:moveTo>
                  <a:pt x="10538" y="1"/>
                </a:moveTo>
                <a:cubicBezTo>
                  <a:pt x="9733" y="1"/>
                  <a:pt x="8932" y="153"/>
                  <a:pt x="8209" y="515"/>
                </a:cubicBezTo>
                <a:cubicBezTo>
                  <a:pt x="7233" y="1004"/>
                  <a:pt x="6396" y="1857"/>
                  <a:pt x="6084" y="2920"/>
                </a:cubicBezTo>
                <a:cubicBezTo>
                  <a:pt x="5733" y="4112"/>
                  <a:pt x="6127" y="5357"/>
                  <a:pt x="5884" y="6560"/>
                </a:cubicBezTo>
                <a:cubicBezTo>
                  <a:pt x="5644" y="7754"/>
                  <a:pt x="4612" y="8436"/>
                  <a:pt x="3688" y="9100"/>
                </a:cubicBezTo>
                <a:cubicBezTo>
                  <a:pt x="2685" y="9819"/>
                  <a:pt x="1822" y="10680"/>
                  <a:pt x="1187" y="11745"/>
                </a:cubicBezTo>
                <a:cubicBezTo>
                  <a:pt x="569" y="12782"/>
                  <a:pt x="0" y="14113"/>
                  <a:pt x="309" y="15339"/>
                </a:cubicBezTo>
                <a:cubicBezTo>
                  <a:pt x="443" y="15869"/>
                  <a:pt x="737" y="16372"/>
                  <a:pt x="1186" y="16695"/>
                </a:cubicBezTo>
                <a:cubicBezTo>
                  <a:pt x="1565" y="16966"/>
                  <a:pt x="2011" y="17058"/>
                  <a:pt x="2463" y="17058"/>
                </a:cubicBezTo>
                <a:cubicBezTo>
                  <a:pt x="2614" y="17058"/>
                  <a:pt x="2766" y="17048"/>
                  <a:pt x="2915" y="17031"/>
                </a:cubicBezTo>
                <a:cubicBezTo>
                  <a:pt x="3625" y="16948"/>
                  <a:pt x="4330" y="16784"/>
                  <a:pt x="5032" y="16653"/>
                </a:cubicBezTo>
                <a:cubicBezTo>
                  <a:pt x="5778" y="16514"/>
                  <a:pt x="6525" y="16374"/>
                  <a:pt x="7271" y="16235"/>
                </a:cubicBezTo>
                <a:cubicBezTo>
                  <a:pt x="10255" y="15678"/>
                  <a:pt x="13240" y="15122"/>
                  <a:pt x="16225" y="14565"/>
                </a:cubicBezTo>
                <a:cubicBezTo>
                  <a:pt x="16319" y="14547"/>
                  <a:pt x="16369" y="14453"/>
                  <a:pt x="16334" y="14366"/>
                </a:cubicBezTo>
                <a:cubicBezTo>
                  <a:pt x="15910" y="13292"/>
                  <a:pt x="15542" y="12197"/>
                  <a:pt x="15242" y="11083"/>
                </a:cubicBezTo>
                <a:cubicBezTo>
                  <a:pt x="14709" y="9114"/>
                  <a:pt x="14380" y="7098"/>
                  <a:pt x="14239" y="5065"/>
                </a:cubicBezTo>
                <a:cubicBezTo>
                  <a:pt x="14136" y="3556"/>
                  <a:pt x="14047" y="1835"/>
                  <a:pt x="12931" y="701"/>
                </a:cubicBezTo>
                <a:cubicBezTo>
                  <a:pt x="13074" y="700"/>
                  <a:pt x="12339" y="230"/>
                  <a:pt x="12009" y="160"/>
                </a:cubicBezTo>
                <a:cubicBezTo>
                  <a:pt x="11529" y="58"/>
                  <a:pt x="11033" y="1"/>
                  <a:pt x="10538" y="1"/>
                </a:cubicBezTo>
                <a:close/>
              </a:path>
            </a:pathLst>
          </a:custGeom>
          <a:solidFill>
            <a:schemeClr val="accent1">
              <a:alpha val="4972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56" name="Google Shape;156;p6"/>
          <p:cNvSpPr/>
          <p:nvPr/>
        </p:nvSpPr>
        <p:spPr>
          <a:xfrm flipH="1" rot="10800000">
            <a:off x="-1480050" y="-750236"/>
            <a:ext cx="10648645" cy="5203087"/>
          </a:xfrm>
          <a:custGeom>
            <a:rect b="b" l="l" r="r" t="t"/>
            <a:pathLst>
              <a:path extrusionOk="0" h="7648" w="18551">
                <a:moveTo>
                  <a:pt x="8398" y="1"/>
                </a:moveTo>
                <a:cubicBezTo>
                  <a:pt x="8203" y="1"/>
                  <a:pt x="8005" y="44"/>
                  <a:pt x="7810" y="140"/>
                </a:cubicBezTo>
                <a:cubicBezTo>
                  <a:pt x="7272" y="403"/>
                  <a:pt x="6909" y="991"/>
                  <a:pt x="6614" y="1543"/>
                </a:cubicBezTo>
                <a:cubicBezTo>
                  <a:pt x="6307" y="2117"/>
                  <a:pt x="6031" y="2729"/>
                  <a:pt x="5562" y="3157"/>
                </a:cubicBezTo>
                <a:cubicBezTo>
                  <a:pt x="5343" y="3357"/>
                  <a:pt x="5078" y="3500"/>
                  <a:pt x="4796" y="3515"/>
                </a:cubicBezTo>
                <a:cubicBezTo>
                  <a:pt x="4779" y="3516"/>
                  <a:pt x="4761" y="3516"/>
                  <a:pt x="4744" y="3516"/>
                </a:cubicBezTo>
                <a:cubicBezTo>
                  <a:pt x="4475" y="3516"/>
                  <a:pt x="4218" y="3410"/>
                  <a:pt x="3979" y="3274"/>
                </a:cubicBezTo>
                <a:cubicBezTo>
                  <a:pt x="3615" y="3067"/>
                  <a:pt x="3265" y="2787"/>
                  <a:pt x="2878" y="2633"/>
                </a:cubicBezTo>
                <a:lnTo>
                  <a:pt x="2848" y="2622"/>
                </a:lnTo>
                <a:cubicBezTo>
                  <a:pt x="2713" y="2571"/>
                  <a:pt x="2573" y="2535"/>
                  <a:pt x="2426" y="2524"/>
                </a:cubicBezTo>
                <a:cubicBezTo>
                  <a:pt x="2397" y="2522"/>
                  <a:pt x="2367" y="2521"/>
                  <a:pt x="2338" y="2521"/>
                </a:cubicBezTo>
                <a:cubicBezTo>
                  <a:pt x="1819" y="2521"/>
                  <a:pt x="1364" y="2853"/>
                  <a:pt x="878" y="3039"/>
                </a:cubicBezTo>
                <a:cubicBezTo>
                  <a:pt x="860" y="2988"/>
                  <a:pt x="814" y="2962"/>
                  <a:pt x="771" y="2962"/>
                </a:cubicBezTo>
                <a:cubicBezTo>
                  <a:pt x="719" y="2962"/>
                  <a:pt x="671" y="2999"/>
                  <a:pt x="675" y="3075"/>
                </a:cubicBezTo>
                <a:cubicBezTo>
                  <a:pt x="676" y="3085"/>
                  <a:pt x="676" y="3095"/>
                  <a:pt x="677" y="3105"/>
                </a:cubicBezTo>
                <a:cubicBezTo>
                  <a:pt x="641" y="3115"/>
                  <a:pt x="663" y="3351"/>
                  <a:pt x="684" y="3351"/>
                </a:cubicBezTo>
                <a:cubicBezTo>
                  <a:pt x="684" y="3351"/>
                  <a:pt x="684" y="3351"/>
                  <a:pt x="684" y="3351"/>
                </a:cubicBezTo>
                <a:lnTo>
                  <a:pt x="684" y="3351"/>
                </a:lnTo>
                <a:cubicBezTo>
                  <a:pt x="700" y="4396"/>
                  <a:pt x="480" y="5438"/>
                  <a:pt x="40" y="6361"/>
                </a:cubicBezTo>
                <a:cubicBezTo>
                  <a:pt x="1" y="6444"/>
                  <a:pt x="42" y="6541"/>
                  <a:pt x="125" y="6547"/>
                </a:cubicBezTo>
                <a:cubicBezTo>
                  <a:pt x="520" y="6573"/>
                  <a:pt x="913" y="6601"/>
                  <a:pt x="1308" y="6628"/>
                </a:cubicBezTo>
                <a:cubicBezTo>
                  <a:pt x="2919" y="6739"/>
                  <a:pt x="4531" y="6851"/>
                  <a:pt x="6142" y="6962"/>
                </a:cubicBezTo>
                <a:cubicBezTo>
                  <a:pt x="7754" y="7074"/>
                  <a:pt x="9365" y="7184"/>
                  <a:pt x="10977" y="7295"/>
                </a:cubicBezTo>
                <a:cubicBezTo>
                  <a:pt x="12587" y="7407"/>
                  <a:pt x="14196" y="7526"/>
                  <a:pt x="15806" y="7629"/>
                </a:cubicBezTo>
                <a:cubicBezTo>
                  <a:pt x="15970" y="7639"/>
                  <a:pt x="16139" y="7648"/>
                  <a:pt x="16308" y="7648"/>
                </a:cubicBezTo>
                <a:cubicBezTo>
                  <a:pt x="16770" y="7648"/>
                  <a:pt x="17238" y="7584"/>
                  <a:pt x="17642" y="7319"/>
                </a:cubicBezTo>
                <a:cubicBezTo>
                  <a:pt x="18126" y="7004"/>
                  <a:pt x="18405" y="6441"/>
                  <a:pt x="18479" y="5822"/>
                </a:cubicBezTo>
                <a:cubicBezTo>
                  <a:pt x="18551" y="5210"/>
                  <a:pt x="18426" y="4561"/>
                  <a:pt x="18155" y="4033"/>
                </a:cubicBezTo>
                <a:cubicBezTo>
                  <a:pt x="18001" y="3734"/>
                  <a:pt x="17799" y="3450"/>
                  <a:pt x="17538" y="3266"/>
                </a:cubicBezTo>
                <a:cubicBezTo>
                  <a:pt x="17335" y="3121"/>
                  <a:pt x="17111" y="3062"/>
                  <a:pt x="16880" y="3062"/>
                </a:cubicBezTo>
                <a:cubicBezTo>
                  <a:pt x="16779" y="3062"/>
                  <a:pt x="16677" y="3073"/>
                  <a:pt x="16575" y="3094"/>
                </a:cubicBezTo>
                <a:cubicBezTo>
                  <a:pt x="16223" y="3166"/>
                  <a:pt x="15888" y="3319"/>
                  <a:pt x="15537" y="3397"/>
                </a:cubicBezTo>
                <a:cubicBezTo>
                  <a:pt x="15268" y="3457"/>
                  <a:pt x="14994" y="3485"/>
                  <a:pt x="14721" y="3485"/>
                </a:cubicBezTo>
                <a:cubicBezTo>
                  <a:pt x="14673" y="3485"/>
                  <a:pt x="14624" y="3484"/>
                  <a:pt x="14575" y="3482"/>
                </a:cubicBezTo>
                <a:cubicBezTo>
                  <a:pt x="13922" y="3460"/>
                  <a:pt x="13281" y="3278"/>
                  <a:pt x="12679" y="2996"/>
                </a:cubicBezTo>
                <a:cubicBezTo>
                  <a:pt x="12065" y="2707"/>
                  <a:pt x="11491" y="2306"/>
                  <a:pt x="10973" y="1835"/>
                </a:cubicBezTo>
                <a:cubicBezTo>
                  <a:pt x="10470" y="1378"/>
                  <a:pt x="10039" y="821"/>
                  <a:pt x="9498" y="418"/>
                </a:cubicBezTo>
                <a:cubicBezTo>
                  <a:pt x="9163" y="167"/>
                  <a:pt x="8785" y="1"/>
                  <a:pt x="8398" y="1"/>
                </a:cubicBezTo>
                <a:close/>
              </a:path>
            </a:pathLst>
          </a:custGeom>
          <a:solidFill>
            <a:schemeClr val="lt2">
              <a:alpha val="4860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57" name="Google Shape;157;p6"/>
          <p:cNvSpPr/>
          <p:nvPr/>
        </p:nvSpPr>
        <p:spPr>
          <a:xfrm flipH="1" rot="10800000">
            <a:off x="19024521" y="17659295"/>
            <a:ext cx="14733371" cy="4709855"/>
          </a:xfrm>
          <a:custGeom>
            <a:rect b="b" l="l" r="r" t="t"/>
            <a:pathLst>
              <a:path extrusionOk="0" h="6923" w="25667">
                <a:moveTo>
                  <a:pt x="95" y="1"/>
                </a:moveTo>
                <a:lnTo>
                  <a:pt x="95" y="1"/>
                </a:lnTo>
                <a:cubicBezTo>
                  <a:pt x="3" y="325"/>
                  <a:pt x="0" y="652"/>
                  <a:pt x="124" y="980"/>
                </a:cubicBezTo>
                <a:cubicBezTo>
                  <a:pt x="169" y="1098"/>
                  <a:pt x="231" y="1215"/>
                  <a:pt x="310" y="1328"/>
                </a:cubicBezTo>
                <a:cubicBezTo>
                  <a:pt x="324" y="1349"/>
                  <a:pt x="339" y="1369"/>
                  <a:pt x="355" y="1389"/>
                </a:cubicBezTo>
                <a:cubicBezTo>
                  <a:pt x="699" y="1846"/>
                  <a:pt x="1304" y="2249"/>
                  <a:pt x="2067" y="2533"/>
                </a:cubicBezTo>
                <a:cubicBezTo>
                  <a:pt x="2123" y="2554"/>
                  <a:pt x="2182" y="2574"/>
                  <a:pt x="2240" y="2594"/>
                </a:cubicBezTo>
                <a:cubicBezTo>
                  <a:pt x="2505" y="2684"/>
                  <a:pt x="2788" y="2761"/>
                  <a:pt x="3082" y="2820"/>
                </a:cubicBezTo>
                <a:cubicBezTo>
                  <a:pt x="3121" y="2828"/>
                  <a:pt x="3160" y="2836"/>
                  <a:pt x="3199" y="2843"/>
                </a:cubicBezTo>
                <a:cubicBezTo>
                  <a:pt x="3235" y="2848"/>
                  <a:pt x="3269" y="2855"/>
                  <a:pt x="3304" y="2861"/>
                </a:cubicBezTo>
                <a:cubicBezTo>
                  <a:pt x="4479" y="3062"/>
                  <a:pt x="5837" y="3029"/>
                  <a:pt x="6823" y="3420"/>
                </a:cubicBezTo>
                <a:cubicBezTo>
                  <a:pt x="7054" y="3512"/>
                  <a:pt x="7246" y="3619"/>
                  <a:pt x="7410" y="3737"/>
                </a:cubicBezTo>
                <a:cubicBezTo>
                  <a:pt x="7438" y="3757"/>
                  <a:pt x="7465" y="3777"/>
                  <a:pt x="7492" y="3798"/>
                </a:cubicBezTo>
                <a:cubicBezTo>
                  <a:pt x="7907" y="4126"/>
                  <a:pt x="8126" y="4532"/>
                  <a:pt x="8351" y="4940"/>
                </a:cubicBezTo>
                <a:cubicBezTo>
                  <a:pt x="8363" y="4960"/>
                  <a:pt x="8375" y="4981"/>
                  <a:pt x="8386" y="5002"/>
                </a:cubicBezTo>
                <a:cubicBezTo>
                  <a:pt x="8613" y="5409"/>
                  <a:pt x="8857" y="5814"/>
                  <a:pt x="9326" y="6143"/>
                </a:cubicBezTo>
                <a:cubicBezTo>
                  <a:pt x="9338" y="6152"/>
                  <a:pt x="9350" y="6161"/>
                  <a:pt x="9363" y="6170"/>
                </a:cubicBezTo>
                <a:cubicBezTo>
                  <a:pt x="9381" y="6181"/>
                  <a:pt x="9399" y="6193"/>
                  <a:pt x="9417" y="6205"/>
                </a:cubicBezTo>
                <a:cubicBezTo>
                  <a:pt x="10107" y="6649"/>
                  <a:pt x="11200" y="6895"/>
                  <a:pt x="12290" y="6920"/>
                </a:cubicBezTo>
                <a:cubicBezTo>
                  <a:pt x="12359" y="6922"/>
                  <a:pt x="12429" y="6922"/>
                  <a:pt x="12498" y="6922"/>
                </a:cubicBezTo>
                <a:cubicBezTo>
                  <a:pt x="13546" y="6922"/>
                  <a:pt x="14580" y="6739"/>
                  <a:pt x="15482" y="6457"/>
                </a:cubicBezTo>
                <a:cubicBezTo>
                  <a:pt x="15733" y="6379"/>
                  <a:pt x="15977" y="6292"/>
                  <a:pt x="16221" y="6206"/>
                </a:cubicBezTo>
                <a:cubicBezTo>
                  <a:pt x="16279" y="6185"/>
                  <a:pt x="16336" y="6163"/>
                  <a:pt x="16394" y="6143"/>
                </a:cubicBezTo>
                <a:cubicBezTo>
                  <a:pt x="17021" y="5919"/>
                  <a:pt x="17650" y="5699"/>
                  <a:pt x="18381" y="5606"/>
                </a:cubicBezTo>
                <a:cubicBezTo>
                  <a:pt x="18666" y="5570"/>
                  <a:pt x="18954" y="5554"/>
                  <a:pt x="19242" y="5554"/>
                </a:cubicBezTo>
                <a:cubicBezTo>
                  <a:pt x="20278" y="5554"/>
                  <a:pt x="21323" y="5757"/>
                  <a:pt x="22324" y="5932"/>
                </a:cubicBezTo>
                <a:cubicBezTo>
                  <a:pt x="22780" y="6013"/>
                  <a:pt x="23253" y="6086"/>
                  <a:pt x="23731" y="6144"/>
                </a:cubicBezTo>
                <a:cubicBezTo>
                  <a:pt x="23920" y="6169"/>
                  <a:pt x="24110" y="6189"/>
                  <a:pt x="24302" y="6207"/>
                </a:cubicBezTo>
                <a:cubicBezTo>
                  <a:pt x="24756" y="6249"/>
                  <a:pt x="25213" y="6274"/>
                  <a:pt x="25664" y="6275"/>
                </a:cubicBezTo>
                <a:lnTo>
                  <a:pt x="25664" y="6144"/>
                </a:lnTo>
                <a:lnTo>
                  <a:pt x="25665" y="5003"/>
                </a:lnTo>
                <a:lnTo>
                  <a:pt x="25665" y="3738"/>
                </a:lnTo>
                <a:lnTo>
                  <a:pt x="25666" y="2596"/>
                </a:lnTo>
                <a:lnTo>
                  <a:pt x="25666" y="1331"/>
                </a:lnTo>
                <a:lnTo>
                  <a:pt x="25667" y="5"/>
                </a:lnTo>
                <a:lnTo>
                  <a:pt x="3200" y="2"/>
                </a:lnTo>
                <a:lnTo>
                  <a:pt x="3083" y="2"/>
                </a:lnTo>
                <a:lnTo>
                  <a:pt x="95" y="1"/>
                </a:lnTo>
                <a:close/>
              </a:path>
            </a:pathLst>
          </a:custGeom>
          <a:solidFill>
            <a:schemeClr val="dk2">
              <a:alpha val="4916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58" name="Google Shape;158;p6"/>
          <p:cNvSpPr/>
          <p:nvPr/>
        </p:nvSpPr>
        <p:spPr>
          <a:xfrm flipH="1">
            <a:off x="-1411168" y="10962228"/>
            <a:ext cx="12332820" cy="12186572"/>
          </a:xfrm>
          <a:custGeom>
            <a:rect b="b" l="l" r="r" t="t"/>
            <a:pathLst>
              <a:path extrusionOk="0" h="17913" w="21485">
                <a:moveTo>
                  <a:pt x="16498" y="0"/>
                </a:moveTo>
                <a:cubicBezTo>
                  <a:pt x="16431" y="0"/>
                  <a:pt x="16363" y="2"/>
                  <a:pt x="16295" y="5"/>
                </a:cubicBezTo>
                <a:cubicBezTo>
                  <a:pt x="14773" y="76"/>
                  <a:pt x="13358" y="913"/>
                  <a:pt x="11838" y="913"/>
                </a:cubicBezTo>
                <a:cubicBezTo>
                  <a:pt x="11828" y="913"/>
                  <a:pt x="11819" y="913"/>
                  <a:pt x="11809" y="913"/>
                </a:cubicBezTo>
                <a:cubicBezTo>
                  <a:pt x="10328" y="903"/>
                  <a:pt x="8942" y="90"/>
                  <a:pt x="7502" y="90"/>
                </a:cubicBezTo>
                <a:cubicBezTo>
                  <a:pt x="7296" y="90"/>
                  <a:pt x="7089" y="106"/>
                  <a:pt x="6880" y="144"/>
                </a:cubicBezTo>
                <a:cubicBezTo>
                  <a:pt x="6031" y="300"/>
                  <a:pt x="5298" y="798"/>
                  <a:pt x="4738" y="1383"/>
                </a:cubicBezTo>
                <a:cubicBezTo>
                  <a:pt x="4125" y="2021"/>
                  <a:pt x="3678" y="2792"/>
                  <a:pt x="3546" y="3606"/>
                </a:cubicBezTo>
                <a:cubicBezTo>
                  <a:pt x="3331" y="4945"/>
                  <a:pt x="3958" y="6365"/>
                  <a:pt x="3330" y="7612"/>
                </a:cubicBezTo>
                <a:cubicBezTo>
                  <a:pt x="2843" y="8573"/>
                  <a:pt x="1725" y="9179"/>
                  <a:pt x="1025" y="10039"/>
                </a:cubicBezTo>
                <a:cubicBezTo>
                  <a:pt x="129" y="11143"/>
                  <a:pt x="1" y="12623"/>
                  <a:pt x="493" y="13871"/>
                </a:cubicBezTo>
                <a:cubicBezTo>
                  <a:pt x="985" y="15119"/>
                  <a:pt x="2039" y="16147"/>
                  <a:pt x="3280" y="16894"/>
                </a:cubicBezTo>
                <a:cubicBezTo>
                  <a:pt x="4303" y="17509"/>
                  <a:pt x="5501" y="17913"/>
                  <a:pt x="6745" y="17913"/>
                </a:cubicBezTo>
                <a:cubicBezTo>
                  <a:pt x="7100" y="17913"/>
                  <a:pt x="7459" y="17880"/>
                  <a:pt x="7819" y="17810"/>
                </a:cubicBezTo>
                <a:cubicBezTo>
                  <a:pt x="9799" y="17422"/>
                  <a:pt x="10027" y="16541"/>
                  <a:pt x="10831" y="15097"/>
                </a:cubicBezTo>
                <a:cubicBezTo>
                  <a:pt x="11709" y="13519"/>
                  <a:pt x="13719" y="12697"/>
                  <a:pt x="15584" y="12036"/>
                </a:cubicBezTo>
                <a:cubicBezTo>
                  <a:pt x="17450" y="11376"/>
                  <a:pt x="19474" y="10648"/>
                  <a:pt x="20504" y="9137"/>
                </a:cubicBezTo>
                <a:cubicBezTo>
                  <a:pt x="21026" y="8370"/>
                  <a:pt x="21230" y="7476"/>
                  <a:pt x="21324" y="6598"/>
                </a:cubicBezTo>
                <a:cubicBezTo>
                  <a:pt x="21484" y="5087"/>
                  <a:pt x="21327" y="3511"/>
                  <a:pt x="20489" y="2207"/>
                </a:cubicBezTo>
                <a:cubicBezTo>
                  <a:pt x="19684" y="953"/>
                  <a:pt x="18161" y="0"/>
                  <a:pt x="16498" y="0"/>
                </a:cubicBezTo>
                <a:close/>
              </a:path>
            </a:pathLst>
          </a:custGeom>
          <a:solidFill>
            <a:schemeClr val="accent2">
              <a:alpha val="5028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59" name="Google Shape;159;p6"/>
          <p:cNvSpPr txBox="1"/>
          <p:nvPr>
            <p:ph type="title"/>
          </p:nvPr>
        </p:nvSpPr>
        <p:spPr>
          <a:xfrm>
            <a:off x="9776430" y="3238195"/>
            <a:ext cx="13365000" cy="2457600"/>
          </a:xfrm>
          <a:prstGeom prst="rect">
            <a:avLst/>
          </a:prstGeom>
        </p:spPr>
        <p:txBody>
          <a:bodyPr anchorCtr="0" anchor="t" bIns="341325" lIns="341325" spcFirstLastPara="1" rIns="341325" wrap="square" tIns="341325">
            <a:noAutofit/>
          </a:bodyPr>
          <a:lstStyle>
            <a:lvl1pPr lvl="0" rtl="0" algn="ctr">
              <a:spcBef>
                <a:spcPts val="0"/>
              </a:spcBef>
              <a:spcAft>
                <a:spcPts val="0"/>
              </a:spcAft>
              <a:buClr>
                <a:schemeClr val="dk1"/>
              </a:buClr>
              <a:buSzPts val="10500"/>
              <a:buNone/>
              <a:defRPr sz="7800">
                <a:solidFill>
                  <a:schemeClr val="dk1"/>
                </a:solidFill>
              </a:defRPr>
            </a:lvl1pPr>
            <a:lvl2pPr lvl="1" rtl="0">
              <a:spcBef>
                <a:spcPts val="0"/>
              </a:spcBef>
              <a:spcAft>
                <a:spcPts val="0"/>
              </a:spcAft>
              <a:buClr>
                <a:schemeClr val="dk1"/>
              </a:buClr>
              <a:buSzPts val="10500"/>
              <a:buNone/>
              <a:defRPr>
                <a:solidFill>
                  <a:schemeClr val="dk1"/>
                </a:solidFill>
              </a:defRPr>
            </a:lvl2pPr>
            <a:lvl3pPr lvl="2" rtl="0">
              <a:spcBef>
                <a:spcPts val="0"/>
              </a:spcBef>
              <a:spcAft>
                <a:spcPts val="0"/>
              </a:spcAft>
              <a:buClr>
                <a:schemeClr val="dk1"/>
              </a:buClr>
              <a:buSzPts val="10500"/>
              <a:buNone/>
              <a:defRPr>
                <a:solidFill>
                  <a:schemeClr val="dk1"/>
                </a:solidFill>
              </a:defRPr>
            </a:lvl3pPr>
            <a:lvl4pPr lvl="3" rtl="0">
              <a:spcBef>
                <a:spcPts val="0"/>
              </a:spcBef>
              <a:spcAft>
                <a:spcPts val="0"/>
              </a:spcAft>
              <a:buClr>
                <a:schemeClr val="dk1"/>
              </a:buClr>
              <a:buSzPts val="10500"/>
              <a:buNone/>
              <a:defRPr>
                <a:solidFill>
                  <a:schemeClr val="dk1"/>
                </a:solidFill>
              </a:defRPr>
            </a:lvl4pPr>
            <a:lvl5pPr lvl="4" rtl="0">
              <a:spcBef>
                <a:spcPts val="0"/>
              </a:spcBef>
              <a:spcAft>
                <a:spcPts val="0"/>
              </a:spcAft>
              <a:buClr>
                <a:schemeClr val="dk1"/>
              </a:buClr>
              <a:buSzPts val="10500"/>
              <a:buNone/>
              <a:defRPr>
                <a:solidFill>
                  <a:schemeClr val="dk1"/>
                </a:solidFill>
              </a:defRPr>
            </a:lvl5pPr>
            <a:lvl6pPr lvl="5" rtl="0">
              <a:spcBef>
                <a:spcPts val="0"/>
              </a:spcBef>
              <a:spcAft>
                <a:spcPts val="0"/>
              </a:spcAft>
              <a:buClr>
                <a:schemeClr val="dk1"/>
              </a:buClr>
              <a:buSzPts val="10500"/>
              <a:buNone/>
              <a:defRPr>
                <a:solidFill>
                  <a:schemeClr val="dk1"/>
                </a:solidFill>
              </a:defRPr>
            </a:lvl6pPr>
            <a:lvl7pPr lvl="6" rtl="0">
              <a:spcBef>
                <a:spcPts val="0"/>
              </a:spcBef>
              <a:spcAft>
                <a:spcPts val="0"/>
              </a:spcAft>
              <a:buClr>
                <a:schemeClr val="dk1"/>
              </a:buClr>
              <a:buSzPts val="10500"/>
              <a:buNone/>
              <a:defRPr>
                <a:solidFill>
                  <a:schemeClr val="dk1"/>
                </a:solidFill>
              </a:defRPr>
            </a:lvl7pPr>
            <a:lvl8pPr lvl="7" rtl="0">
              <a:spcBef>
                <a:spcPts val="0"/>
              </a:spcBef>
              <a:spcAft>
                <a:spcPts val="0"/>
              </a:spcAft>
              <a:buClr>
                <a:schemeClr val="dk1"/>
              </a:buClr>
              <a:buSzPts val="10500"/>
              <a:buNone/>
              <a:defRPr>
                <a:solidFill>
                  <a:schemeClr val="dk1"/>
                </a:solidFill>
              </a:defRPr>
            </a:lvl8pPr>
            <a:lvl9pPr lvl="8" rtl="0">
              <a:spcBef>
                <a:spcPts val="0"/>
              </a:spcBef>
              <a:spcAft>
                <a:spcPts val="0"/>
              </a:spcAft>
              <a:buClr>
                <a:schemeClr val="dk1"/>
              </a:buClr>
              <a:buSzPts val="10500"/>
              <a:buNone/>
              <a:defRPr>
                <a:solidFill>
                  <a:schemeClr val="dk1"/>
                </a:solidFill>
              </a:defRPr>
            </a:lvl9pPr>
          </a:lstStyle>
          <a:p/>
        </p:txBody>
      </p:sp>
      <p:grpSp>
        <p:nvGrpSpPr>
          <p:cNvPr id="160" name="Google Shape;160;p6"/>
          <p:cNvGrpSpPr/>
          <p:nvPr/>
        </p:nvGrpSpPr>
        <p:grpSpPr>
          <a:xfrm rot="-9742920">
            <a:off x="971974" y="3610098"/>
            <a:ext cx="787817" cy="826492"/>
            <a:chOff x="1640475" y="1197075"/>
            <a:chExt cx="55475" cy="50250"/>
          </a:xfrm>
        </p:grpSpPr>
        <p:sp>
          <p:nvSpPr>
            <p:cNvPr id="161" name="Google Shape;161;p6"/>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62" name="Google Shape;162;p6"/>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63" name="Google Shape;163;p6"/>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grpSp>
        <p:nvGrpSpPr>
          <p:cNvPr id="164" name="Google Shape;164;p6"/>
          <p:cNvGrpSpPr/>
          <p:nvPr/>
        </p:nvGrpSpPr>
        <p:grpSpPr>
          <a:xfrm rot="6358460">
            <a:off x="1175121" y="10223878"/>
            <a:ext cx="1175166" cy="930714"/>
            <a:chOff x="1640475" y="1197075"/>
            <a:chExt cx="55475" cy="50250"/>
          </a:xfrm>
        </p:grpSpPr>
        <p:sp>
          <p:nvSpPr>
            <p:cNvPr id="165" name="Google Shape;165;p6"/>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66" name="Google Shape;166;p6"/>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67" name="Google Shape;167;p6"/>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168" name="Google Shape;168;p6"/>
          <p:cNvSpPr/>
          <p:nvPr/>
        </p:nvSpPr>
        <p:spPr>
          <a:xfrm flipH="1" rot="-2404002">
            <a:off x="24154201" y="987605"/>
            <a:ext cx="3406960" cy="843764"/>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69" name="Google Shape;169;p6"/>
          <p:cNvSpPr/>
          <p:nvPr/>
        </p:nvSpPr>
        <p:spPr>
          <a:xfrm flipH="1" rot="-10799870">
            <a:off x="781594" y="20469645"/>
            <a:ext cx="1962628" cy="544929"/>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170" name="Google Shape;170;p6"/>
          <p:cNvGrpSpPr/>
          <p:nvPr/>
        </p:nvGrpSpPr>
        <p:grpSpPr>
          <a:xfrm rot="6164370">
            <a:off x="30786588" y="16830044"/>
            <a:ext cx="1228673" cy="961055"/>
            <a:chOff x="1640475" y="1197075"/>
            <a:chExt cx="55475" cy="50250"/>
          </a:xfrm>
        </p:grpSpPr>
        <p:sp>
          <p:nvSpPr>
            <p:cNvPr id="171" name="Google Shape;171;p6"/>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72" name="Google Shape;172;p6"/>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73" name="Google Shape;173;p6"/>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174" name="Google Shape;174;p6"/>
          <p:cNvSpPr/>
          <p:nvPr/>
        </p:nvSpPr>
        <p:spPr>
          <a:xfrm rot="10800000">
            <a:off x="20980847" y="17164573"/>
            <a:ext cx="4203310" cy="3644600"/>
          </a:xfrm>
          <a:custGeom>
            <a:rect b="b" l="l" r="r" t="t"/>
            <a:pathLst>
              <a:path extrusionOk="0" h="21613" w="29542">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75" name="Google Shape;175;p6"/>
          <p:cNvSpPr/>
          <p:nvPr/>
        </p:nvSpPr>
        <p:spPr>
          <a:xfrm rot="-10364341">
            <a:off x="-197068" y="-503253"/>
            <a:ext cx="1879844" cy="3477077"/>
          </a:xfrm>
          <a:custGeom>
            <a:rect b="b" l="l" r="r" t="t"/>
            <a:pathLst>
              <a:path extrusionOk="0" h="22473" w="14343">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1">
  <p:cSld name="CUSTOM_6">
    <p:spTree>
      <p:nvGrpSpPr>
        <p:cNvPr id="1318" name="Shape 1318"/>
        <p:cNvGrpSpPr/>
        <p:nvPr/>
      </p:nvGrpSpPr>
      <p:grpSpPr>
        <a:xfrm>
          <a:off x="0" y="0"/>
          <a:ext cx="0" cy="0"/>
          <a:chOff x="0" y="0"/>
          <a:chExt cx="0" cy="0"/>
        </a:xfrm>
      </p:grpSpPr>
      <p:sp>
        <p:nvSpPr>
          <p:cNvPr id="1319" name="Google Shape;1319;p51"/>
          <p:cNvSpPr txBox="1"/>
          <p:nvPr>
            <p:ph hasCustomPrompt="1" type="title"/>
          </p:nvPr>
        </p:nvSpPr>
        <p:spPr>
          <a:xfrm>
            <a:off x="5232420" y="6051663"/>
            <a:ext cx="9906900" cy="8377500"/>
          </a:xfrm>
          <a:prstGeom prst="rect">
            <a:avLst/>
          </a:prstGeom>
        </p:spPr>
        <p:txBody>
          <a:bodyPr anchorCtr="0" anchor="ctr" bIns="341325" lIns="341325" spcFirstLastPara="1" rIns="341325" wrap="square" tIns="341325">
            <a:noAutofit/>
          </a:bodyPr>
          <a:lstStyle>
            <a:lvl1pPr lvl="0" rtl="0" algn="ctr">
              <a:spcBef>
                <a:spcPts val="0"/>
              </a:spcBef>
              <a:spcAft>
                <a:spcPts val="0"/>
              </a:spcAft>
              <a:buSzPts val="44800"/>
              <a:buNone/>
              <a:defRPr sz="44800"/>
            </a:lvl1pPr>
            <a:lvl2pPr lvl="1" rtl="0" algn="ctr">
              <a:spcBef>
                <a:spcPts val="0"/>
              </a:spcBef>
              <a:spcAft>
                <a:spcPts val="0"/>
              </a:spcAft>
              <a:buSzPts val="44800"/>
              <a:buNone/>
              <a:defRPr sz="44800"/>
            </a:lvl2pPr>
            <a:lvl3pPr lvl="2" rtl="0" algn="ctr">
              <a:spcBef>
                <a:spcPts val="0"/>
              </a:spcBef>
              <a:spcAft>
                <a:spcPts val="0"/>
              </a:spcAft>
              <a:buSzPts val="44800"/>
              <a:buNone/>
              <a:defRPr sz="44800"/>
            </a:lvl3pPr>
            <a:lvl4pPr lvl="3" rtl="0" algn="ctr">
              <a:spcBef>
                <a:spcPts val="0"/>
              </a:spcBef>
              <a:spcAft>
                <a:spcPts val="0"/>
              </a:spcAft>
              <a:buSzPts val="44800"/>
              <a:buNone/>
              <a:defRPr sz="44800"/>
            </a:lvl4pPr>
            <a:lvl5pPr lvl="4" rtl="0" algn="ctr">
              <a:spcBef>
                <a:spcPts val="0"/>
              </a:spcBef>
              <a:spcAft>
                <a:spcPts val="0"/>
              </a:spcAft>
              <a:buSzPts val="44800"/>
              <a:buNone/>
              <a:defRPr sz="44800"/>
            </a:lvl5pPr>
            <a:lvl6pPr lvl="5" rtl="0" algn="ctr">
              <a:spcBef>
                <a:spcPts val="0"/>
              </a:spcBef>
              <a:spcAft>
                <a:spcPts val="0"/>
              </a:spcAft>
              <a:buSzPts val="44800"/>
              <a:buNone/>
              <a:defRPr sz="44800"/>
            </a:lvl6pPr>
            <a:lvl7pPr lvl="6" rtl="0" algn="ctr">
              <a:spcBef>
                <a:spcPts val="0"/>
              </a:spcBef>
              <a:spcAft>
                <a:spcPts val="0"/>
              </a:spcAft>
              <a:buSzPts val="44800"/>
              <a:buNone/>
              <a:defRPr sz="44800"/>
            </a:lvl7pPr>
            <a:lvl8pPr lvl="7" rtl="0" algn="ctr">
              <a:spcBef>
                <a:spcPts val="0"/>
              </a:spcBef>
              <a:spcAft>
                <a:spcPts val="0"/>
              </a:spcAft>
              <a:buSzPts val="44800"/>
              <a:buNone/>
              <a:defRPr sz="44800"/>
            </a:lvl8pPr>
            <a:lvl9pPr lvl="8" rtl="0" algn="ctr">
              <a:spcBef>
                <a:spcPts val="0"/>
              </a:spcBef>
              <a:spcAft>
                <a:spcPts val="0"/>
              </a:spcAft>
              <a:buSzPts val="44800"/>
              <a:buNone/>
              <a:defRPr sz="44800"/>
            </a:lvl9pPr>
          </a:lstStyle>
          <a:p>
            <a:r>
              <a:t>xx%</a:t>
            </a:r>
          </a:p>
        </p:txBody>
      </p:sp>
      <p:sp>
        <p:nvSpPr>
          <p:cNvPr id="1320" name="Google Shape;1320;p51"/>
          <p:cNvSpPr txBox="1"/>
          <p:nvPr>
            <p:ph idx="2" type="title"/>
          </p:nvPr>
        </p:nvSpPr>
        <p:spPr>
          <a:xfrm>
            <a:off x="17503515" y="7151881"/>
            <a:ext cx="11337900" cy="3064500"/>
          </a:xfrm>
          <a:prstGeom prst="rect">
            <a:avLst/>
          </a:prstGeom>
        </p:spPr>
        <p:txBody>
          <a:bodyPr anchorCtr="0" anchor="ctr" bIns="341325" lIns="341325" spcFirstLastPara="1" rIns="341325" wrap="square" tIns="341325">
            <a:noAutofit/>
          </a:bodyPr>
          <a:lstStyle>
            <a:lvl1pPr lvl="0" rtl="0">
              <a:spcBef>
                <a:spcPts val="0"/>
              </a:spcBef>
              <a:spcAft>
                <a:spcPts val="0"/>
              </a:spcAft>
              <a:buSzPts val="9000"/>
              <a:buNone/>
              <a:defRPr sz="9000"/>
            </a:lvl1pPr>
            <a:lvl2pPr lvl="1" rtl="0">
              <a:spcBef>
                <a:spcPts val="0"/>
              </a:spcBef>
              <a:spcAft>
                <a:spcPts val="0"/>
              </a:spcAft>
              <a:buSzPts val="9000"/>
              <a:buNone/>
              <a:defRPr sz="9000"/>
            </a:lvl2pPr>
            <a:lvl3pPr lvl="2" rtl="0">
              <a:spcBef>
                <a:spcPts val="0"/>
              </a:spcBef>
              <a:spcAft>
                <a:spcPts val="0"/>
              </a:spcAft>
              <a:buSzPts val="9000"/>
              <a:buNone/>
              <a:defRPr sz="9000"/>
            </a:lvl3pPr>
            <a:lvl4pPr lvl="3" rtl="0">
              <a:spcBef>
                <a:spcPts val="0"/>
              </a:spcBef>
              <a:spcAft>
                <a:spcPts val="0"/>
              </a:spcAft>
              <a:buSzPts val="9000"/>
              <a:buNone/>
              <a:defRPr sz="9000"/>
            </a:lvl4pPr>
            <a:lvl5pPr lvl="4" rtl="0">
              <a:spcBef>
                <a:spcPts val="0"/>
              </a:spcBef>
              <a:spcAft>
                <a:spcPts val="0"/>
              </a:spcAft>
              <a:buSzPts val="9000"/>
              <a:buNone/>
              <a:defRPr sz="9000"/>
            </a:lvl5pPr>
            <a:lvl6pPr lvl="5" rtl="0">
              <a:spcBef>
                <a:spcPts val="0"/>
              </a:spcBef>
              <a:spcAft>
                <a:spcPts val="0"/>
              </a:spcAft>
              <a:buSzPts val="9000"/>
              <a:buNone/>
              <a:defRPr sz="9000"/>
            </a:lvl6pPr>
            <a:lvl7pPr lvl="6" rtl="0">
              <a:spcBef>
                <a:spcPts val="0"/>
              </a:spcBef>
              <a:spcAft>
                <a:spcPts val="0"/>
              </a:spcAft>
              <a:buSzPts val="9000"/>
              <a:buNone/>
              <a:defRPr sz="9000"/>
            </a:lvl7pPr>
            <a:lvl8pPr lvl="7" rtl="0">
              <a:spcBef>
                <a:spcPts val="0"/>
              </a:spcBef>
              <a:spcAft>
                <a:spcPts val="0"/>
              </a:spcAft>
              <a:buSzPts val="9000"/>
              <a:buNone/>
              <a:defRPr sz="9000"/>
            </a:lvl8pPr>
            <a:lvl9pPr lvl="8" rtl="0">
              <a:spcBef>
                <a:spcPts val="0"/>
              </a:spcBef>
              <a:spcAft>
                <a:spcPts val="0"/>
              </a:spcAft>
              <a:buSzPts val="9000"/>
              <a:buNone/>
              <a:defRPr sz="9000"/>
            </a:lvl9pPr>
          </a:lstStyle>
          <a:p/>
        </p:txBody>
      </p:sp>
      <p:sp>
        <p:nvSpPr>
          <p:cNvPr id="1321" name="Google Shape;1321;p51"/>
          <p:cNvSpPr txBox="1"/>
          <p:nvPr>
            <p:ph idx="3" type="title"/>
          </p:nvPr>
        </p:nvSpPr>
        <p:spPr>
          <a:xfrm>
            <a:off x="17503515" y="10816288"/>
            <a:ext cx="11337900" cy="1781700"/>
          </a:xfrm>
          <a:prstGeom prst="rect">
            <a:avLst/>
          </a:prstGeom>
        </p:spPr>
        <p:txBody>
          <a:bodyPr anchorCtr="0" anchor="ctr" bIns="341325" lIns="341325" spcFirstLastPara="1" rIns="341325" wrap="square" tIns="341325">
            <a:noAutofit/>
          </a:bodyPr>
          <a:lstStyle>
            <a:lvl1pPr lvl="0" rtl="0">
              <a:spcBef>
                <a:spcPts val="0"/>
              </a:spcBef>
              <a:spcAft>
                <a:spcPts val="0"/>
              </a:spcAft>
              <a:buSzPts val="9000"/>
              <a:buNone/>
              <a:defRPr sz="6000">
                <a:latin typeface="Raleway SemiBold"/>
                <a:ea typeface="Raleway SemiBold"/>
                <a:cs typeface="Raleway SemiBold"/>
                <a:sym typeface="Raleway SemiBold"/>
              </a:defRPr>
            </a:lvl1pPr>
            <a:lvl2pPr lvl="1" rtl="0">
              <a:spcBef>
                <a:spcPts val="0"/>
              </a:spcBef>
              <a:spcAft>
                <a:spcPts val="0"/>
              </a:spcAft>
              <a:buSzPts val="9000"/>
              <a:buNone/>
              <a:defRPr sz="9000"/>
            </a:lvl2pPr>
            <a:lvl3pPr lvl="2" rtl="0">
              <a:spcBef>
                <a:spcPts val="0"/>
              </a:spcBef>
              <a:spcAft>
                <a:spcPts val="0"/>
              </a:spcAft>
              <a:buSzPts val="9000"/>
              <a:buNone/>
              <a:defRPr sz="9000"/>
            </a:lvl3pPr>
            <a:lvl4pPr lvl="3" rtl="0">
              <a:spcBef>
                <a:spcPts val="0"/>
              </a:spcBef>
              <a:spcAft>
                <a:spcPts val="0"/>
              </a:spcAft>
              <a:buSzPts val="9000"/>
              <a:buNone/>
              <a:defRPr sz="9000"/>
            </a:lvl4pPr>
            <a:lvl5pPr lvl="4" rtl="0">
              <a:spcBef>
                <a:spcPts val="0"/>
              </a:spcBef>
              <a:spcAft>
                <a:spcPts val="0"/>
              </a:spcAft>
              <a:buSzPts val="9000"/>
              <a:buNone/>
              <a:defRPr sz="9000"/>
            </a:lvl5pPr>
            <a:lvl6pPr lvl="5" rtl="0">
              <a:spcBef>
                <a:spcPts val="0"/>
              </a:spcBef>
              <a:spcAft>
                <a:spcPts val="0"/>
              </a:spcAft>
              <a:buSzPts val="9000"/>
              <a:buNone/>
              <a:defRPr sz="9000"/>
            </a:lvl6pPr>
            <a:lvl7pPr lvl="6" rtl="0">
              <a:spcBef>
                <a:spcPts val="0"/>
              </a:spcBef>
              <a:spcAft>
                <a:spcPts val="0"/>
              </a:spcAft>
              <a:buSzPts val="9000"/>
              <a:buNone/>
              <a:defRPr sz="9000"/>
            </a:lvl7pPr>
            <a:lvl8pPr lvl="7" rtl="0">
              <a:spcBef>
                <a:spcPts val="0"/>
              </a:spcBef>
              <a:spcAft>
                <a:spcPts val="0"/>
              </a:spcAft>
              <a:buSzPts val="9000"/>
              <a:buNone/>
              <a:defRPr sz="9000"/>
            </a:lvl8pPr>
            <a:lvl9pPr lvl="8" rtl="0">
              <a:spcBef>
                <a:spcPts val="0"/>
              </a:spcBef>
              <a:spcAft>
                <a:spcPts val="0"/>
              </a:spcAft>
              <a:buSzPts val="9000"/>
              <a:buNone/>
              <a:defRPr sz="9000"/>
            </a:lvl9pPr>
          </a:lstStyle>
          <a:p/>
        </p:txBody>
      </p:sp>
      <p:sp>
        <p:nvSpPr>
          <p:cNvPr id="1322" name="Google Shape;1322;p51"/>
          <p:cNvSpPr/>
          <p:nvPr/>
        </p:nvSpPr>
        <p:spPr>
          <a:xfrm flipH="1" rot="10800000">
            <a:off x="-1534259" y="17696654"/>
            <a:ext cx="14675037" cy="4689670"/>
          </a:xfrm>
          <a:custGeom>
            <a:rect b="b" l="l" r="r" t="t"/>
            <a:pathLst>
              <a:path extrusionOk="0" h="6921" w="25668">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chemeClr val="dk2">
              <a:alpha val="4916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323" name="Google Shape;1323;p51"/>
          <p:cNvSpPr/>
          <p:nvPr/>
        </p:nvSpPr>
        <p:spPr>
          <a:xfrm rot="9742930">
            <a:off x="25479033" y="-3675765"/>
            <a:ext cx="9484471" cy="11446343"/>
          </a:xfrm>
          <a:custGeom>
            <a:rect b="b" l="l" r="r" t="t"/>
            <a:pathLst>
              <a:path extrusionOk="0" h="17058" w="16369">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chemeClr val="accent1">
              <a:alpha val="4972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324" name="Google Shape;1324;p51"/>
          <p:cNvSpPr/>
          <p:nvPr/>
        </p:nvSpPr>
        <p:spPr>
          <a:xfrm rot="4936424">
            <a:off x="-6705820" y="-2308133"/>
            <a:ext cx="14973743" cy="10167525"/>
          </a:xfrm>
          <a:custGeom>
            <a:rect b="b" l="l" r="r" t="t"/>
            <a:pathLst>
              <a:path extrusionOk="0" h="17694" w="22179">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chemeClr val="accent2">
              <a:alpha val="5028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325" name="Google Shape;1325;p51"/>
          <p:cNvSpPr/>
          <p:nvPr/>
        </p:nvSpPr>
        <p:spPr>
          <a:xfrm flipH="1" rot="-5074782">
            <a:off x="25356776" y="15316931"/>
            <a:ext cx="12548377" cy="4383080"/>
          </a:xfrm>
          <a:custGeom>
            <a:rect b="b" l="l" r="r" t="t"/>
            <a:pathLst>
              <a:path extrusionOk="0" h="7647" w="18552">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chemeClr val="lt2">
              <a:alpha val="4860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1326" name="Google Shape;1326;p51"/>
          <p:cNvGrpSpPr/>
          <p:nvPr/>
        </p:nvGrpSpPr>
        <p:grpSpPr>
          <a:xfrm flipH="1" rot="-1057080">
            <a:off x="6333724" y="17805866"/>
            <a:ext cx="787817" cy="826492"/>
            <a:chOff x="1640475" y="1197075"/>
            <a:chExt cx="55475" cy="50250"/>
          </a:xfrm>
        </p:grpSpPr>
        <p:sp>
          <p:nvSpPr>
            <p:cNvPr id="1327" name="Google Shape;1327;p51"/>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328" name="Google Shape;1328;p51"/>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329" name="Google Shape;1329;p51"/>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grpSp>
        <p:nvGrpSpPr>
          <p:cNvPr id="1330" name="Google Shape;1330;p51"/>
          <p:cNvGrpSpPr/>
          <p:nvPr/>
        </p:nvGrpSpPr>
        <p:grpSpPr>
          <a:xfrm flipH="1" rot="6467798">
            <a:off x="5828172" y="1037003"/>
            <a:ext cx="1171105" cy="934893"/>
            <a:chOff x="1640475" y="1197075"/>
            <a:chExt cx="55475" cy="50250"/>
          </a:xfrm>
        </p:grpSpPr>
        <p:sp>
          <p:nvSpPr>
            <p:cNvPr id="1331" name="Google Shape;1331;p51"/>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332" name="Google Shape;1332;p51"/>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333" name="Google Shape;1333;p51"/>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1334" name="Google Shape;1334;p51"/>
          <p:cNvSpPr/>
          <p:nvPr/>
        </p:nvSpPr>
        <p:spPr>
          <a:xfrm rot="-8395998">
            <a:off x="27399421" y="16719353"/>
            <a:ext cx="3406960" cy="843764"/>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335" name="Google Shape;1335;p51"/>
          <p:cNvSpPr/>
          <p:nvPr/>
        </p:nvSpPr>
        <p:spPr>
          <a:xfrm rot="4899249">
            <a:off x="1119147" y="8393567"/>
            <a:ext cx="2316212" cy="462496"/>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1336" name="Google Shape;1336;p51"/>
          <p:cNvGrpSpPr/>
          <p:nvPr/>
        </p:nvGrpSpPr>
        <p:grpSpPr>
          <a:xfrm flipH="1" rot="4635630">
            <a:off x="31016538" y="3809224"/>
            <a:ext cx="1228673" cy="961055"/>
            <a:chOff x="1640475" y="1197075"/>
            <a:chExt cx="55475" cy="50250"/>
          </a:xfrm>
        </p:grpSpPr>
        <p:sp>
          <p:nvSpPr>
            <p:cNvPr id="1337" name="Google Shape;1337;p51"/>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338" name="Google Shape;1338;p51"/>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339" name="Google Shape;1339;p51"/>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TITLE_AND_BODY_1_1_1_1">
    <p:spTree>
      <p:nvGrpSpPr>
        <p:cNvPr id="1340" name="Shape 1340"/>
        <p:cNvGrpSpPr/>
        <p:nvPr/>
      </p:nvGrpSpPr>
      <p:grpSpPr>
        <a:xfrm>
          <a:off x="0" y="0"/>
          <a:ext cx="0" cy="0"/>
          <a:chOff x="0" y="0"/>
          <a:chExt cx="0" cy="0"/>
        </a:xfrm>
      </p:grpSpPr>
      <p:sp>
        <p:nvSpPr>
          <p:cNvPr id="1341" name="Google Shape;1341;p52"/>
          <p:cNvSpPr txBox="1"/>
          <p:nvPr>
            <p:ph idx="1" type="subTitle"/>
          </p:nvPr>
        </p:nvSpPr>
        <p:spPr>
          <a:xfrm flipH="1">
            <a:off x="5571940" y="13103277"/>
            <a:ext cx="13605600" cy="3709500"/>
          </a:xfrm>
          <a:prstGeom prst="rect">
            <a:avLst/>
          </a:prstGeom>
          <a:noFill/>
          <a:ln>
            <a:noFill/>
          </a:ln>
        </p:spPr>
        <p:txBody>
          <a:bodyPr anchorCtr="0" anchor="ctr" bIns="341325" lIns="341325" spcFirstLastPara="1" rIns="341325" wrap="square" tIns="341325">
            <a:noAutofit/>
          </a:bodyPr>
          <a:lstStyle>
            <a:lvl1pPr lvl="0" rtl="0">
              <a:lnSpc>
                <a:spcPct val="100000"/>
              </a:lnSpc>
              <a:spcBef>
                <a:spcPts val="0"/>
              </a:spcBef>
              <a:spcAft>
                <a:spcPts val="0"/>
              </a:spcAft>
              <a:buClr>
                <a:schemeClr val="dk1"/>
              </a:buClr>
              <a:buSzPts val="5200"/>
              <a:buFont typeface="Gloria Hallelujah"/>
              <a:buNone/>
              <a:defRPr sz="6000">
                <a:solidFill>
                  <a:schemeClr val="dk1"/>
                </a:solidFill>
                <a:latin typeface="Raleway SemiBold"/>
                <a:ea typeface="Raleway SemiBold"/>
                <a:cs typeface="Raleway SemiBold"/>
                <a:sym typeface="Raleway SemiBold"/>
              </a:defRPr>
            </a:lvl1pPr>
            <a:lvl2pPr lvl="1" rtl="0" algn="ctr">
              <a:lnSpc>
                <a:spcPct val="100000"/>
              </a:lnSpc>
              <a:spcBef>
                <a:spcPts val="0"/>
              </a:spcBef>
              <a:spcAft>
                <a:spcPts val="0"/>
              </a:spcAft>
              <a:buClr>
                <a:schemeClr val="dk1"/>
              </a:buClr>
              <a:buSzPts val="5200"/>
              <a:buNone/>
              <a:defRPr sz="5200">
                <a:solidFill>
                  <a:schemeClr val="dk1"/>
                </a:solidFill>
              </a:defRPr>
            </a:lvl2pPr>
            <a:lvl3pPr lvl="2" rtl="0" algn="ctr">
              <a:lnSpc>
                <a:spcPct val="100000"/>
              </a:lnSpc>
              <a:spcBef>
                <a:spcPts val="0"/>
              </a:spcBef>
              <a:spcAft>
                <a:spcPts val="0"/>
              </a:spcAft>
              <a:buClr>
                <a:schemeClr val="dk1"/>
              </a:buClr>
              <a:buSzPts val="5200"/>
              <a:buNone/>
              <a:defRPr sz="5200">
                <a:solidFill>
                  <a:schemeClr val="dk1"/>
                </a:solidFill>
              </a:defRPr>
            </a:lvl3pPr>
            <a:lvl4pPr lvl="3" rtl="0" algn="ctr">
              <a:lnSpc>
                <a:spcPct val="100000"/>
              </a:lnSpc>
              <a:spcBef>
                <a:spcPts val="0"/>
              </a:spcBef>
              <a:spcAft>
                <a:spcPts val="0"/>
              </a:spcAft>
              <a:buClr>
                <a:schemeClr val="dk1"/>
              </a:buClr>
              <a:buSzPts val="5200"/>
              <a:buNone/>
              <a:defRPr sz="5200">
                <a:solidFill>
                  <a:schemeClr val="dk1"/>
                </a:solidFill>
              </a:defRPr>
            </a:lvl4pPr>
            <a:lvl5pPr lvl="4" rtl="0" algn="ctr">
              <a:lnSpc>
                <a:spcPct val="100000"/>
              </a:lnSpc>
              <a:spcBef>
                <a:spcPts val="0"/>
              </a:spcBef>
              <a:spcAft>
                <a:spcPts val="0"/>
              </a:spcAft>
              <a:buClr>
                <a:schemeClr val="dk1"/>
              </a:buClr>
              <a:buSzPts val="5200"/>
              <a:buNone/>
              <a:defRPr sz="5200">
                <a:solidFill>
                  <a:schemeClr val="dk1"/>
                </a:solidFill>
              </a:defRPr>
            </a:lvl5pPr>
            <a:lvl6pPr lvl="5" rtl="0" algn="ctr">
              <a:lnSpc>
                <a:spcPct val="100000"/>
              </a:lnSpc>
              <a:spcBef>
                <a:spcPts val="0"/>
              </a:spcBef>
              <a:spcAft>
                <a:spcPts val="0"/>
              </a:spcAft>
              <a:buClr>
                <a:schemeClr val="dk1"/>
              </a:buClr>
              <a:buSzPts val="5200"/>
              <a:buNone/>
              <a:defRPr sz="5200">
                <a:solidFill>
                  <a:schemeClr val="dk1"/>
                </a:solidFill>
              </a:defRPr>
            </a:lvl6pPr>
            <a:lvl7pPr lvl="6" rtl="0" algn="ctr">
              <a:lnSpc>
                <a:spcPct val="100000"/>
              </a:lnSpc>
              <a:spcBef>
                <a:spcPts val="0"/>
              </a:spcBef>
              <a:spcAft>
                <a:spcPts val="0"/>
              </a:spcAft>
              <a:buClr>
                <a:schemeClr val="dk1"/>
              </a:buClr>
              <a:buSzPts val="5200"/>
              <a:buNone/>
              <a:defRPr sz="5200">
                <a:solidFill>
                  <a:schemeClr val="dk1"/>
                </a:solidFill>
              </a:defRPr>
            </a:lvl7pPr>
            <a:lvl8pPr lvl="7" rtl="0" algn="ctr">
              <a:lnSpc>
                <a:spcPct val="100000"/>
              </a:lnSpc>
              <a:spcBef>
                <a:spcPts val="0"/>
              </a:spcBef>
              <a:spcAft>
                <a:spcPts val="0"/>
              </a:spcAft>
              <a:buClr>
                <a:schemeClr val="dk1"/>
              </a:buClr>
              <a:buSzPts val="5200"/>
              <a:buNone/>
              <a:defRPr sz="5200">
                <a:solidFill>
                  <a:schemeClr val="dk1"/>
                </a:solidFill>
              </a:defRPr>
            </a:lvl8pPr>
            <a:lvl9pPr lvl="8" rtl="0" algn="ctr">
              <a:lnSpc>
                <a:spcPct val="100000"/>
              </a:lnSpc>
              <a:spcBef>
                <a:spcPts val="0"/>
              </a:spcBef>
              <a:spcAft>
                <a:spcPts val="0"/>
              </a:spcAft>
              <a:buClr>
                <a:schemeClr val="dk1"/>
              </a:buClr>
              <a:buSzPts val="5200"/>
              <a:buNone/>
              <a:defRPr sz="5200">
                <a:solidFill>
                  <a:schemeClr val="dk1"/>
                </a:solidFill>
              </a:defRPr>
            </a:lvl9pPr>
          </a:lstStyle>
          <a:p/>
        </p:txBody>
      </p:sp>
      <p:sp>
        <p:nvSpPr>
          <p:cNvPr id="1342" name="Google Shape;1342;p52"/>
          <p:cNvSpPr txBox="1"/>
          <p:nvPr>
            <p:ph type="ctrTitle"/>
          </p:nvPr>
        </p:nvSpPr>
        <p:spPr>
          <a:xfrm flipH="1">
            <a:off x="4117320" y="5585090"/>
            <a:ext cx="16568100" cy="6064500"/>
          </a:xfrm>
          <a:prstGeom prst="rect">
            <a:avLst/>
          </a:prstGeom>
        </p:spPr>
        <p:txBody>
          <a:bodyPr anchorCtr="0" anchor="t" bIns="341325" lIns="341325" spcFirstLastPara="1" rIns="341325" wrap="square" tIns="341325">
            <a:noAutofit/>
          </a:bodyPr>
          <a:lstStyle>
            <a:lvl1pPr lvl="0" rtl="0" algn="ctr">
              <a:spcBef>
                <a:spcPts val="0"/>
              </a:spcBef>
              <a:spcAft>
                <a:spcPts val="0"/>
              </a:spcAft>
              <a:buClr>
                <a:schemeClr val="dk1"/>
              </a:buClr>
              <a:buSzPts val="35800"/>
              <a:buNone/>
              <a:defRPr sz="35800">
                <a:solidFill>
                  <a:schemeClr val="dk1"/>
                </a:solidFill>
              </a:defRPr>
            </a:lvl1pPr>
            <a:lvl2pPr lvl="1" rtl="0" algn="ctr">
              <a:spcBef>
                <a:spcPts val="0"/>
              </a:spcBef>
              <a:spcAft>
                <a:spcPts val="0"/>
              </a:spcAft>
              <a:buClr>
                <a:schemeClr val="dk1"/>
              </a:buClr>
              <a:buSzPts val="44800"/>
              <a:buNone/>
              <a:defRPr sz="44800">
                <a:solidFill>
                  <a:schemeClr val="dk1"/>
                </a:solidFill>
              </a:defRPr>
            </a:lvl2pPr>
            <a:lvl3pPr lvl="2" rtl="0" algn="ctr">
              <a:spcBef>
                <a:spcPts val="0"/>
              </a:spcBef>
              <a:spcAft>
                <a:spcPts val="0"/>
              </a:spcAft>
              <a:buClr>
                <a:schemeClr val="dk1"/>
              </a:buClr>
              <a:buSzPts val="44800"/>
              <a:buNone/>
              <a:defRPr sz="44800">
                <a:solidFill>
                  <a:schemeClr val="dk1"/>
                </a:solidFill>
              </a:defRPr>
            </a:lvl3pPr>
            <a:lvl4pPr lvl="3" rtl="0" algn="ctr">
              <a:spcBef>
                <a:spcPts val="0"/>
              </a:spcBef>
              <a:spcAft>
                <a:spcPts val="0"/>
              </a:spcAft>
              <a:buClr>
                <a:schemeClr val="dk1"/>
              </a:buClr>
              <a:buSzPts val="44800"/>
              <a:buNone/>
              <a:defRPr sz="44800">
                <a:solidFill>
                  <a:schemeClr val="dk1"/>
                </a:solidFill>
              </a:defRPr>
            </a:lvl4pPr>
            <a:lvl5pPr lvl="4" rtl="0" algn="ctr">
              <a:spcBef>
                <a:spcPts val="0"/>
              </a:spcBef>
              <a:spcAft>
                <a:spcPts val="0"/>
              </a:spcAft>
              <a:buClr>
                <a:schemeClr val="dk1"/>
              </a:buClr>
              <a:buSzPts val="44800"/>
              <a:buNone/>
              <a:defRPr sz="44800">
                <a:solidFill>
                  <a:schemeClr val="dk1"/>
                </a:solidFill>
              </a:defRPr>
            </a:lvl5pPr>
            <a:lvl6pPr lvl="5" rtl="0" algn="ctr">
              <a:spcBef>
                <a:spcPts val="0"/>
              </a:spcBef>
              <a:spcAft>
                <a:spcPts val="0"/>
              </a:spcAft>
              <a:buClr>
                <a:schemeClr val="dk1"/>
              </a:buClr>
              <a:buSzPts val="44800"/>
              <a:buNone/>
              <a:defRPr sz="44800">
                <a:solidFill>
                  <a:schemeClr val="dk1"/>
                </a:solidFill>
              </a:defRPr>
            </a:lvl6pPr>
            <a:lvl7pPr lvl="6" rtl="0" algn="ctr">
              <a:spcBef>
                <a:spcPts val="0"/>
              </a:spcBef>
              <a:spcAft>
                <a:spcPts val="0"/>
              </a:spcAft>
              <a:buClr>
                <a:schemeClr val="dk1"/>
              </a:buClr>
              <a:buSzPts val="44800"/>
              <a:buNone/>
              <a:defRPr sz="44800">
                <a:solidFill>
                  <a:schemeClr val="dk1"/>
                </a:solidFill>
              </a:defRPr>
            </a:lvl7pPr>
            <a:lvl8pPr lvl="7" rtl="0" algn="ctr">
              <a:spcBef>
                <a:spcPts val="0"/>
              </a:spcBef>
              <a:spcAft>
                <a:spcPts val="0"/>
              </a:spcAft>
              <a:buClr>
                <a:schemeClr val="dk1"/>
              </a:buClr>
              <a:buSzPts val="44800"/>
              <a:buNone/>
              <a:defRPr sz="44800">
                <a:solidFill>
                  <a:schemeClr val="dk1"/>
                </a:solidFill>
              </a:defRPr>
            </a:lvl8pPr>
            <a:lvl9pPr lvl="8" rtl="0" algn="ctr">
              <a:spcBef>
                <a:spcPts val="0"/>
              </a:spcBef>
              <a:spcAft>
                <a:spcPts val="0"/>
              </a:spcAft>
              <a:buClr>
                <a:schemeClr val="dk1"/>
              </a:buClr>
              <a:buSzPts val="44800"/>
              <a:buNone/>
              <a:defRPr sz="44800">
                <a:solidFill>
                  <a:schemeClr val="dk1"/>
                </a:solidFill>
              </a:defRPr>
            </a:lvl9pPr>
          </a:lstStyle>
          <a:p/>
        </p:txBody>
      </p:sp>
      <p:sp>
        <p:nvSpPr>
          <p:cNvPr id="1343" name="Google Shape;1343;p52"/>
          <p:cNvSpPr/>
          <p:nvPr/>
        </p:nvSpPr>
        <p:spPr>
          <a:xfrm>
            <a:off x="19974333" y="-1478293"/>
            <a:ext cx="13958880" cy="5845363"/>
          </a:xfrm>
          <a:custGeom>
            <a:rect b="b" l="l" r="r" t="t"/>
            <a:pathLst>
              <a:path extrusionOk="0" h="8613" w="24377">
                <a:moveTo>
                  <a:pt x="22626" y="1"/>
                </a:moveTo>
                <a:cubicBezTo>
                  <a:pt x="22431" y="1"/>
                  <a:pt x="22241" y="55"/>
                  <a:pt x="22058" y="101"/>
                </a:cubicBezTo>
                <a:cubicBezTo>
                  <a:pt x="21511" y="238"/>
                  <a:pt x="20953" y="349"/>
                  <a:pt x="20391" y="439"/>
                </a:cubicBezTo>
                <a:cubicBezTo>
                  <a:pt x="18472" y="743"/>
                  <a:pt x="16508" y="793"/>
                  <a:pt x="14552" y="793"/>
                </a:cubicBezTo>
                <a:cubicBezTo>
                  <a:pt x="14183" y="793"/>
                  <a:pt x="13813" y="791"/>
                  <a:pt x="13445" y="789"/>
                </a:cubicBezTo>
                <a:cubicBezTo>
                  <a:pt x="11020" y="775"/>
                  <a:pt x="8592" y="763"/>
                  <a:pt x="6170" y="648"/>
                </a:cubicBezTo>
                <a:cubicBezTo>
                  <a:pt x="4959" y="590"/>
                  <a:pt x="3748" y="506"/>
                  <a:pt x="2545" y="383"/>
                </a:cubicBezTo>
                <a:cubicBezTo>
                  <a:pt x="2238" y="351"/>
                  <a:pt x="1932" y="316"/>
                  <a:pt x="1627" y="279"/>
                </a:cubicBezTo>
                <a:cubicBezTo>
                  <a:pt x="1398" y="252"/>
                  <a:pt x="1163" y="215"/>
                  <a:pt x="930" y="215"/>
                </a:cubicBezTo>
                <a:cubicBezTo>
                  <a:pt x="895" y="215"/>
                  <a:pt x="861" y="215"/>
                  <a:pt x="827" y="217"/>
                </a:cubicBezTo>
                <a:cubicBezTo>
                  <a:pt x="405" y="240"/>
                  <a:pt x="13" y="441"/>
                  <a:pt x="5" y="792"/>
                </a:cubicBezTo>
                <a:cubicBezTo>
                  <a:pt x="1" y="936"/>
                  <a:pt x="84" y="1057"/>
                  <a:pt x="235" y="1138"/>
                </a:cubicBezTo>
                <a:cubicBezTo>
                  <a:pt x="259" y="1152"/>
                  <a:pt x="283" y="1157"/>
                  <a:pt x="305" y="1157"/>
                </a:cubicBezTo>
                <a:cubicBezTo>
                  <a:pt x="307" y="1157"/>
                  <a:pt x="309" y="1157"/>
                  <a:pt x="311" y="1157"/>
                </a:cubicBezTo>
                <a:lnTo>
                  <a:pt x="311" y="1157"/>
                </a:lnTo>
                <a:cubicBezTo>
                  <a:pt x="180" y="1807"/>
                  <a:pt x="426" y="2480"/>
                  <a:pt x="944" y="3003"/>
                </a:cubicBezTo>
                <a:cubicBezTo>
                  <a:pt x="1219" y="3281"/>
                  <a:pt x="1569" y="3518"/>
                  <a:pt x="1974" y="3679"/>
                </a:cubicBezTo>
                <a:cubicBezTo>
                  <a:pt x="2424" y="3858"/>
                  <a:pt x="2928" y="3933"/>
                  <a:pt x="3430" y="3957"/>
                </a:cubicBezTo>
                <a:cubicBezTo>
                  <a:pt x="3565" y="3964"/>
                  <a:pt x="3702" y="3967"/>
                  <a:pt x="3838" y="3967"/>
                </a:cubicBezTo>
                <a:cubicBezTo>
                  <a:pt x="4389" y="3967"/>
                  <a:pt x="4946" y="3924"/>
                  <a:pt x="5497" y="3924"/>
                </a:cubicBezTo>
                <a:cubicBezTo>
                  <a:pt x="5880" y="3924"/>
                  <a:pt x="6260" y="3944"/>
                  <a:pt x="6634" y="4014"/>
                </a:cubicBezTo>
                <a:cubicBezTo>
                  <a:pt x="7452" y="4167"/>
                  <a:pt x="8044" y="4590"/>
                  <a:pt x="8476" y="5128"/>
                </a:cubicBezTo>
                <a:cubicBezTo>
                  <a:pt x="8889" y="5644"/>
                  <a:pt x="9168" y="6215"/>
                  <a:pt x="9504" y="6761"/>
                </a:cubicBezTo>
                <a:cubicBezTo>
                  <a:pt x="9818" y="7272"/>
                  <a:pt x="10194" y="7795"/>
                  <a:pt x="10779" y="8153"/>
                </a:cubicBezTo>
                <a:cubicBezTo>
                  <a:pt x="11306" y="8477"/>
                  <a:pt x="11931" y="8612"/>
                  <a:pt x="12573" y="8612"/>
                </a:cubicBezTo>
                <a:cubicBezTo>
                  <a:pt x="12917" y="8612"/>
                  <a:pt x="13266" y="8573"/>
                  <a:pt x="13607" y="8503"/>
                </a:cubicBezTo>
                <a:cubicBezTo>
                  <a:pt x="14755" y="8264"/>
                  <a:pt x="15723" y="7708"/>
                  <a:pt x="16790" y="7327"/>
                </a:cubicBezTo>
                <a:cubicBezTo>
                  <a:pt x="17672" y="7012"/>
                  <a:pt x="18645" y="6819"/>
                  <a:pt x="19621" y="6819"/>
                </a:cubicBezTo>
                <a:cubicBezTo>
                  <a:pt x="19841" y="6819"/>
                  <a:pt x="20062" y="6829"/>
                  <a:pt x="20281" y="6849"/>
                </a:cubicBezTo>
                <a:cubicBezTo>
                  <a:pt x="21290" y="6943"/>
                  <a:pt x="22275" y="7285"/>
                  <a:pt x="22992" y="7844"/>
                </a:cubicBezTo>
                <a:cubicBezTo>
                  <a:pt x="23170" y="7982"/>
                  <a:pt x="23328" y="8133"/>
                  <a:pt x="23467" y="8296"/>
                </a:cubicBezTo>
                <a:cubicBezTo>
                  <a:pt x="23495" y="8329"/>
                  <a:pt x="23541" y="8346"/>
                  <a:pt x="23587" y="8346"/>
                </a:cubicBezTo>
                <a:cubicBezTo>
                  <a:pt x="23643" y="8346"/>
                  <a:pt x="23698" y="8320"/>
                  <a:pt x="23718" y="8271"/>
                </a:cubicBezTo>
                <a:cubicBezTo>
                  <a:pt x="24376" y="6550"/>
                  <a:pt x="24252" y="4734"/>
                  <a:pt x="23880" y="2982"/>
                </a:cubicBezTo>
                <a:cubicBezTo>
                  <a:pt x="23786" y="2536"/>
                  <a:pt x="23676" y="2093"/>
                  <a:pt x="23557" y="1650"/>
                </a:cubicBezTo>
                <a:cubicBezTo>
                  <a:pt x="23441" y="1217"/>
                  <a:pt x="23343" y="773"/>
                  <a:pt x="23189" y="348"/>
                </a:cubicBezTo>
                <a:cubicBezTo>
                  <a:pt x="23127" y="176"/>
                  <a:pt x="22987" y="38"/>
                  <a:pt x="22748" y="8"/>
                </a:cubicBezTo>
                <a:cubicBezTo>
                  <a:pt x="22707" y="3"/>
                  <a:pt x="22666" y="1"/>
                  <a:pt x="22626" y="1"/>
                </a:cubicBezTo>
                <a:close/>
              </a:path>
            </a:pathLst>
          </a:custGeom>
          <a:solidFill>
            <a:schemeClr val="dk2">
              <a:alpha val="47770"/>
            </a:schemeClr>
          </a:solidFill>
          <a:ln>
            <a:noFill/>
          </a:ln>
        </p:spPr>
        <p:txBody>
          <a:bodyPr anchorCtr="0" anchor="ctr" bIns="341325" lIns="341325" spcFirstLastPara="1" rIns="341325" wrap="square" tIns="341325">
            <a:noAutofit/>
          </a:bodyPr>
          <a:lstStyle/>
          <a:p>
            <a:pPr indent="0" lvl="0" marL="0" marR="0" rtl="0" algn="l">
              <a:lnSpc>
                <a:spcPct val="100000"/>
              </a:lnSpc>
              <a:spcBef>
                <a:spcPts val="0"/>
              </a:spcBef>
              <a:spcAft>
                <a:spcPts val="0"/>
              </a:spcAft>
              <a:buNone/>
            </a:pPr>
            <a:r>
              <a:t/>
            </a:r>
            <a:endParaRPr sz="5200"/>
          </a:p>
        </p:txBody>
      </p:sp>
      <p:sp>
        <p:nvSpPr>
          <p:cNvPr id="1344" name="Google Shape;1344;p52"/>
          <p:cNvSpPr/>
          <p:nvPr/>
        </p:nvSpPr>
        <p:spPr>
          <a:xfrm flipH="1" rot="5400000">
            <a:off x="-1169707" y="-244663"/>
            <a:ext cx="8827428" cy="7469893"/>
          </a:xfrm>
          <a:custGeom>
            <a:rect b="b" l="l" r="r" t="t"/>
            <a:pathLst>
              <a:path extrusionOk="0" h="13045" w="13007">
                <a:moveTo>
                  <a:pt x="11086" y="1"/>
                </a:moveTo>
                <a:cubicBezTo>
                  <a:pt x="10136" y="1"/>
                  <a:pt x="9220" y="578"/>
                  <a:pt x="8514" y="1160"/>
                </a:cubicBezTo>
                <a:cubicBezTo>
                  <a:pt x="7734" y="1801"/>
                  <a:pt x="7147" y="2603"/>
                  <a:pt x="6690" y="3499"/>
                </a:cubicBezTo>
                <a:cubicBezTo>
                  <a:pt x="6269" y="4325"/>
                  <a:pt x="5846" y="5241"/>
                  <a:pt x="4914" y="5581"/>
                </a:cubicBezTo>
                <a:cubicBezTo>
                  <a:pt x="3974" y="5923"/>
                  <a:pt x="2923" y="5759"/>
                  <a:pt x="2005" y="6187"/>
                </a:cubicBezTo>
                <a:cubicBezTo>
                  <a:pt x="1188" y="6570"/>
                  <a:pt x="602" y="7349"/>
                  <a:pt x="329" y="8196"/>
                </a:cubicBezTo>
                <a:cubicBezTo>
                  <a:pt x="1" y="9208"/>
                  <a:pt x="140" y="10320"/>
                  <a:pt x="509" y="11301"/>
                </a:cubicBezTo>
                <a:cubicBezTo>
                  <a:pt x="597" y="11534"/>
                  <a:pt x="989" y="11993"/>
                  <a:pt x="1051" y="11993"/>
                </a:cubicBezTo>
                <a:cubicBezTo>
                  <a:pt x="1057" y="11993"/>
                  <a:pt x="1060" y="11988"/>
                  <a:pt x="1059" y="11977"/>
                </a:cubicBezTo>
                <a:lnTo>
                  <a:pt x="1059" y="11977"/>
                </a:lnTo>
                <a:cubicBezTo>
                  <a:pt x="1717" y="12454"/>
                  <a:pt x="2513" y="12576"/>
                  <a:pt x="3318" y="12576"/>
                </a:cubicBezTo>
                <a:cubicBezTo>
                  <a:pt x="3796" y="12576"/>
                  <a:pt x="4277" y="12533"/>
                  <a:pt x="4735" y="12495"/>
                </a:cubicBezTo>
                <a:cubicBezTo>
                  <a:pt x="5450" y="12436"/>
                  <a:pt x="6168" y="12406"/>
                  <a:pt x="6885" y="12406"/>
                </a:cubicBezTo>
                <a:cubicBezTo>
                  <a:pt x="7827" y="12406"/>
                  <a:pt x="8769" y="12458"/>
                  <a:pt x="9706" y="12564"/>
                </a:cubicBezTo>
                <a:cubicBezTo>
                  <a:pt x="10641" y="12670"/>
                  <a:pt x="11568" y="12831"/>
                  <a:pt x="12485" y="13041"/>
                </a:cubicBezTo>
                <a:cubicBezTo>
                  <a:pt x="12495" y="13043"/>
                  <a:pt x="12505" y="13045"/>
                  <a:pt x="12515" y="13045"/>
                </a:cubicBezTo>
                <a:cubicBezTo>
                  <a:pt x="12578" y="13045"/>
                  <a:pt x="12630" y="12997"/>
                  <a:pt x="12632" y="12929"/>
                </a:cubicBezTo>
                <a:lnTo>
                  <a:pt x="12879" y="5509"/>
                </a:lnTo>
                <a:cubicBezTo>
                  <a:pt x="12900" y="4891"/>
                  <a:pt x="12920" y="4272"/>
                  <a:pt x="12940" y="3654"/>
                </a:cubicBezTo>
                <a:cubicBezTo>
                  <a:pt x="12960" y="3073"/>
                  <a:pt x="13006" y="2485"/>
                  <a:pt x="12985" y="1903"/>
                </a:cubicBezTo>
                <a:cubicBezTo>
                  <a:pt x="12967" y="1412"/>
                  <a:pt x="12856" y="914"/>
                  <a:pt x="12502" y="551"/>
                </a:cubicBezTo>
                <a:cubicBezTo>
                  <a:pt x="12188" y="228"/>
                  <a:pt x="11746" y="54"/>
                  <a:pt x="11303" y="11"/>
                </a:cubicBezTo>
                <a:cubicBezTo>
                  <a:pt x="11230" y="4"/>
                  <a:pt x="11158" y="1"/>
                  <a:pt x="11086" y="1"/>
                </a:cubicBezTo>
                <a:close/>
              </a:path>
            </a:pathLst>
          </a:custGeom>
          <a:solidFill>
            <a:schemeClr val="accent1">
              <a:alpha val="59820"/>
            </a:schemeClr>
          </a:solidFill>
          <a:ln>
            <a:noFill/>
          </a:ln>
        </p:spPr>
        <p:txBody>
          <a:bodyPr anchorCtr="0" anchor="ctr" bIns="341325" lIns="341325" spcFirstLastPara="1" rIns="341325" wrap="square" tIns="341325">
            <a:noAutofit/>
          </a:bodyPr>
          <a:lstStyle/>
          <a:p>
            <a:pPr indent="0" lvl="0" marL="0" marR="0" rtl="0" algn="l">
              <a:lnSpc>
                <a:spcPct val="100000"/>
              </a:lnSpc>
              <a:spcBef>
                <a:spcPts val="0"/>
              </a:spcBef>
              <a:spcAft>
                <a:spcPts val="0"/>
              </a:spcAft>
              <a:buNone/>
            </a:pPr>
            <a:r>
              <a:t/>
            </a:r>
            <a:endParaRPr sz="5200"/>
          </a:p>
        </p:txBody>
      </p:sp>
      <p:sp>
        <p:nvSpPr>
          <p:cNvPr id="1345" name="Google Shape;1345;p52"/>
          <p:cNvSpPr/>
          <p:nvPr/>
        </p:nvSpPr>
        <p:spPr>
          <a:xfrm flipH="1" rot="10800000">
            <a:off x="-215572" y="18161312"/>
            <a:ext cx="8278440" cy="4308181"/>
          </a:xfrm>
          <a:custGeom>
            <a:rect b="b" l="l" r="r" t="t"/>
            <a:pathLst>
              <a:path extrusionOk="0" h="6348" w="14457">
                <a:moveTo>
                  <a:pt x="0" y="1"/>
                </a:moveTo>
                <a:lnTo>
                  <a:pt x="0" y="6160"/>
                </a:lnTo>
                <a:cubicBezTo>
                  <a:pt x="307" y="6283"/>
                  <a:pt x="641" y="6348"/>
                  <a:pt x="972" y="6348"/>
                </a:cubicBezTo>
                <a:cubicBezTo>
                  <a:pt x="1431" y="6348"/>
                  <a:pt x="1886" y="6223"/>
                  <a:pt x="2259" y="5957"/>
                </a:cubicBezTo>
                <a:cubicBezTo>
                  <a:pt x="2971" y="5450"/>
                  <a:pt x="3272" y="4560"/>
                  <a:pt x="3620" y="3758"/>
                </a:cubicBezTo>
                <a:cubicBezTo>
                  <a:pt x="3967" y="2955"/>
                  <a:pt x="4504" y="2110"/>
                  <a:pt x="5362" y="1938"/>
                </a:cubicBezTo>
                <a:cubicBezTo>
                  <a:pt x="5472" y="1916"/>
                  <a:pt x="5582" y="1906"/>
                  <a:pt x="5692" y="1906"/>
                </a:cubicBezTo>
                <a:cubicBezTo>
                  <a:pt x="6160" y="1906"/>
                  <a:pt x="6628" y="2081"/>
                  <a:pt x="7080" y="2232"/>
                </a:cubicBezTo>
                <a:cubicBezTo>
                  <a:pt x="7585" y="2401"/>
                  <a:pt x="8141" y="2535"/>
                  <a:pt x="8672" y="2535"/>
                </a:cubicBezTo>
                <a:cubicBezTo>
                  <a:pt x="9138" y="2535"/>
                  <a:pt x="9586" y="2431"/>
                  <a:pt x="9965" y="2156"/>
                </a:cubicBezTo>
                <a:cubicBezTo>
                  <a:pt x="10504" y="1765"/>
                  <a:pt x="10846" y="1060"/>
                  <a:pt x="11419" y="789"/>
                </a:cubicBezTo>
                <a:lnTo>
                  <a:pt x="11420" y="789"/>
                </a:lnTo>
                <a:cubicBezTo>
                  <a:pt x="11436" y="781"/>
                  <a:pt x="11452" y="774"/>
                  <a:pt x="11469" y="767"/>
                </a:cubicBezTo>
                <a:cubicBezTo>
                  <a:pt x="11544" y="736"/>
                  <a:pt x="11623" y="712"/>
                  <a:pt x="11706" y="696"/>
                </a:cubicBezTo>
                <a:cubicBezTo>
                  <a:pt x="11777" y="683"/>
                  <a:pt x="11848" y="678"/>
                  <a:pt x="11919" y="678"/>
                </a:cubicBezTo>
                <a:cubicBezTo>
                  <a:pt x="12271" y="678"/>
                  <a:pt x="12623" y="809"/>
                  <a:pt x="12978" y="824"/>
                </a:cubicBezTo>
                <a:cubicBezTo>
                  <a:pt x="12999" y="824"/>
                  <a:pt x="13020" y="825"/>
                  <a:pt x="13041" y="825"/>
                </a:cubicBezTo>
                <a:cubicBezTo>
                  <a:pt x="13511" y="825"/>
                  <a:pt x="13977" y="611"/>
                  <a:pt x="14281" y="253"/>
                </a:cubicBezTo>
                <a:cubicBezTo>
                  <a:pt x="14348" y="175"/>
                  <a:pt x="14407" y="90"/>
                  <a:pt x="14457" y="1"/>
                </a:cubicBezTo>
                <a:close/>
              </a:path>
            </a:pathLst>
          </a:custGeom>
          <a:solidFill>
            <a:schemeClr val="lt2">
              <a:alpha val="50000"/>
            </a:schemeClr>
          </a:solidFill>
          <a:ln>
            <a:noFill/>
          </a:ln>
        </p:spPr>
        <p:txBody>
          <a:bodyPr anchorCtr="0" anchor="ctr" bIns="341325" lIns="341325" spcFirstLastPara="1" rIns="341325" wrap="square" tIns="341325">
            <a:noAutofit/>
          </a:bodyPr>
          <a:lstStyle/>
          <a:p>
            <a:pPr indent="0" lvl="0" marL="0" marR="0" rtl="0" algn="l">
              <a:lnSpc>
                <a:spcPct val="100000"/>
              </a:lnSpc>
              <a:spcBef>
                <a:spcPts val="0"/>
              </a:spcBef>
              <a:spcAft>
                <a:spcPts val="0"/>
              </a:spcAft>
              <a:buNone/>
            </a:pPr>
            <a:r>
              <a:t/>
            </a:r>
            <a:endParaRPr sz="5200"/>
          </a:p>
        </p:txBody>
      </p:sp>
      <p:sp>
        <p:nvSpPr>
          <p:cNvPr id="1346" name="Google Shape;1346;p52"/>
          <p:cNvSpPr/>
          <p:nvPr/>
        </p:nvSpPr>
        <p:spPr>
          <a:xfrm flipH="1">
            <a:off x="19152502" y="13644989"/>
            <a:ext cx="14987887" cy="9678477"/>
          </a:xfrm>
          <a:custGeom>
            <a:rect b="b" l="l" r="r" t="t"/>
            <a:pathLst>
              <a:path extrusionOk="0" h="14261" w="26174">
                <a:moveTo>
                  <a:pt x="4863" y="0"/>
                </a:moveTo>
                <a:cubicBezTo>
                  <a:pt x="4600" y="0"/>
                  <a:pt x="4337" y="25"/>
                  <a:pt x="4079" y="86"/>
                </a:cubicBezTo>
                <a:cubicBezTo>
                  <a:pt x="3577" y="206"/>
                  <a:pt x="3127" y="469"/>
                  <a:pt x="2736" y="803"/>
                </a:cubicBezTo>
                <a:cubicBezTo>
                  <a:pt x="1930" y="1492"/>
                  <a:pt x="1836" y="3135"/>
                  <a:pt x="799" y="3280"/>
                </a:cubicBezTo>
                <a:cubicBezTo>
                  <a:pt x="128" y="3374"/>
                  <a:pt x="0" y="4462"/>
                  <a:pt x="66" y="4462"/>
                </a:cubicBezTo>
                <a:cubicBezTo>
                  <a:pt x="68" y="4462"/>
                  <a:pt x="70" y="4461"/>
                  <a:pt x="72" y="4459"/>
                </a:cubicBezTo>
                <a:lnTo>
                  <a:pt x="72" y="4459"/>
                </a:lnTo>
                <a:cubicBezTo>
                  <a:pt x="67" y="5698"/>
                  <a:pt x="63" y="6939"/>
                  <a:pt x="59" y="8179"/>
                </a:cubicBezTo>
                <a:cubicBezTo>
                  <a:pt x="56" y="8831"/>
                  <a:pt x="53" y="9483"/>
                  <a:pt x="51" y="10135"/>
                </a:cubicBezTo>
                <a:cubicBezTo>
                  <a:pt x="50" y="10457"/>
                  <a:pt x="49" y="10777"/>
                  <a:pt x="48" y="11099"/>
                </a:cubicBezTo>
                <a:cubicBezTo>
                  <a:pt x="47" y="11393"/>
                  <a:pt x="48" y="11687"/>
                  <a:pt x="100" y="11976"/>
                </a:cubicBezTo>
                <a:cubicBezTo>
                  <a:pt x="186" y="12456"/>
                  <a:pt x="458" y="12928"/>
                  <a:pt x="933" y="13108"/>
                </a:cubicBezTo>
                <a:cubicBezTo>
                  <a:pt x="1033" y="13146"/>
                  <a:pt x="1145" y="13169"/>
                  <a:pt x="1252" y="13169"/>
                </a:cubicBezTo>
                <a:cubicBezTo>
                  <a:pt x="1254" y="13169"/>
                  <a:pt x="1257" y="13169"/>
                  <a:pt x="1259" y="13169"/>
                </a:cubicBezTo>
                <a:cubicBezTo>
                  <a:pt x="1388" y="13167"/>
                  <a:pt x="1479" y="13054"/>
                  <a:pt x="1583" y="12989"/>
                </a:cubicBezTo>
                <a:cubicBezTo>
                  <a:pt x="1788" y="12861"/>
                  <a:pt x="2013" y="12777"/>
                  <a:pt x="2247" y="12724"/>
                </a:cubicBezTo>
                <a:cubicBezTo>
                  <a:pt x="2483" y="12671"/>
                  <a:pt x="2724" y="12651"/>
                  <a:pt x="2966" y="12651"/>
                </a:cubicBezTo>
                <a:cubicBezTo>
                  <a:pt x="3233" y="12651"/>
                  <a:pt x="3501" y="12676"/>
                  <a:pt x="3763" y="12707"/>
                </a:cubicBezTo>
                <a:cubicBezTo>
                  <a:pt x="4310" y="12772"/>
                  <a:pt x="4853" y="12875"/>
                  <a:pt x="5400" y="12938"/>
                </a:cubicBezTo>
                <a:cubicBezTo>
                  <a:pt x="6669" y="13085"/>
                  <a:pt x="7946" y="13111"/>
                  <a:pt x="9219" y="13205"/>
                </a:cubicBezTo>
                <a:cubicBezTo>
                  <a:pt x="9860" y="13253"/>
                  <a:pt x="10500" y="13317"/>
                  <a:pt x="11134" y="13424"/>
                </a:cubicBezTo>
                <a:cubicBezTo>
                  <a:pt x="11749" y="13526"/>
                  <a:pt x="12358" y="13663"/>
                  <a:pt x="12967" y="13796"/>
                </a:cubicBezTo>
                <a:cubicBezTo>
                  <a:pt x="14136" y="14051"/>
                  <a:pt x="15300" y="14261"/>
                  <a:pt x="16498" y="14261"/>
                </a:cubicBezTo>
                <a:cubicBezTo>
                  <a:pt x="16552" y="14261"/>
                  <a:pt x="16606" y="14260"/>
                  <a:pt x="16660" y="14259"/>
                </a:cubicBezTo>
                <a:cubicBezTo>
                  <a:pt x="17953" y="14238"/>
                  <a:pt x="19236" y="14050"/>
                  <a:pt x="20525" y="13980"/>
                </a:cubicBezTo>
                <a:cubicBezTo>
                  <a:pt x="21615" y="13919"/>
                  <a:pt x="22718" y="13973"/>
                  <a:pt x="23796" y="13769"/>
                </a:cubicBezTo>
                <a:cubicBezTo>
                  <a:pt x="24313" y="13670"/>
                  <a:pt x="24820" y="13506"/>
                  <a:pt x="25277" y="13242"/>
                </a:cubicBezTo>
                <a:cubicBezTo>
                  <a:pt x="25711" y="12992"/>
                  <a:pt x="26148" y="12628"/>
                  <a:pt x="26165" y="12087"/>
                </a:cubicBezTo>
                <a:cubicBezTo>
                  <a:pt x="26174" y="11806"/>
                  <a:pt x="26071" y="11536"/>
                  <a:pt x="25960" y="11284"/>
                </a:cubicBezTo>
                <a:cubicBezTo>
                  <a:pt x="25831" y="10995"/>
                  <a:pt x="25692" y="10711"/>
                  <a:pt x="25556" y="10424"/>
                </a:cubicBezTo>
                <a:cubicBezTo>
                  <a:pt x="25280" y="9836"/>
                  <a:pt x="25017" y="9241"/>
                  <a:pt x="24726" y="8660"/>
                </a:cubicBezTo>
                <a:cubicBezTo>
                  <a:pt x="24617" y="8443"/>
                  <a:pt x="24475" y="8244"/>
                  <a:pt x="24244" y="8148"/>
                </a:cubicBezTo>
                <a:cubicBezTo>
                  <a:pt x="23992" y="8043"/>
                  <a:pt x="23700" y="8056"/>
                  <a:pt x="23431" y="8053"/>
                </a:cubicBezTo>
                <a:cubicBezTo>
                  <a:pt x="23345" y="8052"/>
                  <a:pt x="23259" y="8052"/>
                  <a:pt x="23173" y="8052"/>
                </a:cubicBezTo>
                <a:cubicBezTo>
                  <a:pt x="22618" y="8052"/>
                  <a:pt x="22062" y="8075"/>
                  <a:pt x="21508" y="8122"/>
                </a:cubicBezTo>
                <a:cubicBezTo>
                  <a:pt x="20999" y="8165"/>
                  <a:pt x="20489" y="8243"/>
                  <a:pt x="19978" y="8243"/>
                </a:cubicBezTo>
                <a:cubicBezTo>
                  <a:pt x="19867" y="8243"/>
                  <a:pt x="19756" y="8239"/>
                  <a:pt x="19645" y="8231"/>
                </a:cubicBezTo>
                <a:cubicBezTo>
                  <a:pt x="19110" y="8189"/>
                  <a:pt x="18609" y="8002"/>
                  <a:pt x="18163" y="7708"/>
                </a:cubicBezTo>
                <a:cubicBezTo>
                  <a:pt x="17269" y="7121"/>
                  <a:pt x="16691" y="6224"/>
                  <a:pt x="16067" y="5381"/>
                </a:cubicBezTo>
                <a:cubicBezTo>
                  <a:pt x="15751" y="4955"/>
                  <a:pt x="15397" y="4546"/>
                  <a:pt x="14929" y="4285"/>
                </a:cubicBezTo>
                <a:cubicBezTo>
                  <a:pt x="14463" y="4025"/>
                  <a:pt x="13935" y="3920"/>
                  <a:pt x="13408" y="3879"/>
                </a:cubicBezTo>
                <a:cubicBezTo>
                  <a:pt x="13154" y="3860"/>
                  <a:pt x="12899" y="3855"/>
                  <a:pt x="12643" y="3855"/>
                </a:cubicBezTo>
                <a:cubicBezTo>
                  <a:pt x="12450" y="3855"/>
                  <a:pt x="12257" y="3858"/>
                  <a:pt x="12064" y="3858"/>
                </a:cubicBezTo>
                <a:cubicBezTo>
                  <a:pt x="11487" y="3858"/>
                  <a:pt x="10912" y="3836"/>
                  <a:pt x="10354" y="3664"/>
                </a:cubicBezTo>
                <a:cubicBezTo>
                  <a:pt x="9893" y="3522"/>
                  <a:pt x="9465" y="3265"/>
                  <a:pt x="9185" y="2863"/>
                </a:cubicBezTo>
                <a:cubicBezTo>
                  <a:pt x="8887" y="2436"/>
                  <a:pt x="8747" y="1924"/>
                  <a:pt x="8473" y="1483"/>
                </a:cubicBezTo>
                <a:cubicBezTo>
                  <a:pt x="7915" y="585"/>
                  <a:pt x="6844" y="273"/>
                  <a:pt x="5861" y="99"/>
                </a:cubicBezTo>
                <a:cubicBezTo>
                  <a:pt x="5533" y="41"/>
                  <a:pt x="5197" y="0"/>
                  <a:pt x="4863" y="0"/>
                </a:cubicBezTo>
                <a:close/>
              </a:path>
            </a:pathLst>
          </a:custGeom>
          <a:solidFill>
            <a:schemeClr val="accent2">
              <a:alpha val="50280"/>
            </a:schemeClr>
          </a:solidFill>
          <a:ln>
            <a:noFill/>
          </a:ln>
        </p:spPr>
        <p:txBody>
          <a:bodyPr anchorCtr="0" anchor="ctr" bIns="341325" lIns="341325" spcFirstLastPara="1" rIns="341325" wrap="square" tIns="341325">
            <a:noAutofit/>
          </a:bodyPr>
          <a:lstStyle/>
          <a:p>
            <a:pPr indent="0" lvl="0" marL="0" marR="0" rtl="0" algn="l">
              <a:lnSpc>
                <a:spcPct val="100000"/>
              </a:lnSpc>
              <a:spcBef>
                <a:spcPts val="0"/>
              </a:spcBef>
              <a:spcAft>
                <a:spcPts val="0"/>
              </a:spcAft>
              <a:buNone/>
            </a:pPr>
            <a:r>
              <a:t/>
            </a:r>
            <a:endParaRPr sz="5200"/>
          </a:p>
        </p:txBody>
      </p:sp>
      <p:sp>
        <p:nvSpPr>
          <p:cNvPr id="1347" name="Google Shape;1347;p52"/>
          <p:cNvSpPr/>
          <p:nvPr/>
        </p:nvSpPr>
        <p:spPr>
          <a:xfrm rot="2301807">
            <a:off x="29983536" y="7115260"/>
            <a:ext cx="2883369" cy="720574"/>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348" name="Google Shape;1348;p52"/>
          <p:cNvSpPr/>
          <p:nvPr/>
        </p:nvSpPr>
        <p:spPr>
          <a:xfrm>
            <a:off x="25464383" y="-1177285"/>
            <a:ext cx="4653616" cy="5024181"/>
          </a:xfrm>
          <a:custGeom>
            <a:rect b="b" l="l" r="r" t="t"/>
            <a:pathLst>
              <a:path extrusionOk="0" h="16033" w="17601">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1349" name="Google Shape;1349;p52"/>
          <p:cNvGrpSpPr/>
          <p:nvPr/>
        </p:nvGrpSpPr>
        <p:grpSpPr>
          <a:xfrm>
            <a:off x="29319742" y="13875884"/>
            <a:ext cx="798385" cy="857109"/>
            <a:chOff x="1640475" y="1197075"/>
            <a:chExt cx="55475" cy="50250"/>
          </a:xfrm>
        </p:grpSpPr>
        <p:sp>
          <p:nvSpPr>
            <p:cNvPr id="1350" name="Google Shape;1350;p52"/>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351" name="Google Shape;1351;p52"/>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352" name="Google Shape;1352;p52"/>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grpSp>
        <p:nvGrpSpPr>
          <p:cNvPr id="1353" name="Google Shape;1353;p52"/>
          <p:cNvGrpSpPr/>
          <p:nvPr/>
        </p:nvGrpSpPr>
        <p:grpSpPr>
          <a:xfrm flipH="1" rot="7262198">
            <a:off x="1608619" y="2125176"/>
            <a:ext cx="899105" cy="770937"/>
            <a:chOff x="1640475" y="1197075"/>
            <a:chExt cx="55475" cy="50250"/>
          </a:xfrm>
        </p:grpSpPr>
        <p:sp>
          <p:nvSpPr>
            <p:cNvPr id="1354" name="Google Shape;1354;p52"/>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355" name="Google Shape;1355;p52"/>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356" name="Google Shape;1356;p52"/>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grpSp>
        <p:nvGrpSpPr>
          <p:cNvPr id="1357" name="Google Shape;1357;p52"/>
          <p:cNvGrpSpPr/>
          <p:nvPr/>
        </p:nvGrpSpPr>
        <p:grpSpPr>
          <a:xfrm>
            <a:off x="5934007" y="19213004"/>
            <a:ext cx="798385" cy="857109"/>
            <a:chOff x="1640475" y="1197075"/>
            <a:chExt cx="55475" cy="50250"/>
          </a:xfrm>
        </p:grpSpPr>
        <p:sp>
          <p:nvSpPr>
            <p:cNvPr id="1358" name="Google Shape;1358;p52"/>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359" name="Google Shape;1359;p52"/>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360" name="Google Shape;1360;p52"/>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grpSp>
        <p:nvGrpSpPr>
          <p:cNvPr id="1361" name="Google Shape;1361;p52"/>
          <p:cNvGrpSpPr/>
          <p:nvPr/>
        </p:nvGrpSpPr>
        <p:grpSpPr>
          <a:xfrm>
            <a:off x="25952977" y="490178"/>
            <a:ext cx="798385" cy="857109"/>
            <a:chOff x="1640475" y="1197075"/>
            <a:chExt cx="55475" cy="50250"/>
          </a:xfrm>
        </p:grpSpPr>
        <p:sp>
          <p:nvSpPr>
            <p:cNvPr id="1362" name="Google Shape;1362;p52"/>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363" name="Google Shape;1363;p52"/>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364" name="Google Shape;1364;p52"/>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grpSp>
        <p:nvGrpSpPr>
          <p:cNvPr id="1365" name="Google Shape;1365;p52"/>
          <p:cNvGrpSpPr/>
          <p:nvPr/>
        </p:nvGrpSpPr>
        <p:grpSpPr>
          <a:xfrm rot="10407298">
            <a:off x="6550437" y="490664"/>
            <a:ext cx="799876" cy="855960"/>
            <a:chOff x="1640475" y="1197075"/>
            <a:chExt cx="55475" cy="50250"/>
          </a:xfrm>
        </p:grpSpPr>
        <p:sp>
          <p:nvSpPr>
            <p:cNvPr id="1366" name="Google Shape;1366;p52"/>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367" name="Google Shape;1367;p52"/>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368" name="Google Shape;1368;p52"/>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1369" name="Google Shape;1369;p52"/>
          <p:cNvSpPr/>
          <p:nvPr/>
        </p:nvSpPr>
        <p:spPr>
          <a:xfrm rot="-1668333">
            <a:off x="780970" y="18588689"/>
            <a:ext cx="2808133" cy="736711"/>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370" name="Google Shape;1370;p52"/>
          <p:cNvSpPr/>
          <p:nvPr/>
        </p:nvSpPr>
        <p:spPr>
          <a:xfrm flipH="1" rot="6312390">
            <a:off x="28854360" y="18696661"/>
            <a:ext cx="5440197" cy="4319030"/>
          </a:xfrm>
          <a:custGeom>
            <a:rect b="b" l="l" r="r" t="t"/>
            <a:pathLst>
              <a:path extrusionOk="0" h="16033" w="17601">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1371" name="Google Shape;1371;p52"/>
          <p:cNvGrpSpPr/>
          <p:nvPr/>
        </p:nvGrpSpPr>
        <p:grpSpPr>
          <a:xfrm rot="3429976">
            <a:off x="25031941" y="19927681"/>
            <a:ext cx="894522" cy="775312"/>
            <a:chOff x="1640475" y="1197075"/>
            <a:chExt cx="55475" cy="50250"/>
          </a:xfrm>
        </p:grpSpPr>
        <p:sp>
          <p:nvSpPr>
            <p:cNvPr id="1372" name="Google Shape;1372;p52"/>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373" name="Google Shape;1373;p52"/>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374" name="Google Shape;1374;p52"/>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grpSp>
        <p:nvGrpSpPr>
          <p:cNvPr id="1375" name="Google Shape;1375;p52"/>
          <p:cNvGrpSpPr/>
          <p:nvPr/>
        </p:nvGrpSpPr>
        <p:grpSpPr>
          <a:xfrm rot="-5400045">
            <a:off x="22174296" y="12718473"/>
            <a:ext cx="1268253" cy="969297"/>
            <a:chOff x="1640475" y="1197075"/>
            <a:chExt cx="55475" cy="50250"/>
          </a:xfrm>
        </p:grpSpPr>
        <p:sp>
          <p:nvSpPr>
            <p:cNvPr id="1376" name="Google Shape;1376;p52"/>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377" name="Google Shape;1377;p52"/>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378" name="Google Shape;1378;p52"/>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SECTION_TITLE_AND_DESCRIPTION_1">
    <p:spTree>
      <p:nvGrpSpPr>
        <p:cNvPr id="1379" name="Shape 1379"/>
        <p:cNvGrpSpPr/>
        <p:nvPr/>
      </p:nvGrpSpPr>
      <p:grpSpPr>
        <a:xfrm>
          <a:off x="0" y="0"/>
          <a:ext cx="0" cy="0"/>
          <a:chOff x="0" y="0"/>
          <a:chExt cx="0" cy="0"/>
        </a:xfrm>
      </p:grpSpPr>
      <p:sp>
        <p:nvSpPr>
          <p:cNvPr id="1380" name="Google Shape;1380;p53"/>
          <p:cNvSpPr/>
          <p:nvPr/>
        </p:nvSpPr>
        <p:spPr>
          <a:xfrm rot="10800000">
            <a:off x="19814221" y="-835681"/>
            <a:ext cx="13615736" cy="7594099"/>
          </a:xfrm>
          <a:custGeom>
            <a:rect b="b" l="l" r="r" t="t"/>
            <a:pathLst>
              <a:path extrusionOk="0" h="11204" w="23808">
                <a:moveTo>
                  <a:pt x="1601" y="1"/>
                </a:moveTo>
                <a:cubicBezTo>
                  <a:pt x="1055" y="1"/>
                  <a:pt x="506" y="115"/>
                  <a:pt x="0" y="332"/>
                </a:cubicBezTo>
                <a:lnTo>
                  <a:pt x="0" y="11204"/>
                </a:lnTo>
                <a:lnTo>
                  <a:pt x="23808" y="11204"/>
                </a:lnTo>
                <a:cubicBezTo>
                  <a:pt x="23725" y="11045"/>
                  <a:pt x="23628" y="10895"/>
                  <a:pt x="23519" y="10757"/>
                </a:cubicBezTo>
                <a:cubicBezTo>
                  <a:pt x="23017" y="10126"/>
                  <a:pt x="22249" y="9748"/>
                  <a:pt x="21476" y="9748"/>
                </a:cubicBezTo>
                <a:cubicBezTo>
                  <a:pt x="21442" y="9748"/>
                  <a:pt x="21408" y="9749"/>
                  <a:pt x="21374" y="9751"/>
                </a:cubicBezTo>
                <a:cubicBezTo>
                  <a:pt x="20787" y="9776"/>
                  <a:pt x="20207" y="10007"/>
                  <a:pt x="19629" y="10007"/>
                </a:cubicBezTo>
                <a:cubicBezTo>
                  <a:pt x="19512" y="10007"/>
                  <a:pt x="19395" y="9998"/>
                  <a:pt x="19278" y="9975"/>
                </a:cubicBezTo>
                <a:cubicBezTo>
                  <a:pt x="19140" y="9948"/>
                  <a:pt x="19009" y="9906"/>
                  <a:pt x="18886" y="9850"/>
                </a:cubicBezTo>
                <a:cubicBezTo>
                  <a:pt x="18859" y="9838"/>
                  <a:pt x="18832" y="9826"/>
                  <a:pt x="18806" y="9811"/>
                </a:cubicBezTo>
                <a:cubicBezTo>
                  <a:pt x="17861" y="9333"/>
                  <a:pt x="17298" y="8089"/>
                  <a:pt x="16410" y="7398"/>
                </a:cubicBezTo>
                <a:cubicBezTo>
                  <a:pt x="15787" y="6913"/>
                  <a:pt x="15050" y="6730"/>
                  <a:pt x="14282" y="6730"/>
                </a:cubicBezTo>
                <a:cubicBezTo>
                  <a:pt x="13407" y="6730"/>
                  <a:pt x="12492" y="6967"/>
                  <a:pt x="11660" y="7265"/>
                </a:cubicBezTo>
                <a:cubicBezTo>
                  <a:pt x="10916" y="7531"/>
                  <a:pt x="10145" y="7839"/>
                  <a:pt x="9375" y="7839"/>
                </a:cubicBezTo>
                <a:cubicBezTo>
                  <a:pt x="9193" y="7839"/>
                  <a:pt x="9011" y="7822"/>
                  <a:pt x="8830" y="7783"/>
                </a:cubicBezTo>
                <a:cubicBezTo>
                  <a:pt x="7417" y="7481"/>
                  <a:pt x="6534" y="5988"/>
                  <a:pt x="5961" y="4572"/>
                </a:cubicBezTo>
                <a:cubicBezTo>
                  <a:pt x="5388" y="3156"/>
                  <a:pt x="4892" y="1585"/>
                  <a:pt x="3719" y="690"/>
                </a:cubicBezTo>
                <a:cubicBezTo>
                  <a:pt x="3105" y="220"/>
                  <a:pt x="2357" y="1"/>
                  <a:pt x="1601" y="1"/>
                </a:cubicBezTo>
                <a:close/>
              </a:path>
            </a:pathLst>
          </a:custGeom>
          <a:solidFill>
            <a:schemeClr val="lt2">
              <a:alpha val="4860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381" name="Google Shape;1381;p53"/>
          <p:cNvSpPr/>
          <p:nvPr/>
        </p:nvSpPr>
        <p:spPr>
          <a:xfrm rot="10800000">
            <a:off x="21944182" y="15293400"/>
            <a:ext cx="11738768" cy="7679502"/>
          </a:xfrm>
          <a:custGeom>
            <a:rect b="b" l="l" r="r" t="t"/>
            <a:pathLst>
              <a:path extrusionOk="0" h="11330" w="20526">
                <a:moveTo>
                  <a:pt x="12939" y="1"/>
                </a:moveTo>
                <a:cubicBezTo>
                  <a:pt x="11999" y="1"/>
                  <a:pt x="11086" y="167"/>
                  <a:pt x="10169" y="370"/>
                </a:cubicBezTo>
                <a:cubicBezTo>
                  <a:pt x="9691" y="476"/>
                  <a:pt x="9213" y="584"/>
                  <a:pt x="8731" y="667"/>
                </a:cubicBezTo>
                <a:cubicBezTo>
                  <a:pt x="8234" y="750"/>
                  <a:pt x="7732" y="802"/>
                  <a:pt x="7229" y="839"/>
                </a:cubicBezTo>
                <a:cubicBezTo>
                  <a:pt x="6231" y="913"/>
                  <a:pt x="5230" y="935"/>
                  <a:pt x="4235" y="1052"/>
                </a:cubicBezTo>
                <a:cubicBezTo>
                  <a:pt x="3806" y="1102"/>
                  <a:pt x="3380" y="1184"/>
                  <a:pt x="2951" y="1235"/>
                </a:cubicBezTo>
                <a:cubicBezTo>
                  <a:pt x="2746" y="1260"/>
                  <a:pt x="2537" y="1279"/>
                  <a:pt x="2328" y="1279"/>
                </a:cubicBezTo>
                <a:cubicBezTo>
                  <a:pt x="2138" y="1279"/>
                  <a:pt x="1948" y="1263"/>
                  <a:pt x="1762" y="1222"/>
                </a:cubicBezTo>
                <a:cubicBezTo>
                  <a:pt x="1578" y="1180"/>
                  <a:pt x="1402" y="1113"/>
                  <a:pt x="1242" y="1012"/>
                </a:cubicBezTo>
                <a:cubicBezTo>
                  <a:pt x="1161" y="960"/>
                  <a:pt x="1089" y="870"/>
                  <a:pt x="988" y="868"/>
                </a:cubicBezTo>
                <a:cubicBezTo>
                  <a:pt x="985" y="868"/>
                  <a:pt x="983" y="868"/>
                  <a:pt x="981" y="868"/>
                </a:cubicBezTo>
                <a:cubicBezTo>
                  <a:pt x="897" y="868"/>
                  <a:pt x="810" y="887"/>
                  <a:pt x="732" y="917"/>
                </a:cubicBezTo>
                <a:cubicBezTo>
                  <a:pt x="360" y="1060"/>
                  <a:pt x="147" y="1435"/>
                  <a:pt x="79" y="1816"/>
                </a:cubicBezTo>
                <a:cubicBezTo>
                  <a:pt x="38" y="2046"/>
                  <a:pt x="37" y="2279"/>
                  <a:pt x="38" y="2512"/>
                </a:cubicBezTo>
                <a:cubicBezTo>
                  <a:pt x="38" y="2767"/>
                  <a:pt x="39" y="3024"/>
                  <a:pt x="40" y="3279"/>
                </a:cubicBezTo>
                <a:cubicBezTo>
                  <a:pt x="42" y="3797"/>
                  <a:pt x="44" y="4315"/>
                  <a:pt x="46" y="4833"/>
                </a:cubicBezTo>
                <a:cubicBezTo>
                  <a:pt x="50" y="5817"/>
                  <a:pt x="54" y="6803"/>
                  <a:pt x="57" y="7787"/>
                </a:cubicBezTo>
                <a:cubicBezTo>
                  <a:pt x="55" y="7786"/>
                  <a:pt x="54" y="7785"/>
                  <a:pt x="52" y="7785"/>
                </a:cubicBezTo>
                <a:cubicBezTo>
                  <a:pt x="0" y="7785"/>
                  <a:pt x="101" y="8649"/>
                  <a:pt x="628" y="8724"/>
                </a:cubicBezTo>
                <a:cubicBezTo>
                  <a:pt x="1441" y="8840"/>
                  <a:pt x="1514" y="10145"/>
                  <a:pt x="2146" y="10693"/>
                </a:cubicBezTo>
                <a:cubicBezTo>
                  <a:pt x="2452" y="10957"/>
                  <a:pt x="2805" y="11167"/>
                  <a:pt x="3199" y="11261"/>
                </a:cubicBezTo>
                <a:cubicBezTo>
                  <a:pt x="3402" y="11310"/>
                  <a:pt x="3609" y="11330"/>
                  <a:pt x="3816" y="11330"/>
                </a:cubicBezTo>
                <a:cubicBezTo>
                  <a:pt x="4077" y="11330"/>
                  <a:pt x="4340" y="11298"/>
                  <a:pt x="4597" y="11251"/>
                </a:cubicBezTo>
                <a:cubicBezTo>
                  <a:pt x="5367" y="11113"/>
                  <a:pt x="6207" y="10865"/>
                  <a:pt x="6645" y="10152"/>
                </a:cubicBezTo>
                <a:cubicBezTo>
                  <a:pt x="6859" y="9801"/>
                  <a:pt x="6970" y="9395"/>
                  <a:pt x="7203" y="9055"/>
                </a:cubicBezTo>
                <a:cubicBezTo>
                  <a:pt x="7421" y="8736"/>
                  <a:pt x="7758" y="8532"/>
                  <a:pt x="8120" y="8419"/>
                </a:cubicBezTo>
                <a:cubicBezTo>
                  <a:pt x="8559" y="8282"/>
                  <a:pt x="9011" y="8265"/>
                  <a:pt x="9465" y="8265"/>
                </a:cubicBezTo>
                <a:cubicBezTo>
                  <a:pt x="9615" y="8265"/>
                  <a:pt x="9765" y="8267"/>
                  <a:pt x="9915" y="8267"/>
                </a:cubicBezTo>
                <a:cubicBezTo>
                  <a:pt x="10115" y="8267"/>
                  <a:pt x="10316" y="8264"/>
                  <a:pt x="10515" y="8248"/>
                </a:cubicBezTo>
                <a:cubicBezTo>
                  <a:pt x="10927" y="8216"/>
                  <a:pt x="11342" y="8132"/>
                  <a:pt x="11707" y="7927"/>
                </a:cubicBezTo>
                <a:cubicBezTo>
                  <a:pt x="12074" y="7718"/>
                  <a:pt x="12352" y="7394"/>
                  <a:pt x="12600" y="7055"/>
                </a:cubicBezTo>
                <a:cubicBezTo>
                  <a:pt x="13089" y="6385"/>
                  <a:pt x="13543" y="5673"/>
                  <a:pt x="14244" y="5207"/>
                </a:cubicBezTo>
                <a:cubicBezTo>
                  <a:pt x="14594" y="4972"/>
                  <a:pt x="14986" y="4825"/>
                  <a:pt x="15405" y="4792"/>
                </a:cubicBezTo>
                <a:cubicBezTo>
                  <a:pt x="15494" y="4785"/>
                  <a:pt x="15582" y="4782"/>
                  <a:pt x="15670" y="4782"/>
                </a:cubicBezTo>
                <a:cubicBezTo>
                  <a:pt x="16070" y="4782"/>
                  <a:pt x="16469" y="4843"/>
                  <a:pt x="16866" y="4877"/>
                </a:cubicBezTo>
                <a:cubicBezTo>
                  <a:pt x="17302" y="4915"/>
                  <a:pt x="17740" y="4933"/>
                  <a:pt x="18178" y="4933"/>
                </a:cubicBezTo>
                <a:cubicBezTo>
                  <a:pt x="18243" y="4933"/>
                  <a:pt x="18309" y="4933"/>
                  <a:pt x="18374" y="4932"/>
                </a:cubicBezTo>
                <a:cubicBezTo>
                  <a:pt x="18585" y="4929"/>
                  <a:pt x="18814" y="4941"/>
                  <a:pt x="19012" y="4857"/>
                </a:cubicBezTo>
                <a:cubicBezTo>
                  <a:pt x="19193" y="4780"/>
                  <a:pt x="19305" y="4623"/>
                  <a:pt x="19390" y="4450"/>
                </a:cubicBezTo>
                <a:cubicBezTo>
                  <a:pt x="19618" y="3989"/>
                  <a:pt x="19825" y="3515"/>
                  <a:pt x="20041" y="3049"/>
                </a:cubicBezTo>
                <a:cubicBezTo>
                  <a:pt x="20147" y="2821"/>
                  <a:pt x="20256" y="2595"/>
                  <a:pt x="20357" y="2365"/>
                </a:cubicBezTo>
                <a:cubicBezTo>
                  <a:pt x="20444" y="2165"/>
                  <a:pt x="20525" y="1951"/>
                  <a:pt x="20518" y="1728"/>
                </a:cubicBezTo>
                <a:cubicBezTo>
                  <a:pt x="20505" y="1297"/>
                  <a:pt x="20161" y="1008"/>
                  <a:pt x="19822" y="810"/>
                </a:cubicBezTo>
                <a:cubicBezTo>
                  <a:pt x="19463" y="601"/>
                  <a:pt x="19065" y="469"/>
                  <a:pt x="18660" y="392"/>
                </a:cubicBezTo>
                <a:cubicBezTo>
                  <a:pt x="17815" y="229"/>
                  <a:pt x="16950" y="272"/>
                  <a:pt x="16095" y="224"/>
                </a:cubicBezTo>
                <a:cubicBezTo>
                  <a:pt x="15084" y="168"/>
                  <a:pt x="14079" y="19"/>
                  <a:pt x="13065" y="2"/>
                </a:cubicBezTo>
                <a:cubicBezTo>
                  <a:pt x="13023" y="1"/>
                  <a:pt x="12981" y="1"/>
                  <a:pt x="12939" y="1"/>
                </a:cubicBezTo>
                <a:close/>
              </a:path>
            </a:pathLst>
          </a:custGeom>
          <a:solidFill>
            <a:schemeClr val="accent2">
              <a:alpha val="5028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382" name="Google Shape;1382;p53"/>
          <p:cNvSpPr/>
          <p:nvPr/>
        </p:nvSpPr>
        <p:spPr>
          <a:xfrm rot="10800000">
            <a:off x="-1404734" y="13830700"/>
            <a:ext cx="7438671" cy="8841934"/>
          </a:xfrm>
          <a:custGeom>
            <a:rect b="b" l="l" r="r" t="t"/>
            <a:pathLst>
              <a:path extrusionOk="0" h="13045" w="13007">
                <a:moveTo>
                  <a:pt x="12515" y="1"/>
                </a:moveTo>
                <a:cubicBezTo>
                  <a:pt x="12505" y="1"/>
                  <a:pt x="12495" y="2"/>
                  <a:pt x="12485" y="4"/>
                </a:cubicBezTo>
                <a:cubicBezTo>
                  <a:pt x="11568" y="214"/>
                  <a:pt x="10641" y="375"/>
                  <a:pt x="9706" y="481"/>
                </a:cubicBezTo>
                <a:cubicBezTo>
                  <a:pt x="8769" y="587"/>
                  <a:pt x="7827" y="639"/>
                  <a:pt x="6885" y="639"/>
                </a:cubicBezTo>
                <a:cubicBezTo>
                  <a:pt x="6168" y="639"/>
                  <a:pt x="5450" y="609"/>
                  <a:pt x="4735" y="550"/>
                </a:cubicBezTo>
                <a:cubicBezTo>
                  <a:pt x="4277" y="512"/>
                  <a:pt x="3796" y="469"/>
                  <a:pt x="3318" y="469"/>
                </a:cubicBezTo>
                <a:cubicBezTo>
                  <a:pt x="2513" y="469"/>
                  <a:pt x="1717" y="591"/>
                  <a:pt x="1058" y="1068"/>
                </a:cubicBezTo>
                <a:cubicBezTo>
                  <a:pt x="1059" y="1057"/>
                  <a:pt x="1057" y="1052"/>
                  <a:pt x="1050" y="1052"/>
                </a:cubicBezTo>
                <a:cubicBezTo>
                  <a:pt x="989" y="1052"/>
                  <a:pt x="597" y="1511"/>
                  <a:pt x="509" y="1745"/>
                </a:cubicBezTo>
                <a:cubicBezTo>
                  <a:pt x="139" y="2725"/>
                  <a:pt x="1" y="3837"/>
                  <a:pt x="329" y="4850"/>
                </a:cubicBezTo>
                <a:cubicBezTo>
                  <a:pt x="602" y="5696"/>
                  <a:pt x="1186" y="6475"/>
                  <a:pt x="2005" y="6858"/>
                </a:cubicBezTo>
                <a:cubicBezTo>
                  <a:pt x="2923" y="7286"/>
                  <a:pt x="3974" y="7122"/>
                  <a:pt x="4914" y="7465"/>
                </a:cubicBezTo>
                <a:cubicBezTo>
                  <a:pt x="5846" y="7805"/>
                  <a:pt x="6269" y="8720"/>
                  <a:pt x="6690" y="9546"/>
                </a:cubicBezTo>
                <a:cubicBezTo>
                  <a:pt x="7147" y="10442"/>
                  <a:pt x="7734" y="11244"/>
                  <a:pt x="8514" y="11886"/>
                </a:cubicBezTo>
                <a:cubicBezTo>
                  <a:pt x="9220" y="12466"/>
                  <a:pt x="10135" y="13045"/>
                  <a:pt x="11084" y="13045"/>
                </a:cubicBezTo>
                <a:cubicBezTo>
                  <a:pt x="11157" y="13045"/>
                  <a:pt x="11229" y="13041"/>
                  <a:pt x="11303" y="13034"/>
                </a:cubicBezTo>
                <a:cubicBezTo>
                  <a:pt x="11746" y="12991"/>
                  <a:pt x="12188" y="12817"/>
                  <a:pt x="12502" y="12494"/>
                </a:cubicBezTo>
                <a:cubicBezTo>
                  <a:pt x="12856" y="12131"/>
                  <a:pt x="12967" y="11633"/>
                  <a:pt x="12985" y="11143"/>
                </a:cubicBezTo>
                <a:cubicBezTo>
                  <a:pt x="13006" y="10560"/>
                  <a:pt x="12960" y="9972"/>
                  <a:pt x="12940" y="9391"/>
                </a:cubicBezTo>
                <a:cubicBezTo>
                  <a:pt x="12920" y="8773"/>
                  <a:pt x="12900" y="8155"/>
                  <a:pt x="12879" y="7536"/>
                </a:cubicBezTo>
                <a:lnTo>
                  <a:pt x="12632" y="116"/>
                </a:lnTo>
                <a:cubicBezTo>
                  <a:pt x="12630" y="48"/>
                  <a:pt x="12578" y="1"/>
                  <a:pt x="12515" y="1"/>
                </a:cubicBezTo>
                <a:close/>
              </a:path>
            </a:pathLst>
          </a:custGeom>
          <a:solidFill>
            <a:schemeClr val="accent1">
              <a:alpha val="4972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383" name="Google Shape;1383;p53"/>
          <p:cNvSpPr/>
          <p:nvPr/>
        </p:nvSpPr>
        <p:spPr>
          <a:xfrm rot="10800000">
            <a:off x="-930045" y="-1640949"/>
            <a:ext cx="13940573" cy="5837913"/>
          </a:xfrm>
          <a:custGeom>
            <a:rect b="b" l="l" r="r" t="t"/>
            <a:pathLst>
              <a:path extrusionOk="0" h="8613" w="24376">
                <a:moveTo>
                  <a:pt x="12572" y="1"/>
                </a:moveTo>
                <a:cubicBezTo>
                  <a:pt x="11930" y="1"/>
                  <a:pt x="11305" y="137"/>
                  <a:pt x="10778" y="460"/>
                </a:cubicBezTo>
                <a:cubicBezTo>
                  <a:pt x="10193" y="818"/>
                  <a:pt x="9818" y="1341"/>
                  <a:pt x="9503" y="1852"/>
                </a:cubicBezTo>
                <a:cubicBezTo>
                  <a:pt x="9167" y="2398"/>
                  <a:pt x="8889" y="2969"/>
                  <a:pt x="8475" y="3485"/>
                </a:cubicBezTo>
                <a:cubicBezTo>
                  <a:pt x="8044" y="4023"/>
                  <a:pt x="7451" y="4445"/>
                  <a:pt x="6633" y="4599"/>
                </a:cubicBezTo>
                <a:cubicBezTo>
                  <a:pt x="6259" y="4669"/>
                  <a:pt x="5879" y="4690"/>
                  <a:pt x="5496" y="4690"/>
                </a:cubicBezTo>
                <a:cubicBezTo>
                  <a:pt x="4945" y="4690"/>
                  <a:pt x="4388" y="4646"/>
                  <a:pt x="3837" y="4646"/>
                </a:cubicBezTo>
                <a:cubicBezTo>
                  <a:pt x="3701" y="4646"/>
                  <a:pt x="3564" y="4649"/>
                  <a:pt x="3429" y="4656"/>
                </a:cubicBezTo>
                <a:cubicBezTo>
                  <a:pt x="2927" y="4680"/>
                  <a:pt x="2424" y="4755"/>
                  <a:pt x="1974" y="4934"/>
                </a:cubicBezTo>
                <a:cubicBezTo>
                  <a:pt x="1568" y="5095"/>
                  <a:pt x="1218" y="5332"/>
                  <a:pt x="943" y="5611"/>
                </a:cubicBezTo>
                <a:cubicBezTo>
                  <a:pt x="425" y="6133"/>
                  <a:pt x="179" y="6806"/>
                  <a:pt x="311" y="7456"/>
                </a:cubicBezTo>
                <a:cubicBezTo>
                  <a:pt x="309" y="7456"/>
                  <a:pt x="307" y="7456"/>
                  <a:pt x="305" y="7456"/>
                </a:cubicBezTo>
                <a:cubicBezTo>
                  <a:pt x="282" y="7456"/>
                  <a:pt x="258" y="7461"/>
                  <a:pt x="234" y="7475"/>
                </a:cubicBezTo>
                <a:cubicBezTo>
                  <a:pt x="83" y="7556"/>
                  <a:pt x="1" y="7677"/>
                  <a:pt x="4" y="7821"/>
                </a:cubicBezTo>
                <a:cubicBezTo>
                  <a:pt x="12" y="8172"/>
                  <a:pt x="404" y="8373"/>
                  <a:pt x="826" y="8396"/>
                </a:cubicBezTo>
                <a:cubicBezTo>
                  <a:pt x="860" y="8398"/>
                  <a:pt x="894" y="8399"/>
                  <a:pt x="929" y="8399"/>
                </a:cubicBezTo>
                <a:cubicBezTo>
                  <a:pt x="1162" y="8399"/>
                  <a:pt x="1397" y="8361"/>
                  <a:pt x="1626" y="8334"/>
                </a:cubicBezTo>
                <a:cubicBezTo>
                  <a:pt x="1931" y="8297"/>
                  <a:pt x="2238" y="8262"/>
                  <a:pt x="2544" y="8230"/>
                </a:cubicBezTo>
                <a:cubicBezTo>
                  <a:pt x="3747" y="8107"/>
                  <a:pt x="4958" y="8023"/>
                  <a:pt x="6170" y="7965"/>
                </a:cubicBezTo>
                <a:cubicBezTo>
                  <a:pt x="8591" y="7850"/>
                  <a:pt x="11019" y="7838"/>
                  <a:pt x="13445" y="7824"/>
                </a:cubicBezTo>
                <a:cubicBezTo>
                  <a:pt x="13813" y="7822"/>
                  <a:pt x="14182" y="7820"/>
                  <a:pt x="14552" y="7820"/>
                </a:cubicBezTo>
                <a:cubicBezTo>
                  <a:pt x="16507" y="7820"/>
                  <a:pt x="18472" y="7870"/>
                  <a:pt x="20390" y="8174"/>
                </a:cubicBezTo>
                <a:cubicBezTo>
                  <a:pt x="20952" y="8264"/>
                  <a:pt x="21511" y="8375"/>
                  <a:pt x="22057" y="8512"/>
                </a:cubicBezTo>
                <a:cubicBezTo>
                  <a:pt x="22240" y="8558"/>
                  <a:pt x="22430" y="8612"/>
                  <a:pt x="22625" y="8612"/>
                </a:cubicBezTo>
                <a:cubicBezTo>
                  <a:pt x="22665" y="8612"/>
                  <a:pt x="22706" y="8610"/>
                  <a:pt x="22747" y="8605"/>
                </a:cubicBezTo>
                <a:cubicBezTo>
                  <a:pt x="22986" y="8575"/>
                  <a:pt x="23126" y="8437"/>
                  <a:pt x="23188" y="8265"/>
                </a:cubicBezTo>
                <a:cubicBezTo>
                  <a:pt x="23342" y="7840"/>
                  <a:pt x="23440" y="7396"/>
                  <a:pt x="23556" y="6963"/>
                </a:cubicBezTo>
                <a:cubicBezTo>
                  <a:pt x="23675" y="6520"/>
                  <a:pt x="23785" y="6077"/>
                  <a:pt x="23879" y="5631"/>
                </a:cubicBezTo>
                <a:cubicBezTo>
                  <a:pt x="24251" y="3879"/>
                  <a:pt x="24375" y="2063"/>
                  <a:pt x="23717" y="343"/>
                </a:cubicBezTo>
                <a:cubicBezTo>
                  <a:pt x="23697" y="293"/>
                  <a:pt x="23642" y="267"/>
                  <a:pt x="23586" y="267"/>
                </a:cubicBezTo>
                <a:cubicBezTo>
                  <a:pt x="23541" y="267"/>
                  <a:pt x="23495" y="284"/>
                  <a:pt x="23467" y="317"/>
                </a:cubicBezTo>
                <a:cubicBezTo>
                  <a:pt x="23327" y="480"/>
                  <a:pt x="23169" y="631"/>
                  <a:pt x="22991" y="769"/>
                </a:cubicBezTo>
                <a:cubicBezTo>
                  <a:pt x="22274" y="1328"/>
                  <a:pt x="21289" y="1670"/>
                  <a:pt x="20281" y="1764"/>
                </a:cubicBezTo>
                <a:cubicBezTo>
                  <a:pt x="20062" y="1784"/>
                  <a:pt x="19841" y="1794"/>
                  <a:pt x="19620" y="1794"/>
                </a:cubicBezTo>
                <a:cubicBezTo>
                  <a:pt x="18644" y="1794"/>
                  <a:pt x="17671" y="1601"/>
                  <a:pt x="16789" y="1286"/>
                </a:cubicBezTo>
                <a:cubicBezTo>
                  <a:pt x="15722" y="905"/>
                  <a:pt x="14754" y="349"/>
                  <a:pt x="13607" y="110"/>
                </a:cubicBezTo>
                <a:cubicBezTo>
                  <a:pt x="13266" y="40"/>
                  <a:pt x="12917" y="1"/>
                  <a:pt x="12572" y="1"/>
                </a:cubicBezTo>
                <a:close/>
              </a:path>
            </a:pathLst>
          </a:custGeom>
          <a:solidFill>
            <a:schemeClr val="dk2">
              <a:alpha val="4916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384" name="Google Shape;1384;p53"/>
          <p:cNvSpPr txBox="1"/>
          <p:nvPr>
            <p:ph type="title"/>
          </p:nvPr>
        </p:nvSpPr>
        <p:spPr>
          <a:xfrm>
            <a:off x="11087820" y="4122685"/>
            <a:ext cx="10743000" cy="3589200"/>
          </a:xfrm>
          <a:prstGeom prst="rect">
            <a:avLst/>
          </a:prstGeom>
        </p:spPr>
        <p:txBody>
          <a:bodyPr anchorCtr="0" anchor="b" bIns="341325" lIns="341325" spcFirstLastPara="1" rIns="341325" wrap="square" tIns="341325">
            <a:noAutofit/>
          </a:bodyPr>
          <a:lstStyle>
            <a:lvl1pPr lvl="0" rtl="0" algn="ctr">
              <a:spcBef>
                <a:spcPts val="0"/>
              </a:spcBef>
              <a:spcAft>
                <a:spcPts val="0"/>
              </a:spcAft>
              <a:buSzPts val="15700"/>
              <a:buNone/>
              <a:defRPr sz="20500"/>
            </a:lvl1pPr>
            <a:lvl2pPr lvl="1" rtl="0" algn="ctr">
              <a:spcBef>
                <a:spcPts val="0"/>
              </a:spcBef>
              <a:spcAft>
                <a:spcPts val="0"/>
              </a:spcAft>
              <a:buSzPts val="15700"/>
              <a:buNone/>
              <a:defRPr sz="15700"/>
            </a:lvl2pPr>
            <a:lvl3pPr lvl="2" rtl="0" algn="ctr">
              <a:spcBef>
                <a:spcPts val="0"/>
              </a:spcBef>
              <a:spcAft>
                <a:spcPts val="0"/>
              </a:spcAft>
              <a:buSzPts val="15700"/>
              <a:buNone/>
              <a:defRPr sz="15700"/>
            </a:lvl3pPr>
            <a:lvl4pPr lvl="3" rtl="0" algn="ctr">
              <a:spcBef>
                <a:spcPts val="0"/>
              </a:spcBef>
              <a:spcAft>
                <a:spcPts val="0"/>
              </a:spcAft>
              <a:buSzPts val="15700"/>
              <a:buNone/>
              <a:defRPr sz="15700"/>
            </a:lvl4pPr>
            <a:lvl5pPr lvl="4" rtl="0" algn="ctr">
              <a:spcBef>
                <a:spcPts val="0"/>
              </a:spcBef>
              <a:spcAft>
                <a:spcPts val="0"/>
              </a:spcAft>
              <a:buSzPts val="15700"/>
              <a:buNone/>
              <a:defRPr sz="15700"/>
            </a:lvl5pPr>
            <a:lvl6pPr lvl="5" rtl="0" algn="ctr">
              <a:spcBef>
                <a:spcPts val="0"/>
              </a:spcBef>
              <a:spcAft>
                <a:spcPts val="0"/>
              </a:spcAft>
              <a:buSzPts val="15700"/>
              <a:buNone/>
              <a:defRPr sz="15700"/>
            </a:lvl6pPr>
            <a:lvl7pPr lvl="6" rtl="0" algn="ctr">
              <a:spcBef>
                <a:spcPts val="0"/>
              </a:spcBef>
              <a:spcAft>
                <a:spcPts val="0"/>
              </a:spcAft>
              <a:buSzPts val="15700"/>
              <a:buNone/>
              <a:defRPr sz="15700"/>
            </a:lvl7pPr>
            <a:lvl8pPr lvl="7" rtl="0" algn="ctr">
              <a:spcBef>
                <a:spcPts val="0"/>
              </a:spcBef>
              <a:spcAft>
                <a:spcPts val="0"/>
              </a:spcAft>
              <a:buSzPts val="15700"/>
              <a:buNone/>
              <a:defRPr sz="15700"/>
            </a:lvl8pPr>
            <a:lvl9pPr lvl="8" rtl="0" algn="ctr">
              <a:spcBef>
                <a:spcPts val="0"/>
              </a:spcBef>
              <a:spcAft>
                <a:spcPts val="0"/>
              </a:spcAft>
              <a:buSzPts val="15700"/>
              <a:buNone/>
              <a:defRPr sz="15700"/>
            </a:lvl9pPr>
          </a:lstStyle>
          <a:p/>
        </p:txBody>
      </p:sp>
      <p:sp>
        <p:nvSpPr>
          <p:cNvPr id="1385" name="Google Shape;1385;p53"/>
          <p:cNvSpPr txBox="1"/>
          <p:nvPr>
            <p:ph idx="1" type="body"/>
          </p:nvPr>
        </p:nvSpPr>
        <p:spPr>
          <a:xfrm>
            <a:off x="4443750" y="13805867"/>
            <a:ext cx="9798900" cy="4364700"/>
          </a:xfrm>
          <a:prstGeom prst="rect">
            <a:avLst/>
          </a:prstGeom>
        </p:spPr>
        <p:txBody>
          <a:bodyPr anchorCtr="0" anchor="ctr" bIns="341325" lIns="341325" spcFirstLastPara="1" rIns="341325" wrap="square" tIns="341325">
            <a:noAutofit/>
          </a:bodyPr>
          <a:lstStyle>
            <a:lvl1pPr indent="-514350" lvl="0" marL="457200" rtl="0" algn="ctr">
              <a:lnSpc>
                <a:spcPct val="100000"/>
              </a:lnSpc>
              <a:spcBef>
                <a:spcPts val="0"/>
              </a:spcBef>
              <a:spcAft>
                <a:spcPts val="0"/>
              </a:spcAft>
              <a:buSzPts val="4500"/>
              <a:buFont typeface="Raleway SemiBold"/>
              <a:buChar char="●"/>
              <a:defRPr sz="5200">
                <a:latin typeface="Raleway SemiBold"/>
                <a:ea typeface="Raleway SemiBold"/>
                <a:cs typeface="Raleway SemiBold"/>
                <a:sym typeface="Raleway SemiBold"/>
              </a:defRPr>
            </a:lvl1pPr>
            <a:lvl2pPr indent="-514350" lvl="1" marL="914400" rtl="0">
              <a:lnSpc>
                <a:spcPct val="100000"/>
              </a:lnSpc>
              <a:spcBef>
                <a:spcPts val="0"/>
              </a:spcBef>
              <a:spcAft>
                <a:spcPts val="0"/>
              </a:spcAft>
              <a:buSzPts val="4500"/>
              <a:buFont typeface="Raleway SemiBold"/>
              <a:buChar char="○"/>
              <a:defRPr sz="4500">
                <a:latin typeface="Raleway SemiBold"/>
                <a:ea typeface="Raleway SemiBold"/>
                <a:cs typeface="Raleway SemiBold"/>
                <a:sym typeface="Raleway SemiBold"/>
              </a:defRPr>
            </a:lvl2pPr>
            <a:lvl3pPr indent="-514350" lvl="2" marL="1371600" rtl="0">
              <a:lnSpc>
                <a:spcPct val="100000"/>
              </a:lnSpc>
              <a:spcBef>
                <a:spcPts val="0"/>
              </a:spcBef>
              <a:spcAft>
                <a:spcPts val="0"/>
              </a:spcAft>
              <a:buSzPts val="4500"/>
              <a:buFont typeface="Raleway SemiBold"/>
              <a:buChar char="■"/>
              <a:defRPr sz="4500">
                <a:latin typeface="Raleway SemiBold"/>
                <a:ea typeface="Raleway SemiBold"/>
                <a:cs typeface="Raleway SemiBold"/>
                <a:sym typeface="Raleway SemiBold"/>
              </a:defRPr>
            </a:lvl3pPr>
            <a:lvl4pPr indent="-514350" lvl="3" marL="1828800" rtl="0">
              <a:lnSpc>
                <a:spcPct val="100000"/>
              </a:lnSpc>
              <a:spcBef>
                <a:spcPts val="0"/>
              </a:spcBef>
              <a:spcAft>
                <a:spcPts val="0"/>
              </a:spcAft>
              <a:buSzPts val="4500"/>
              <a:buFont typeface="Raleway SemiBold"/>
              <a:buChar char="●"/>
              <a:defRPr sz="4500">
                <a:latin typeface="Raleway SemiBold"/>
                <a:ea typeface="Raleway SemiBold"/>
                <a:cs typeface="Raleway SemiBold"/>
                <a:sym typeface="Raleway SemiBold"/>
              </a:defRPr>
            </a:lvl4pPr>
            <a:lvl5pPr indent="-514350" lvl="4" marL="2286000" rtl="0">
              <a:lnSpc>
                <a:spcPct val="100000"/>
              </a:lnSpc>
              <a:spcBef>
                <a:spcPts val="0"/>
              </a:spcBef>
              <a:spcAft>
                <a:spcPts val="0"/>
              </a:spcAft>
              <a:buSzPts val="4500"/>
              <a:buFont typeface="Raleway SemiBold"/>
              <a:buChar char="○"/>
              <a:defRPr sz="4500">
                <a:latin typeface="Raleway SemiBold"/>
                <a:ea typeface="Raleway SemiBold"/>
                <a:cs typeface="Raleway SemiBold"/>
                <a:sym typeface="Raleway SemiBold"/>
              </a:defRPr>
            </a:lvl5pPr>
            <a:lvl6pPr indent="-514350" lvl="5" marL="2743200" rtl="0">
              <a:lnSpc>
                <a:spcPct val="100000"/>
              </a:lnSpc>
              <a:spcBef>
                <a:spcPts val="0"/>
              </a:spcBef>
              <a:spcAft>
                <a:spcPts val="0"/>
              </a:spcAft>
              <a:buSzPts val="4500"/>
              <a:buFont typeface="Raleway SemiBold"/>
              <a:buChar char="■"/>
              <a:defRPr sz="4500">
                <a:latin typeface="Raleway SemiBold"/>
                <a:ea typeface="Raleway SemiBold"/>
                <a:cs typeface="Raleway SemiBold"/>
                <a:sym typeface="Raleway SemiBold"/>
              </a:defRPr>
            </a:lvl6pPr>
            <a:lvl7pPr indent="-514350" lvl="6" marL="3200400" rtl="0">
              <a:lnSpc>
                <a:spcPct val="100000"/>
              </a:lnSpc>
              <a:spcBef>
                <a:spcPts val="0"/>
              </a:spcBef>
              <a:spcAft>
                <a:spcPts val="0"/>
              </a:spcAft>
              <a:buSzPts val="4500"/>
              <a:buFont typeface="Raleway SemiBold"/>
              <a:buChar char="●"/>
              <a:defRPr sz="4500">
                <a:latin typeface="Raleway SemiBold"/>
                <a:ea typeface="Raleway SemiBold"/>
                <a:cs typeface="Raleway SemiBold"/>
                <a:sym typeface="Raleway SemiBold"/>
              </a:defRPr>
            </a:lvl7pPr>
            <a:lvl8pPr indent="-514350" lvl="7" marL="3657600" rtl="0">
              <a:lnSpc>
                <a:spcPct val="100000"/>
              </a:lnSpc>
              <a:spcBef>
                <a:spcPts val="0"/>
              </a:spcBef>
              <a:spcAft>
                <a:spcPts val="0"/>
              </a:spcAft>
              <a:buSzPts val="4500"/>
              <a:buFont typeface="Raleway SemiBold"/>
              <a:buChar char="○"/>
              <a:defRPr sz="4500">
                <a:latin typeface="Raleway SemiBold"/>
                <a:ea typeface="Raleway SemiBold"/>
                <a:cs typeface="Raleway SemiBold"/>
                <a:sym typeface="Raleway SemiBold"/>
              </a:defRPr>
            </a:lvl8pPr>
            <a:lvl9pPr indent="-514350" lvl="8" marL="4114800" rtl="0">
              <a:lnSpc>
                <a:spcPct val="100000"/>
              </a:lnSpc>
              <a:spcBef>
                <a:spcPts val="0"/>
              </a:spcBef>
              <a:spcAft>
                <a:spcPts val="0"/>
              </a:spcAft>
              <a:buSzPts val="4500"/>
              <a:buFont typeface="Raleway SemiBold"/>
              <a:buChar char="■"/>
              <a:defRPr sz="4500">
                <a:latin typeface="Raleway SemiBold"/>
                <a:ea typeface="Raleway SemiBold"/>
                <a:cs typeface="Raleway SemiBold"/>
                <a:sym typeface="Raleway SemiBold"/>
              </a:defRPr>
            </a:lvl9pPr>
          </a:lstStyle>
          <a:p/>
        </p:txBody>
      </p:sp>
      <p:sp>
        <p:nvSpPr>
          <p:cNvPr id="1386" name="Google Shape;1386;p53"/>
          <p:cNvSpPr txBox="1"/>
          <p:nvPr/>
        </p:nvSpPr>
        <p:spPr>
          <a:xfrm>
            <a:off x="19407266" y="13605960"/>
            <a:ext cx="8243700" cy="2999100"/>
          </a:xfrm>
          <a:prstGeom prst="rect">
            <a:avLst/>
          </a:prstGeom>
          <a:noFill/>
          <a:ln>
            <a:noFill/>
          </a:ln>
        </p:spPr>
        <p:txBody>
          <a:bodyPr anchorCtr="0" anchor="ctr" bIns="341325" lIns="341325" spcFirstLastPara="1" rIns="341325" wrap="square" tIns="341325">
            <a:noAutofit/>
          </a:bodyPr>
          <a:lstStyle/>
          <a:p>
            <a:pPr indent="0" lvl="0" marL="0" rtl="0" algn="ctr">
              <a:lnSpc>
                <a:spcPct val="100000"/>
              </a:lnSpc>
              <a:spcBef>
                <a:spcPts val="1100"/>
              </a:spcBef>
              <a:spcAft>
                <a:spcPts val="0"/>
              </a:spcAft>
              <a:buNone/>
            </a:pPr>
            <a:r>
              <a:rPr lang="en" sz="3700">
                <a:solidFill>
                  <a:schemeClr val="dk2"/>
                </a:solidFill>
                <a:latin typeface="Raleway"/>
                <a:ea typeface="Raleway"/>
                <a:cs typeface="Raleway"/>
                <a:sym typeface="Raleway"/>
              </a:rPr>
              <a:t>CREDITS: This presentation template was created by </a:t>
            </a:r>
            <a:r>
              <a:rPr b="1" lang="en" sz="3700">
                <a:solidFill>
                  <a:schemeClr val="dk2"/>
                </a:solidFill>
                <a:uFill>
                  <a:noFill/>
                </a:uFill>
                <a:latin typeface="Raleway"/>
                <a:ea typeface="Raleway"/>
                <a:cs typeface="Raleway"/>
                <a:sym typeface="Raleway"/>
                <a:hlinkClick r:id="rId2">
                  <a:extLst>
                    <a:ext uri="{A12FA001-AC4F-418D-AE19-62706E023703}">
                      <ahyp:hlinkClr val="tx"/>
                    </a:ext>
                  </a:extLst>
                </a:hlinkClick>
              </a:rPr>
              <a:t>Slidesgo</a:t>
            </a:r>
            <a:r>
              <a:rPr lang="en" sz="3700">
                <a:solidFill>
                  <a:schemeClr val="dk2"/>
                </a:solidFill>
                <a:latin typeface="Raleway"/>
                <a:ea typeface="Raleway"/>
                <a:cs typeface="Raleway"/>
                <a:sym typeface="Raleway"/>
              </a:rPr>
              <a:t>, including icons by </a:t>
            </a:r>
            <a:r>
              <a:rPr b="1" lang="en" sz="3700">
                <a:solidFill>
                  <a:schemeClr val="dk2"/>
                </a:solidFill>
                <a:uFill>
                  <a:noFill/>
                </a:uFill>
                <a:latin typeface="Raleway"/>
                <a:ea typeface="Raleway"/>
                <a:cs typeface="Raleway"/>
                <a:sym typeface="Raleway"/>
                <a:hlinkClick r:id="rId3">
                  <a:extLst>
                    <a:ext uri="{A12FA001-AC4F-418D-AE19-62706E023703}">
                      <ahyp:hlinkClr val="tx"/>
                    </a:ext>
                  </a:extLst>
                </a:hlinkClick>
              </a:rPr>
              <a:t>Flaticon</a:t>
            </a:r>
            <a:r>
              <a:rPr lang="en" sz="3700">
                <a:solidFill>
                  <a:schemeClr val="dk2"/>
                </a:solidFill>
                <a:latin typeface="Raleway"/>
                <a:ea typeface="Raleway"/>
                <a:cs typeface="Raleway"/>
                <a:sym typeface="Raleway"/>
              </a:rPr>
              <a:t>, and infographics &amp; images by </a:t>
            </a:r>
            <a:r>
              <a:rPr b="1" lang="en" sz="3700">
                <a:solidFill>
                  <a:schemeClr val="dk2"/>
                </a:solidFill>
                <a:uFill>
                  <a:noFill/>
                </a:uFill>
                <a:latin typeface="Raleway"/>
                <a:ea typeface="Raleway"/>
                <a:cs typeface="Raleway"/>
                <a:sym typeface="Raleway"/>
                <a:hlinkClick r:id="rId4">
                  <a:extLst>
                    <a:ext uri="{A12FA001-AC4F-418D-AE19-62706E023703}">
                      <ahyp:hlinkClr val="tx"/>
                    </a:ext>
                  </a:extLst>
                </a:hlinkClick>
              </a:rPr>
              <a:t>Freepik</a:t>
            </a:r>
            <a:r>
              <a:rPr lang="en" sz="3700">
                <a:solidFill>
                  <a:schemeClr val="dk2"/>
                </a:solidFill>
                <a:latin typeface="Raleway"/>
                <a:ea typeface="Raleway"/>
                <a:cs typeface="Raleway"/>
                <a:sym typeface="Raleway"/>
              </a:rPr>
              <a:t>.</a:t>
            </a:r>
            <a:endParaRPr sz="3700">
              <a:solidFill>
                <a:schemeClr val="dk1"/>
              </a:solidFill>
            </a:endParaRPr>
          </a:p>
        </p:txBody>
      </p:sp>
      <p:grpSp>
        <p:nvGrpSpPr>
          <p:cNvPr id="1387" name="Google Shape;1387;p53"/>
          <p:cNvGrpSpPr/>
          <p:nvPr/>
        </p:nvGrpSpPr>
        <p:grpSpPr>
          <a:xfrm rot="9064764">
            <a:off x="4042665" y="18793725"/>
            <a:ext cx="844531" cy="852759"/>
            <a:chOff x="1640475" y="1197075"/>
            <a:chExt cx="55475" cy="50250"/>
          </a:xfrm>
        </p:grpSpPr>
        <p:sp>
          <p:nvSpPr>
            <p:cNvPr id="1388" name="Google Shape;1388;p53"/>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389" name="Google Shape;1389;p53"/>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390" name="Google Shape;1390;p53"/>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1391" name="Google Shape;1391;p53"/>
          <p:cNvSpPr/>
          <p:nvPr/>
        </p:nvSpPr>
        <p:spPr>
          <a:xfrm flipH="1" rot="-603049">
            <a:off x="1346581" y="1163166"/>
            <a:ext cx="2078744" cy="572805"/>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392" name="Google Shape;1392;p53"/>
          <p:cNvSpPr/>
          <p:nvPr/>
        </p:nvSpPr>
        <p:spPr>
          <a:xfrm flipH="1" rot="-9742783">
            <a:off x="17812313" y="19502140"/>
            <a:ext cx="1989040" cy="539654"/>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1393" name="Google Shape;1393;p53"/>
          <p:cNvGrpSpPr/>
          <p:nvPr/>
        </p:nvGrpSpPr>
        <p:grpSpPr>
          <a:xfrm rot="2503026">
            <a:off x="26059660" y="19869233"/>
            <a:ext cx="1410123" cy="1338485"/>
            <a:chOff x="1640475" y="1197075"/>
            <a:chExt cx="55475" cy="50250"/>
          </a:xfrm>
        </p:grpSpPr>
        <p:sp>
          <p:nvSpPr>
            <p:cNvPr id="1394" name="Google Shape;1394;p53"/>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395" name="Google Shape;1395;p53"/>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396" name="Google Shape;1396;p53"/>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grpSp>
        <p:nvGrpSpPr>
          <p:cNvPr id="1397" name="Google Shape;1397;p53"/>
          <p:cNvGrpSpPr/>
          <p:nvPr/>
        </p:nvGrpSpPr>
        <p:grpSpPr>
          <a:xfrm rot="-6883312">
            <a:off x="27754115" y="1577508"/>
            <a:ext cx="1336569" cy="1105045"/>
            <a:chOff x="1640475" y="1197075"/>
            <a:chExt cx="55475" cy="50250"/>
          </a:xfrm>
        </p:grpSpPr>
        <p:sp>
          <p:nvSpPr>
            <p:cNvPr id="1398" name="Google Shape;1398;p53"/>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399" name="Google Shape;1399;p53"/>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400" name="Google Shape;1400;p53"/>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grpSp>
        <p:nvGrpSpPr>
          <p:cNvPr id="1401" name="Google Shape;1401;p53"/>
          <p:cNvGrpSpPr/>
          <p:nvPr/>
        </p:nvGrpSpPr>
        <p:grpSpPr>
          <a:xfrm rot="-7009557">
            <a:off x="1491990" y="4234227"/>
            <a:ext cx="923481" cy="1006965"/>
            <a:chOff x="1640475" y="1197075"/>
            <a:chExt cx="55475" cy="50250"/>
          </a:xfrm>
        </p:grpSpPr>
        <p:sp>
          <p:nvSpPr>
            <p:cNvPr id="1402" name="Google Shape;1402;p53"/>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403" name="Google Shape;1403;p53"/>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404" name="Google Shape;1404;p53"/>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1405" name="Google Shape;1405;p53"/>
          <p:cNvSpPr/>
          <p:nvPr/>
        </p:nvSpPr>
        <p:spPr>
          <a:xfrm rot="-5241224">
            <a:off x="-392313" y="11565409"/>
            <a:ext cx="4217297" cy="3244850"/>
          </a:xfrm>
          <a:custGeom>
            <a:rect b="b" l="l" r="r" t="t"/>
            <a:pathLst>
              <a:path extrusionOk="0" h="16033" w="17601">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4">
    <p:spTree>
      <p:nvGrpSpPr>
        <p:cNvPr id="1406" name="Shape 1406"/>
        <p:cNvGrpSpPr/>
        <p:nvPr/>
      </p:nvGrpSpPr>
      <p:grpSpPr>
        <a:xfrm>
          <a:off x="0" y="0"/>
          <a:ext cx="0" cy="0"/>
          <a:chOff x="0" y="0"/>
          <a:chExt cx="0" cy="0"/>
        </a:xfrm>
      </p:grpSpPr>
      <p:sp>
        <p:nvSpPr>
          <p:cNvPr id="1407" name="Google Shape;1407;p54"/>
          <p:cNvSpPr/>
          <p:nvPr/>
        </p:nvSpPr>
        <p:spPr>
          <a:xfrm flipH="1">
            <a:off x="19669802" y="-731733"/>
            <a:ext cx="13377568" cy="8087590"/>
          </a:xfrm>
          <a:custGeom>
            <a:rect b="b" l="l" r="r" t="t"/>
            <a:pathLst>
              <a:path extrusionOk="0" h="6348" w="14457">
                <a:moveTo>
                  <a:pt x="0" y="1"/>
                </a:moveTo>
                <a:lnTo>
                  <a:pt x="0" y="6160"/>
                </a:lnTo>
                <a:cubicBezTo>
                  <a:pt x="307" y="6283"/>
                  <a:pt x="641" y="6348"/>
                  <a:pt x="972" y="6348"/>
                </a:cubicBezTo>
                <a:cubicBezTo>
                  <a:pt x="1431" y="6348"/>
                  <a:pt x="1886" y="6223"/>
                  <a:pt x="2259" y="5957"/>
                </a:cubicBezTo>
                <a:cubicBezTo>
                  <a:pt x="2971" y="5450"/>
                  <a:pt x="3272" y="4560"/>
                  <a:pt x="3620" y="3758"/>
                </a:cubicBezTo>
                <a:cubicBezTo>
                  <a:pt x="3967" y="2955"/>
                  <a:pt x="4504" y="2110"/>
                  <a:pt x="5362" y="1938"/>
                </a:cubicBezTo>
                <a:cubicBezTo>
                  <a:pt x="5472" y="1916"/>
                  <a:pt x="5582" y="1906"/>
                  <a:pt x="5692" y="1906"/>
                </a:cubicBezTo>
                <a:cubicBezTo>
                  <a:pt x="6160" y="1906"/>
                  <a:pt x="6628" y="2081"/>
                  <a:pt x="7080" y="2232"/>
                </a:cubicBezTo>
                <a:cubicBezTo>
                  <a:pt x="7585" y="2401"/>
                  <a:pt x="8141" y="2535"/>
                  <a:pt x="8672" y="2535"/>
                </a:cubicBezTo>
                <a:cubicBezTo>
                  <a:pt x="9138" y="2535"/>
                  <a:pt x="9586" y="2431"/>
                  <a:pt x="9965" y="2156"/>
                </a:cubicBezTo>
                <a:cubicBezTo>
                  <a:pt x="10504" y="1765"/>
                  <a:pt x="10846" y="1060"/>
                  <a:pt x="11419" y="789"/>
                </a:cubicBezTo>
                <a:lnTo>
                  <a:pt x="11420" y="789"/>
                </a:lnTo>
                <a:cubicBezTo>
                  <a:pt x="11436" y="781"/>
                  <a:pt x="11452" y="774"/>
                  <a:pt x="11469" y="767"/>
                </a:cubicBezTo>
                <a:cubicBezTo>
                  <a:pt x="11544" y="736"/>
                  <a:pt x="11623" y="712"/>
                  <a:pt x="11706" y="696"/>
                </a:cubicBezTo>
                <a:cubicBezTo>
                  <a:pt x="11777" y="683"/>
                  <a:pt x="11848" y="678"/>
                  <a:pt x="11919" y="678"/>
                </a:cubicBezTo>
                <a:cubicBezTo>
                  <a:pt x="12271" y="678"/>
                  <a:pt x="12623" y="809"/>
                  <a:pt x="12978" y="824"/>
                </a:cubicBezTo>
                <a:cubicBezTo>
                  <a:pt x="12999" y="824"/>
                  <a:pt x="13020" y="825"/>
                  <a:pt x="13041" y="825"/>
                </a:cubicBezTo>
                <a:cubicBezTo>
                  <a:pt x="13511" y="825"/>
                  <a:pt x="13977" y="611"/>
                  <a:pt x="14281" y="253"/>
                </a:cubicBezTo>
                <a:cubicBezTo>
                  <a:pt x="14348" y="175"/>
                  <a:pt x="14407" y="90"/>
                  <a:pt x="14457" y="1"/>
                </a:cubicBezTo>
                <a:close/>
              </a:path>
            </a:pathLst>
          </a:custGeom>
          <a:solidFill>
            <a:schemeClr val="lt2">
              <a:alpha val="4860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408" name="Google Shape;1408;p54"/>
          <p:cNvSpPr/>
          <p:nvPr/>
        </p:nvSpPr>
        <p:spPr>
          <a:xfrm flipH="1">
            <a:off x="22716619" y="14252796"/>
            <a:ext cx="11276021" cy="8853229"/>
          </a:xfrm>
          <a:custGeom>
            <a:rect b="b" l="l" r="r" t="t"/>
            <a:pathLst>
              <a:path extrusionOk="0" h="14261" w="26174">
                <a:moveTo>
                  <a:pt x="4863" y="0"/>
                </a:moveTo>
                <a:cubicBezTo>
                  <a:pt x="4600" y="0"/>
                  <a:pt x="4337" y="25"/>
                  <a:pt x="4079" y="86"/>
                </a:cubicBezTo>
                <a:cubicBezTo>
                  <a:pt x="3577" y="206"/>
                  <a:pt x="3127" y="469"/>
                  <a:pt x="2736" y="803"/>
                </a:cubicBezTo>
                <a:cubicBezTo>
                  <a:pt x="1930" y="1492"/>
                  <a:pt x="1836" y="3135"/>
                  <a:pt x="799" y="3280"/>
                </a:cubicBezTo>
                <a:cubicBezTo>
                  <a:pt x="128" y="3374"/>
                  <a:pt x="0" y="4462"/>
                  <a:pt x="66" y="4462"/>
                </a:cubicBezTo>
                <a:cubicBezTo>
                  <a:pt x="68" y="4462"/>
                  <a:pt x="70" y="4461"/>
                  <a:pt x="72" y="4459"/>
                </a:cubicBezTo>
                <a:lnTo>
                  <a:pt x="72" y="4459"/>
                </a:lnTo>
                <a:cubicBezTo>
                  <a:pt x="67" y="5698"/>
                  <a:pt x="63" y="6939"/>
                  <a:pt x="59" y="8179"/>
                </a:cubicBezTo>
                <a:cubicBezTo>
                  <a:pt x="56" y="8831"/>
                  <a:pt x="53" y="9483"/>
                  <a:pt x="51" y="10135"/>
                </a:cubicBezTo>
                <a:cubicBezTo>
                  <a:pt x="50" y="10457"/>
                  <a:pt x="49" y="10777"/>
                  <a:pt x="48" y="11099"/>
                </a:cubicBezTo>
                <a:cubicBezTo>
                  <a:pt x="47" y="11393"/>
                  <a:pt x="48" y="11687"/>
                  <a:pt x="100" y="11976"/>
                </a:cubicBezTo>
                <a:cubicBezTo>
                  <a:pt x="186" y="12456"/>
                  <a:pt x="458" y="12928"/>
                  <a:pt x="933" y="13108"/>
                </a:cubicBezTo>
                <a:cubicBezTo>
                  <a:pt x="1033" y="13146"/>
                  <a:pt x="1145" y="13169"/>
                  <a:pt x="1252" y="13169"/>
                </a:cubicBezTo>
                <a:cubicBezTo>
                  <a:pt x="1254" y="13169"/>
                  <a:pt x="1257" y="13169"/>
                  <a:pt x="1259" y="13169"/>
                </a:cubicBezTo>
                <a:cubicBezTo>
                  <a:pt x="1388" y="13167"/>
                  <a:pt x="1479" y="13054"/>
                  <a:pt x="1583" y="12989"/>
                </a:cubicBezTo>
                <a:cubicBezTo>
                  <a:pt x="1788" y="12861"/>
                  <a:pt x="2013" y="12777"/>
                  <a:pt x="2247" y="12724"/>
                </a:cubicBezTo>
                <a:cubicBezTo>
                  <a:pt x="2483" y="12671"/>
                  <a:pt x="2724" y="12651"/>
                  <a:pt x="2966" y="12651"/>
                </a:cubicBezTo>
                <a:cubicBezTo>
                  <a:pt x="3233" y="12651"/>
                  <a:pt x="3501" y="12676"/>
                  <a:pt x="3763" y="12707"/>
                </a:cubicBezTo>
                <a:cubicBezTo>
                  <a:pt x="4310" y="12772"/>
                  <a:pt x="4853" y="12875"/>
                  <a:pt x="5400" y="12938"/>
                </a:cubicBezTo>
                <a:cubicBezTo>
                  <a:pt x="6669" y="13085"/>
                  <a:pt x="7946" y="13111"/>
                  <a:pt x="9219" y="13205"/>
                </a:cubicBezTo>
                <a:cubicBezTo>
                  <a:pt x="9860" y="13253"/>
                  <a:pt x="10500" y="13317"/>
                  <a:pt x="11134" y="13424"/>
                </a:cubicBezTo>
                <a:cubicBezTo>
                  <a:pt x="11749" y="13526"/>
                  <a:pt x="12358" y="13663"/>
                  <a:pt x="12967" y="13796"/>
                </a:cubicBezTo>
                <a:cubicBezTo>
                  <a:pt x="14136" y="14051"/>
                  <a:pt x="15300" y="14261"/>
                  <a:pt x="16498" y="14261"/>
                </a:cubicBezTo>
                <a:cubicBezTo>
                  <a:pt x="16552" y="14261"/>
                  <a:pt x="16606" y="14260"/>
                  <a:pt x="16660" y="14259"/>
                </a:cubicBezTo>
                <a:cubicBezTo>
                  <a:pt x="17953" y="14238"/>
                  <a:pt x="19236" y="14050"/>
                  <a:pt x="20525" y="13980"/>
                </a:cubicBezTo>
                <a:cubicBezTo>
                  <a:pt x="21615" y="13919"/>
                  <a:pt x="22718" y="13973"/>
                  <a:pt x="23796" y="13769"/>
                </a:cubicBezTo>
                <a:cubicBezTo>
                  <a:pt x="24313" y="13670"/>
                  <a:pt x="24820" y="13506"/>
                  <a:pt x="25277" y="13242"/>
                </a:cubicBezTo>
                <a:cubicBezTo>
                  <a:pt x="25711" y="12992"/>
                  <a:pt x="26148" y="12628"/>
                  <a:pt x="26165" y="12087"/>
                </a:cubicBezTo>
                <a:cubicBezTo>
                  <a:pt x="26174" y="11806"/>
                  <a:pt x="26071" y="11536"/>
                  <a:pt x="25960" y="11284"/>
                </a:cubicBezTo>
                <a:cubicBezTo>
                  <a:pt x="25831" y="10995"/>
                  <a:pt x="25692" y="10711"/>
                  <a:pt x="25556" y="10424"/>
                </a:cubicBezTo>
                <a:cubicBezTo>
                  <a:pt x="25280" y="9836"/>
                  <a:pt x="25017" y="9241"/>
                  <a:pt x="24726" y="8660"/>
                </a:cubicBezTo>
                <a:cubicBezTo>
                  <a:pt x="24617" y="8443"/>
                  <a:pt x="24475" y="8244"/>
                  <a:pt x="24244" y="8148"/>
                </a:cubicBezTo>
                <a:cubicBezTo>
                  <a:pt x="23992" y="8043"/>
                  <a:pt x="23700" y="8056"/>
                  <a:pt x="23431" y="8053"/>
                </a:cubicBezTo>
                <a:cubicBezTo>
                  <a:pt x="23345" y="8052"/>
                  <a:pt x="23259" y="8052"/>
                  <a:pt x="23173" y="8052"/>
                </a:cubicBezTo>
                <a:cubicBezTo>
                  <a:pt x="22618" y="8052"/>
                  <a:pt x="22062" y="8075"/>
                  <a:pt x="21508" y="8122"/>
                </a:cubicBezTo>
                <a:cubicBezTo>
                  <a:pt x="20999" y="8165"/>
                  <a:pt x="20489" y="8243"/>
                  <a:pt x="19978" y="8243"/>
                </a:cubicBezTo>
                <a:cubicBezTo>
                  <a:pt x="19867" y="8243"/>
                  <a:pt x="19756" y="8239"/>
                  <a:pt x="19645" y="8231"/>
                </a:cubicBezTo>
                <a:cubicBezTo>
                  <a:pt x="19110" y="8189"/>
                  <a:pt x="18609" y="8002"/>
                  <a:pt x="18163" y="7708"/>
                </a:cubicBezTo>
                <a:cubicBezTo>
                  <a:pt x="17269" y="7121"/>
                  <a:pt x="16691" y="6224"/>
                  <a:pt x="16067" y="5381"/>
                </a:cubicBezTo>
                <a:cubicBezTo>
                  <a:pt x="15751" y="4955"/>
                  <a:pt x="15397" y="4546"/>
                  <a:pt x="14929" y="4285"/>
                </a:cubicBezTo>
                <a:cubicBezTo>
                  <a:pt x="14463" y="4025"/>
                  <a:pt x="13935" y="3920"/>
                  <a:pt x="13408" y="3879"/>
                </a:cubicBezTo>
                <a:cubicBezTo>
                  <a:pt x="13154" y="3860"/>
                  <a:pt x="12899" y="3855"/>
                  <a:pt x="12643" y="3855"/>
                </a:cubicBezTo>
                <a:cubicBezTo>
                  <a:pt x="12450" y="3855"/>
                  <a:pt x="12257" y="3858"/>
                  <a:pt x="12064" y="3858"/>
                </a:cubicBezTo>
                <a:cubicBezTo>
                  <a:pt x="11487" y="3858"/>
                  <a:pt x="10912" y="3836"/>
                  <a:pt x="10354" y="3664"/>
                </a:cubicBezTo>
                <a:cubicBezTo>
                  <a:pt x="9893" y="3522"/>
                  <a:pt x="9465" y="3265"/>
                  <a:pt x="9185" y="2863"/>
                </a:cubicBezTo>
                <a:cubicBezTo>
                  <a:pt x="8887" y="2436"/>
                  <a:pt x="8747" y="1924"/>
                  <a:pt x="8473" y="1483"/>
                </a:cubicBezTo>
                <a:cubicBezTo>
                  <a:pt x="7915" y="585"/>
                  <a:pt x="6844" y="273"/>
                  <a:pt x="5861" y="99"/>
                </a:cubicBezTo>
                <a:cubicBezTo>
                  <a:pt x="5533" y="41"/>
                  <a:pt x="5197" y="0"/>
                  <a:pt x="4863" y="0"/>
                </a:cubicBezTo>
                <a:close/>
              </a:path>
            </a:pathLst>
          </a:custGeom>
          <a:solidFill>
            <a:schemeClr val="dk2">
              <a:alpha val="4916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409" name="Google Shape;1409;p54"/>
          <p:cNvSpPr/>
          <p:nvPr/>
        </p:nvSpPr>
        <p:spPr>
          <a:xfrm flipH="1">
            <a:off x="-1098087" y="14938024"/>
            <a:ext cx="12607197" cy="7755350"/>
          </a:xfrm>
          <a:custGeom>
            <a:rect b="b" l="l" r="r" t="t"/>
            <a:pathLst>
              <a:path extrusionOk="0" h="13045" w="13007">
                <a:moveTo>
                  <a:pt x="11086" y="1"/>
                </a:moveTo>
                <a:cubicBezTo>
                  <a:pt x="10136" y="1"/>
                  <a:pt x="9220" y="578"/>
                  <a:pt x="8514" y="1160"/>
                </a:cubicBezTo>
                <a:cubicBezTo>
                  <a:pt x="7734" y="1801"/>
                  <a:pt x="7147" y="2603"/>
                  <a:pt x="6690" y="3499"/>
                </a:cubicBezTo>
                <a:cubicBezTo>
                  <a:pt x="6269" y="4325"/>
                  <a:pt x="5846" y="5241"/>
                  <a:pt x="4914" y="5581"/>
                </a:cubicBezTo>
                <a:cubicBezTo>
                  <a:pt x="3974" y="5923"/>
                  <a:pt x="2923" y="5759"/>
                  <a:pt x="2005" y="6187"/>
                </a:cubicBezTo>
                <a:cubicBezTo>
                  <a:pt x="1188" y="6570"/>
                  <a:pt x="602" y="7349"/>
                  <a:pt x="329" y="8196"/>
                </a:cubicBezTo>
                <a:cubicBezTo>
                  <a:pt x="1" y="9208"/>
                  <a:pt x="140" y="10320"/>
                  <a:pt x="509" y="11301"/>
                </a:cubicBezTo>
                <a:cubicBezTo>
                  <a:pt x="597" y="11534"/>
                  <a:pt x="989" y="11993"/>
                  <a:pt x="1051" y="11993"/>
                </a:cubicBezTo>
                <a:cubicBezTo>
                  <a:pt x="1057" y="11993"/>
                  <a:pt x="1060" y="11988"/>
                  <a:pt x="1059" y="11977"/>
                </a:cubicBezTo>
                <a:lnTo>
                  <a:pt x="1059" y="11977"/>
                </a:lnTo>
                <a:cubicBezTo>
                  <a:pt x="1717" y="12454"/>
                  <a:pt x="2513" y="12576"/>
                  <a:pt x="3318" y="12576"/>
                </a:cubicBezTo>
                <a:cubicBezTo>
                  <a:pt x="3796" y="12576"/>
                  <a:pt x="4277" y="12533"/>
                  <a:pt x="4735" y="12495"/>
                </a:cubicBezTo>
                <a:cubicBezTo>
                  <a:pt x="5450" y="12436"/>
                  <a:pt x="6168" y="12406"/>
                  <a:pt x="6885" y="12406"/>
                </a:cubicBezTo>
                <a:cubicBezTo>
                  <a:pt x="7827" y="12406"/>
                  <a:pt x="8769" y="12458"/>
                  <a:pt x="9706" y="12564"/>
                </a:cubicBezTo>
                <a:cubicBezTo>
                  <a:pt x="10641" y="12670"/>
                  <a:pt x="11568" y="12831"/>
                  <a:pt x="12485" y="13041"/>
                </a:cubicBezTo>
                <a:cubicBezTo>
                  <a:pt x="12495" y="13043"/>
                  <a:pt x="12505" y="13045"/>
                  <a:pt x="12515" y="13045"/>
                </a:cubicBezTo>
                <a:cubicBezTo>
                  <a:pt x="12578" y="13045"/>
                  <a:pt x="12630" y="12997"/>
                  <a:pt x="12632" y="12929"/>
                </a:cubicBezTo>
                <a:lnTo>
                  <a:pt x="12879" y="5509"/>
                </a:lnTo>
                <a:cubicBezTo>
                  <a:pt x="12900" y="4891"/>
                  <a:pt x="12920" y="4272"/>
                  <a:pt x="12940" y="3654"/>
                </a:cubicBezTo>
                <a:cubicBezTo>
                  <a:pt x="12960" y="3073"/>
                  <a:pt x="13006" y="2485"/>
                  <a:pt x="12985" y="1903"/>
                </a:cubicBezTo>
                <a:cubicBezTo>
                  <a:pt x="12967" y="1412"/>
                  <a:pt x="12856" y="914"/>
                  <a:pt x="12502" y="551"/>
                </a:cubicBezTo>
                <a:cubicBezTo>
                  <a:pt x="12188" y="228"/>
                  <a:pt x="11746" y="54"/>
                  <a:pt x="11303" y="11"/>
                </a:cubicBezTo>
                <a:cubicBezTo>
                  <a:pt x="11230" y="4"/>
                  <a:pt x="11158" y="1"/>
                  <a:pt x="11086" y="1"/>
                </a:cubicBezTo>
                <a:close/>
              </a:path>
            </a:pathLst>
          </a:custGeom>
          <a:solidFill>
            <a:schemeClr val="accent1">
              <a:alpha val="4972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410" name="Google Shape;1410;p54"/>
          <p:cNvSpPr/>
          <p:nvPr/>
        </p:nvSpPr>
        <p:spPr>
          <a:xfrm flipH="1">
            <a:off x="-622680" y="-1478293"/>
            <a:ext cx="13958880" cy="8551266"/>
          </a:xfrm>
          <a:custGeom>
            <a:rect b="b" l="l" r="r" t="t"/>
            <a:pathLst>
              <a:path extrusionOk="0" h="8613" w="24377">
                <a:moveTo>
                  <a:pt x="22626" y="1"/>
                </a:moveTo>
                <a:cubicBezTo>
                  <a:pt x="22431" y="1"/>
                  <a:pt x="22241" y="55"/>
                  <a:pt x="22058" y="101"/>
                </a:cubicBezTo>
                <a:cubicBezTo>
                  <a:pt x="21511" y="238"/>
                  <a:pt x="20953" y="349"/>
                  <a:pt x="20391" y="439"/>
                </a:cubicBezTo>
                <a:cubicBezTo>
                  <a:pt x="18472" y="743"/>
                  <a:pt x="16508" y="793"/>
                  <a:pt x="14552" y="793"/>
                </a:cubicBezTo>
                <a:cubicBezTo>
                  <a:pt x="14183" y="793"/>
                  <a:pt x="13813" y="791"/>
                  <a:pt x="13445" y="789"/>
                </a:cubicBezTo>
                <a:cubicBezTo>
                  <a:pt x="11020" y="775"/>
                  <a:pt x="8592" y="763"/>
                  <a:pt x="6170" y="648"/>
                </a:cubicBezTo>
                <a:cubicBezTo>
                  <a:pt x="4959" y="590"/>
                  <a:pt x="3748" y="506"/>
                  <a:pt x="2545" y="383"/>
                </a:cubicBezTo>
                <a:cubicBezTo>
                  <a:pt x="2238" y="351"/>
                  <a:pt x="1932" y="316"/>
                  <a:pt x="1627" y="279"/>
                </a:cubicBezTo>
                <a:cubicBezTo>
                  <a:pt x="1398" y="252"/>
                  <a:pt x="1163" y="215"/>
                  <a:pt x="930" y="215"/>
                </a:cubicBezTo>
                <a:cubicBezTo>
                  <a:pt x="895" y="215"/>
                  <a:pt x="861" y="215"/>
                  <a:pt x="827" y="217"/>
                </a:cubicBezTo>
                <a:cubicBezTo>
                  <a:pt x="405" y="240"/>
                  <a:pt x="13" y="441"/>
                  <a:pt x="5" y="792"/>
                </a:cubicBezTo>
                <a:cubicBezTo>
                  <a:pt x="1" y="936"/>
                  <a:pt x="84" y="1057"/>
                  <a:pt x="235" y="1138"/>
                </a:cubicBezTo>
                <a:cubicBezTo>
                  <a:pt x="259" y="1152"/>
                  <a:pt x="283" y="1157"/>
                  <a:pt x="305" y="1157"/>
                </a:cubicBezTo>
                <a:cubicBezTo>
                  <a:pt x="307" y="1157"/>
                  <a:pt x="309" y="1157"/>
                  <a:pt x="311" y="1157"/>
                </a:cubicBezTo>
                <a:lnTo>
                  <a:pt x="311" y="1157"/>
                </a:lnTo>
                <a:cubicBezTo>
                  <a:pt x="180" y="1807"/>
                  <a:pt x="426" y="2480"/>
                  <a:pt x="944" y="3003"/>
                </a:cubicBezTo>
                <a:cubicBezTo>
                  <a:pt x="1219" y="3281"/>
                  <a:pt x="1569" y="3518"/>
                  <a:pt x="1974" y="3679"/>
                </a:cubicBezTo>
                <a:cubicBezTo>
                  <a:pt x="2424" y="3858"/>
                  <a:pt x="2928" y="3933"/>
                  <a:pt x="3430" y="3957"/>
                </a:cubicBezTo>
                <a:cubicBezTo>
                  <a:pt x="3565" y="3964"/>
                  <a:pt x="3702" y="3967"/>
                  <a:pt x="3838" y="3967"/>
                </a:cubicBezTo>
                <a:cubicBezTo>
                  <a:pt x="4389" y="3967"/>
                  <a:pt x="4946" y="3924"/>
                  <a:pt x="5497" y="3924"/>
                </a:cubicBezTo>
                <a:cubicBezTo>
                  <a:pt x="5880" y="3924"/>
                  <a:pt x="6260" y="3944"/>
                  <a:pt x="6634" y="4014"/>
                </a:cubicBezTo>
                <a:cubicBezTo>
                  <a:pt x="7452" y="4167"/>
                  <a:pt x="8044" y="4590"/>
                  <a:pt x="8476" y="5128"/>
                </a:cubicBezTo>
                <a:cubicBezTo>
                  <a:pt x="8889" y="5644"/>
                  <a:pt x="9168" y="6215"/>
                  <a:pt x="9504" y="6761"/>
                </a:cubicBezTo>
                <a:cubicBezTo>
                  <a:pt x="9818" y="7272"/>
                  <a:pt x="10194" y="7795"/>
                  <a:pt x="10779" y="8153"/>
                </a:cubicBezTo>
                <a:cubicBezTo>
                  <a:pt x="11306" y="8477"/>
                  <a:pt x="11931" y="8612"/>
                  <a:pt x="12573" y="8612"/>
                </a:cubicBezTo>
                <a:cubicBezTo>
                  <a:pt x="12917" y="8612"/>
                  <a:pt x="13266" y="8573"/>
                  <a:pt x="13607" y="8503"/>
                </a:cubicBezTo>
                <a:cubicBezTo>
                  <a:pt x="14755" y="8264"/>
                  <a:pt x="15723" y="7708"/>
                  <a:pt x="16790" y="7327"/>
                </a:cubicBezTo>
                <a:cubicBezTo>
                  <a:pt x="17672" y="7012"/>
                  <a:pt x="18645" y="6819"/>
                  <a:pt x="19621" y="6819"/>
                </a:cubicBezTo>
                <a:cubicBezTo>
                  <a:pt x="19841" y="6819"/>
                  <a:pt x="20062" y="6829"/>
                  <a:pt x="20281" y="6849"/>
                </a:cubicBezTo>
                <a:cubicBezTo>
                  <a:pt x="21290" y="6943"/>
                  <a:pt x="22275" y="7285"/>
                  <a:pt x="22992" y="7844"/>
                </a:cubicBezTo>
                <a:cubicBezTo>
                  <a:pt x="23170" y="7982"/>
                  <a:pt x="23328" y="8133"/>
                  <a:pt x="23467" y="8296"/>
                </a:cubicBezTo>
                <a:cubicBezTo>
                  <a:pt x="23495" y="8329"/>
                  <a:pt x="23541" y="8346"/>
                  <a:pt x="23587" y="8346"/>
                </a:cubicBezTo>
                <a:cubicBezTo>
                  <a:pt x="23643" y="8346"/>
                  <a:pt x="23698" y="8320"/>
                  <a:pt x="23718" y="8271"/>
                </a:cubicBezTo>
                <a:cubicBezTo>
                  <a:pt x="24376" y="6550"/>
                  <a:pt x="24252" y="4734"/>
                  <a:pt x="23880" y="2982"/>
                </a:cubicBezTo>
                <a:cubicBezTo>
                  <a:pt x="23786" y="2536"/>
                  <a:pt x="23676" y="2093"/>
                  <a:pt x="23557" y="1650"/>
                </a:cubicBezTo>
                <a:cubicBezTo>
                  <a:pt x="23441" y="1217"/>
                  <a:pt x="23343" y="773"/>
                  <a:pt x="23189" y="348"/>
                </a:cubicBezTo>
                <a:cubicBezTo>
                  <a:pt x="23127" y="176"/>
                  <a:pt x="22987" y="38"/>
                  <a:pt x="22748" y="8"/>
                </a:cubicBezTo>
                <a:cubicBezTo>
                  <a:pt x="22707" y="3"/>
                  <a:pt x="22666" y="1"/>
                  <a:pt x="22626" y="1"/>
                </a:cubicBezTo>
                <a:close/>
              </a:path>
            </a:pathLst>
          </a:custGeom>
          <a:solidFill>
            <a:schemeClr val="accent2">
              <a:alpha val="5028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1411" name="Google Shape;1411;p54"/>
          <p:cNvGrpSpPr/>
          <p:nvPr/>
        </p:nvGrpSpPr>
        <p:grpSpPr>
          <a:xfrm rot="1057093">
            <a:off x="3648465" y="869964"/>
            <a:ext cx="1657013" cy="1738355"/>
            <a:chOff x="1640475" y="1197075"/>
            <a:chExt cx="55475" cy="50250"/>
          </a:xfrm>
        </p:grpSpPr>
        <p:sp>
          <p:nvSpPr>
            <p:cNvPr id="1412" name="Google Shape;1412;p54"/>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413" name="Google Shape;1413;p54"/>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414" name="Google Shape;1414;p54"/>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grpSp>
        <p:nvGrpSpPr>
          <p:cNvPr id="1415" name="Google Shape;1415;p54"/>
          <p:cNvGrpSpPr/>
          <p:nvPr/>
        </p:nvGrpSpPr>
        <p:grpSpPr>
          <a:xfrm rot="-901872">
            <a:off x="29702222" y="6496453"/>
            <a:ext cx="1016516" cy="1073091"/>
            <a:chOff x="1640475" y="1197075"/>
            <a:chExt cx="55475" cy="50250"/>
          </a:xfrm>
        </p:grpSpPr>
        <p:sp>
          <p:nvSpPr>
            <p:cNvPr id="1416" name="Google Shape;1416;p54"/>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417" name="Google Shape;1417;p54"/>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418" name="Google Shape;1418;p54"/>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1419" name="Google Shape;1419;p54"/>
          <p:cNvSpPr/>
          <p:nvPr/>
        </p:nvSpPr>
        <p:spPr>
          <a:xfrm flipH="1" rot="-1940499">
            <a:off x="11444621" y="19517909"/>
            <a:ext cx="2612168" cy="672139"/>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420" name="Google Shape;1420;p54"/>
          <p:cNvSpPr/>
          <p:nvPr/>
        </p:nvSpPr>
        <p:spPr>
          <a:xfrm flipH="1" rot="130">
            <a:off x="28347127" y="640575"/>
            <a:ext cx="1962628" cy="544929"/>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1421" name="Google Shape;1421;p54"/>
          <p:cNvGrpSpPr/>
          <p:nvPr/>
        </p:nvGrpSpPr>
        <p:grpSpPr>
          <a:xfrm rot="-4614543">
            <a:off x="26696392" y="19019628"/>
            <a:ext cx="835196" cy="779691"/>
            <a:chOff x="1640475" y="1197075"/>
            <a:chExt cx="55475" cy="50250"/>
          </a:xfrm>
        </p:grpSpPr>
        <p:sp>
          <p:nvSpPr>
            <p:cNvPr id="1422" name="Google Shape;1422;p54"/>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423" name="Google Shape;1423;p54"/>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424" name="Google Shape;1424;p54"/>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1425" name="Google Shape;1425;p54"/>
          <p:cNvSpPr/>
          <p:nvPr/>
        </p:nvSpPr>
        <p:spPr>
          <a:xfrm>
            <a:off x="3209802" y="17587148"/>
            <a:ext cx="4203310" cy="3644600"/>
          </a:xfrm>
          <a:custGeom>
            <a:rect b="b" l="l" r="r" t="t"/>
            <a:pathLst>
              <a:path extrusionOk="0" h="21613" w="29542">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426" name="Google Shape;1426;p54"/>
          <p:cNvSpPr/>
          <p:nvPr/>
        </p:nvSpPr>
        <p:spPr>
          <a:xfrm rot="435659">
            <a:off x="29766682" y="18115457"/>
            <a:ext cx="1879844" cy="3477077"/>
          </a:xfrm>
          <a:custGeom>
            <a:rect b="b" l="l" r="r" t="t"/>
            <a:pathLst>
              <a:path extrusionOk="0" h="22473" w="14343">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1427" name="Google Shape;1427;p54"/>
          <p:cNvGrpSpPr/>
          <p:nvPr/>
        </p:nvGrpSpPr>
        <p:grpSpPr>
          <a:xfrm rot="-901811">
            <a:off x="984897" y="13011662"/>
            <a:ext cx="806194" cy="851059"/>
            <a:chOff x="1640475" y="1197075"/>
            <a:chExt cx="55475" cy="50250"/>
          </a:xfrm>
        </p:grpSpPr>
        <p:sp>
          <p:nvSpPr>
            <p:cNvPr id="1428" name="Google Shape;1428;p54"/>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429" name="Google Shape;1429;p54"/>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430" name="Google Shape;1430;p54"/>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4_1">
    <p:spTree>
      <p:nvGrpSpPr>
        <p:cNvPr id="1431" name="Shape 1431"/>
        <p:cNvGrpSpPr/>
        <p:nvPr/>
      </p:nvGrpSpPr>
      <p:grpSpPr>
        <a:xfrm>
          <a:off x="0" y="0"/>
          <a:ext cx="0" cy="0"/>
          <a:chOff x="0" y="0"/>
          <a:chExt cx="0" cy="0"/>
        </a:xfrm>
      </p:grpSpPr>
      <p:sp>
        <p:nvSpPr>
          <p:cNvPr id="1432" name="Google Shape;1432;p55"/>
          <p:cNvSpPr/>
          <p:nvPr/>
        </p:nvSpPr>
        <p:spPr>
          <a:xfrm>
            <a:off x="-463767" y="17318670"/>
            <a:ext cx="12838036" cy="4933319"/>
          </a:xfrm>
          <a:custGeom>
            <a:rect b="b" l="l" r="r" t="t"/>
            <a:pathLst>
              <a:path extrusionOk="0" h="7088" w="21861">
                <a:moveTo>
                  <a:pt x="1470" y="1"/>
                </a:moveTo>
                <a:cubicBezTo>
                  <a:pt x="969" y="1"/>
                  <a:pt x="465" y="73"/>
                  <a:pt x="0" y="211"/>
                </a:cubicBezTo>
                <a:lnTo>
                  <a:pt x="0" y="7087"/>
                </a:lnTo>
                <a:lnTo>
                  <a:pt x="21860" y="7087"/>
                </a:lnTo>
                <a:cubicBezTo>
                  <a:pt x="21784" y="6987"/>
                  <a:pt x="21696" y="6892"/>
                  <a:pt x="21596" y="6806"/>
                </a:cubicBezTo>
                <a:cubicBezTo>
                  <a:pt x="21135" y="6406"/>
                  <a:pt x="20429" y="6167"/>
                  <a:pt x="19720" y="6167"/>
                </a:cubicBezTo>
                <a:cubicBezTo>
                  <a:pt x="19688" y="6167"/>
                  <a:pt x="19657" y="6168"/>
                  <a:pt x="19626" y="6169"/>
                </a:cubicBezTo>
                <a:cubicBezTo>
                  <a:pt x="19086" y="6184"/>
                  <a:pt x="18553" y="6331"/>
                  <a:pt x="18022" y="6331"/>
                </a:cubicBezTo>
                <a:cubicBezTo>
                  <a:pt x="17915" y="6331"/>
                  <a:pt x="17808" y="6325"/>
                  <a:pt x="17701" y="6311"/>
                </a:cubicBezTo>
                <a:cubicBezTo>
                  <a:pt x="17575" y="6294"/>
                  <a:pt x="17455" y="6267"/>
                  <a:pt x="17341" y="6232"/>
                </a:cubicBezTo>
                <a:cubicBezTo>
                  <a:pt x="17316" y="6223"/>
                  <a:pt x="17292" y="6216"/>
                  <a:pt x="17268" y="6207"/>
                </a:cubicBezTo>
                <a:cubicBezTo>
                  <a:pt x="16400" y="5904"/>
                  <a:pt x="15883" y="5118"/>
                  <a:pt x="15068" y="4680"/>
                </a:cubicBezTo>
                <a:cubicBezTo>
                  <a:pt x="14496" y="4373"/>
                  <a:pt x="13820" y="4258"/>
                  <a:pt x="13115" y="4258"/>
                </a:cubicBezTo>
                <a:cubicBezTo>
                  <a:pt x="12312" y="4258"/>
                  <a:pt x="11471" y="4408"/>
                  <a:pt x="10706" y="4596"/>
                </a:cubicBezTo>
                <a:cubicBezTo>
                  <a:pt x="10023" y="4765"/>
                  <a:pt x="9316" y="4959"/>
                  <a:pt x="8608" y="4959"/>
                </a:cubicBezTo>
                <a:cubicBezTo>
                  <a:pt x="8441" y="4959"/>
                  <a:pt x="8274" y="4948"/>
                  <a:pt x="8107" y="4924"/>
                </a:cubicBezTo>
                <a:cubicBezTo>
                  <a:pt x="6811" y="4733"/>
                  <a:pt x="5999" y="3788"/>
                  <a:pt x="5474" y="2893"/>
                </a:cubicBezTo>
                <a:cubicBezTo>
                  <a:pt x="4948" y="1997"/>
                  <a:pt x="4493" y="1003"/>
                  <a:pt x="3416" y="436"/>
                </a:cubicBezTo>
                <a:cubicBezTo>
                  <a:pt x="2851" y="140"/>
                  <a:pt x="2164" y="1"/>
                  <a:pt x="1470" y="1"/>
                </a:cubicBezTo>
                <a:close/>
              </a:path>
            </a:pathLst>
          </a:custGeom>
          <a:solidFill>
            <a:schemeClr val="lt2">
              <a:alpha val="4860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433" name="Google Shape;1433;p55"/>
          <p:cNvSpPr/>
          <p:nvPr/>
        </p:nvSpPr>
        <p:spPr>
          <a:xfrm>
            <a:off x="25452232" y="-549483"/>
            <a:ext cx="7725372" cy="4493441"/>
          </a:xfrm>
          <a:custGeom>
            <a:rect b="b" l="l" r="r" t="t"/>
            <a:pathLst>
              <a:path extrusionOk="0" h="6456" w="13155">
                <a:moveTo>
                  <a:pt x="11275" y="1"/>
                </a:moveTo>
                <a:lnTo>
                  <a:pt x="11275" y="4"/>
                </a:lnTo>
                <a:lnTo>
                  <a:pt x="209" y="2"/>
                </a:lnTo>
                <a:cubicBezTo>
                  <a:pt x="185" y="57"/>
                  <a:pt x="164" y="111"/>
                  <a:pt x="145" y="167"/>
                </a:cubicBezTo>
                <a:cubicBezTo>
                  <a:pt x="138" y="184"/>
                  <a:pt x="132" y="203"/>
                  <a:pt x="127" y="221"/>
                </a:cubicBezTo>
                <a:cubicBezTo>
                  <a:pt x="59" y="429"/>
                  <a:pt x="18" y="643"/>
                  <a:pt x="6" y="860"/>
                </a:cubicBezTo>
                <a:cubicBezTo>
                  <a:pt x="0" y="984"/>
                  <a:pt x="3" y="1110"/>
                  <a:pt x="14" y="1233"/>
                </a:cubicBezTo>
                <a:cubicBezTo>
                  <a:pt x="16" y="1251"/>
                  <a:pt x="18" y="1270"/>
                  <a:pt x="20" y="1288"/>
                </a:cubicBezTo>
                <a:cubicBezTo>
                  <a:pt x="60" y="1638"/>
                  <a:pt x="172" y="1982"/>
                  <a:pt x="341" y="2300"/>
                </a:cubicBezTo>
                <a:cubicBezTo>
                  <a:pt x="351" y="2319"/>
                  <a:pt x="361" y="2337"/>
                  <a:pt x="371" y="2355"/>
                </a:cubicBezTo>
                <a:cubicBezTo>
                  <a:pt x="531" y="2642"/>
                  <a:pt x="740" y="2905"/>
                  <a:pt x="987" y="3134"/>
                </a:cubicBezTo>
                <a:cubicBezTo>
                  <a:pt x="1075" y="3217"/>
                  <a:pt x="1169" y="3295"/>
                  <a:pt x="1269" y="3368"/>
                </a:cubicBezTo>
                <a:cubicBezTo>
                  <a:pt x="1295" y="3387"/>
                  <a:pt x="1320" y="3405"/>
                  <a:pt x="1345" y="3422"/>
                </a:cubicBezTo>
                <a:cubicBezTo>
                  <a:pt x="1608" y="3604"/>
                  <a:pt x="1902" y="3745"/>
                  <a:pt x="2218" y="3827"/>
                </a:cubicBezTo>
                <a:cubicBezTo>
                  <a:pt x="2441" y="3883"/>
                  <a:pt x="2668" y="3908"/>
                  <a:pt x="2896" y="3908"/>
                </a:cubicBezTo>
                <a:cubicBezTo>
                  <a:pt x="3496" y="3908"/>
                  <a:pt x="4103" y="3734"/>
                  <a:pt x="4654" y="3501"/>
                </a:cubicBezTo>
                <a:cubicBezTo>
                  <a:pt x="4713" y="3476"/>
                  <a:pt x="4773" y="3450"/>
                  <a:pt x="4833" y="3424"/>
                </a:cubicBezTo>
                <a:cubicBezTo>
                  <a:pt x="4873" y="3406"/>
                  <a:pt x="4915" y="3387"/>
                  <a:pt x="4955" y="3369"/>
                </a:cubicBezTo>
                <a:cubicBezTo>
                  <a:pt x="5539" y="3105"/>
                  <a:pt x="6130" y="2820"/>
                  <a:pt x="6764" y="2820"/>
                </a:cubicBezTo>
                <a:cubicBezTo>
                  <a:pt x="6811" y="2820"/>
                  <a:pt x="6859" y="2822"/>
                  <a:pt x="6907" y="2825"/>
                </a:cubicBezTo>
                <a:cubicBezTo>
                  <a:pt x="7405" y="2860"/>
                  <a:pt x="7836" y="3071"/>
                  <a:pt x="8213" y="3369"/>
                </a:cubicBezTo>
                <a:cubicBezTo>
                  <a:pt x="8237" y="3387"/>
                  <a:pt x="8259" y="3405"/>
                  <a:pt x="8281" y="3424"/>
                </a:cubicBezTo>
                <a:cubicBezTo>
                  <a:pt x="8634" y="3715"/>
                  <a:pt x="8939" y="4078"/>
                  <a:pt x="9207" y="4436"/>
                </a:cubicBezTo>
                <a:cubicBezTo>
                  <a:pt x="9219" y="4454"/>
                  <a:pt x="9233" y="4472"/>
                  <a:pt x="9246" y="4490"/>
                </a:cubicBezTo>
                <a:cubicBezTo>
                  <a:pt x="9246" y="4490"/>
                  <a:pt x="9247" y="4490"/>
                  <a:pt x="9247" y="4491"/>
                </a:cubicBezTo>
                <a:cubicBezTo>
                  <a:pt x="9498" y="4831"/>
                  <a:pt x="9757" y="5189"/>
                  <a:pt x="10053" y="5504"/>
                </a:cubicBezTo>
                <a:cubicBezTo>
                  <a:pt x="10070" y="5523"/>
                  <a:pt x="10087" y="5541"/>
                  <a:pt x="10104" y="5559"/>
                </a:cubicBezTo>
                <a:cubicBezTo>
                  <a:pt x="10436" y="5901"/>
                  <a:pt x="10812" y="6189"/>
                  <a:pt x="11272" y="6342"/>
                </a:cubicBezTo>
                <a:cubicBezTo>
                  <a:pt x="11292" y="6348"/>
                  <a:pt x="11311" y="6355"/>
                  <a:pt x="11333" y="6361"/>
                </a:cubicBezTo>
                <a:cubicBezTo>
                  <a:pt x="11361" y="6370"/>
                  <a:pt x="11391" y="6378"/>
                  <a:pt x="11420" y="6386"/>
                </a:cubicBezTo>
                <a:cubicBezTo>
                  <a:pt x="11605" y="6434"/>
                  <a:pt x="11791" y="6456"/>
                  <a:pt x="11976" y="6456"/>
                </a:cubicBezTo>
                <a:cubicBezTo>
                  <a:pt x="12384" y="6456"/>
                  <a:pt x="12786" y="6349"/>
                  <a:pt x="13154" y="6177"/>
                </a:cubicBezTo>
                <a:lnTo>
                  <a:pt x="13154" y="5505"/>
                </a:lnTo>
                <a:lnTo>
                  <a:pt x="13154" y="4492"/>
                </a:lnTo>
                <a:lnTo>
                  <a:pt x="13154" y="3371"/>
                </a:lnTo>
                <a:lnTo>
                  <a:pt x="13155" y="2358"/>
                </a:lnTo>
                <a:lnTo>
                  <a:pt x="13155" y="1236"/>
                </a:lnTo>
                <a:lnTo>
                  <a:pt x="13155" y="221"/>
                </a:lnTo>
                <a:lnTo>
                  <a:pt x="13155" y="5"/>
                </a:lnTo>
                <a:lnTo>
                  <a:pt x="11334" y="4"/>
                </a:lnTo>
                <a:lnTo>
                  <a:pt x="11334" y="1"/>
                </a:lnTo>
                <a:close/>
              </a:path>
            </a:pathLst>
          </a:custGeom>
          <a:solidFill>
            <a:schemeClr val="lt2">
              <a:alpha val="4860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434" name="Google Shape;1434;p55"/>
          <p:cNvSpPr/>
          <p:nvPr/>
        </p:nvSpPr>
        <p:spPr>
          <a:xfrm>
            <a:off x="-1603980" y="-1244800"/>
            <a:ext cx="16943553" cy="6771481"/>
          </a:xfrm>
          <a:custGeom>
            <a:rect b="b" l="l" r="r" t="t"/>
            <a:pathLst>
              <a:path extrusionOk="0" h="9729" w="28852">
                <a:moveTo>
                  <a:pt x="27909" y="1"/>
                </a:moveTo>
                <a:cubicBezTo>
                  <a:pt x="27641" y="1"/>
                  <a:pt x="27359" y="65"/>
                  <a:pt x="27138" y="117"/>
                </a:cubicBezTo>
                <a:cubicBezTo>
                  <a:pt x="26393" y="292"/>
                  <a:pt x="25642" y="438"/>
                  <a:pt x="24886" y="556"/>
                </a:cubicBezTo>
                <a:cubicBezTo>
                  <a:pt x="23384" y="791"/>
                  <a:pt x="21867" y="918"/>
                  <a:pt x="20347" y="969"/>
                </a:cubicBezTo>
                <a:cubicBezTo>
                  <a:pt x="19779" y="988"/>
                  <a:pt x="19211" y="997"/>
                  <a:pt x="18643" y="997"/>
                </a:cubicBezTo>
                <a:cubicBezTo>
                  <a:pt x="16156" y="997"/>
                  <a:pt x="13669" y="829"/>
                  <a:pt x="11190" y="628"/>
                </a:cubicBezTo>
                <a:cubicBezTo>
                  <a:pt x="9660" y="504"/>
                  <a:pt x="8132" y="368"/>
                  <a:pt x="6601" y="249"/>
                </a:cubicBezTo>
                <a:cubicBezTo>
                  <a:pt x="5839" y="189"/>
                  <a:pt x="5076" y="132"/>
                  <a:pt x="4312" y="87"/>
                </a:cubicBezTo>
                <a:cubicBezTo>
                  <a:pt x="4099" y="75"/>
                  <a:pt x="3881" y="64"/>
                  <a:pt x="3664" y="64"/>
                </a:cubicBezTo>
                <a:cubicBezTo>
                  <a:pt x="3221" y="64"/>
                  <a:pt x="2777" y="107"/>
                  <a:pt x="2362" y="261"/>
                </a:cubicBezTo>
                <a:cubicBezTo>
                  <a:pt x="1198" y="695"/>
                  <a:pt x="625" y="1959"/>
                  <a:pt x="327" y="3085"/>
                </a:cubicBezTo>
                <a:cubicBezTo>
                  <a:pt x="51" y="4125"/>
                  <a:pt x="0" y="5240"/>
                  <a:pt x="241" y="6293"/>
                </a:cubicBezTo>
                <a:cubicBezTo>
                  <a:pt x="475" y="7320"/>
                  <a:pt x="1013" y="8271"/>
                  <a:pt x="1861" y="8911"/>
                </a:cubicBezTo>
                <a:cubicBezTo>
                  <a:pt x="2297" y="9241"/>
                  <a:pt x="2827" y="9490"/>
                  <a:pt x="3378" y="9490"/>
                </a:cubicBezTo>
                <a:cubicBezTo>
                  <a:pt x="3472" y="9490"/>
                  <a:pt x="3567" y="9482"/>
                  <a:pt x="3662" y="9467"/>
                </a:cubicBezTo>
                <a:cubicBezTo>
                  <a:pt x="4312" y="9361"/>
                  <a:pt x="4799" y="8877"/>
                  <a:pt x="5302" y="8495"/>
                </a:cubicBezTo>
                <a:cubicBezTo>
                  <a:pt x="5837" y="8088"/>
                  <a:pt x="6442" y="7738"/>
                  <a:pt x="7106" y="7594"/>
                </a:cubicBezTo>
                <a:cubicBezTo>
                  <a:pt x="7279" y="7557"/>
                  <a:pt x="7450" y="7538"/>
                  <a:pt x="7618" y="7538"/>
                </a:cubicBezTo>
                <a:cubicBezTo>
                  <a:pt x="8095" y="7538"/>
                  <a:pt x="8551" y="7686"/>
                  <a:pt x="8965" y="7966"/>
                </a:cubicBezTo>
                <a:cubicBezTo>
                  <a:pt x="9884" y="8588"/>
                  <a:pt x="10692" y="9729"/>
                  <a:pt x="11891" y="9729"/>
                </a:cubicBezTo>
                <a:cubicBezTo>
                  <a:pt x="11980" y="9729"/>
                  <a:pt x="12071" y="9723"/>
                  <a:pt x="12164" y="9709"/>
                </a:cubicBezTo>
                <a:cubicBezTo>
                  <a:pt x="13260" y="9554"/>
                  <a:pt x="13511" y="8401"/>
                  <a:pt x="13804" y="7521"/>
                </a:cubicBezTo>
                <a:cubicBezTo>
                  <a:pt x="13945" y="7099"/>
                  <a:pt x="14127" y="6643"/>
                  <a:pt x="14504" y="6377"/>
                </a:cubicBezTo>
                <a:cubicBezTo>
                  <a:pt x="14738" y="6212"/>
                  <a:pt x="15003" y="6142"/>
                  <a:pt x="15276" y="6142"/>
                </a:cubicBezTo>
                <a:cubicBezTo>
                  <a:pt x="15402" y="6142"/>
                  <a:pt x="15530" y="6157"/>
                  <a:pt x="15656" y="6184"/>
                </a:cubicBezTo>
                <a:cubicBezTo>
                  <a:pt x="16572" y="6381"/>
                  <a:pt x="17354" y="6961"/>
                  <a:pt x="18244" y="7232"/>
                </a:cubicBezTo>
                <a:cubicBezTo>
                  <a:pt x="18502" y="7311"/>
                  <a:pt x="18774" y="7363"/>
                  <a:pt x="19044" y="7363"/>
                </a:cubicBezTo>
                <a:cubicBezTo>
                  <a:pt x="19207" y="7363"/>
                  <a:pt x="19369" y="7344"/>
                  <a:pt x="19529" y="7301"/>
                </a:cubicBezTo>
                <a:cubicBezTo>
                  <a:pt x="19978" y="7178"/>
                  <a:pt x="20331" y="6877"/>
                  <a:pt x="20595" y="6501"/>
                </a:cubicBezTo>
                <a:cubicBezTo>
                  <a:pt x="21130" y="5738"/>
                  <a:pt x="21292" y="4712"/>
                  <a:pt x="21999" y="4070"/>
                </a:cubicBezTo>
                <a:cubicBezTo>
                  <a:pt x="22362" y="3741"/>
                  <a:pt x="22807" y="3634"/>
                  <a:pt x="23269" y="3634"/>
                </a:cubicBezTo>
                <a:cubicBezTo>
                  <a:pt x="23739" y="3634"/>
                  <a:pt x="24227" y="3745"/>
                  <a:pt x="24664" y="3849"/>
                </a:cubicBezTo>
                <a:cubicBezTo>
                  <a:pt x="25227" y="3981"/>
                  <a:pt x="25851" y="4166"/>
                  <a:pt x="26455" y="4166"/>
                </a:cubicBezTo>
                <a:cubicBezTo>
                  <a:pt x="26763" y="4166"/>
                  <a:pt x="27066" y="4118"/>
                  <a:pt x="27353" y="3990"/>
                </a:cubicBezTo>
                <a:cubicBezTo>
                  <a:pt x="28400" y="3523"/>
                  <a:pt x="28496" y="2313"/>
                  <a:pt x="28400" y="1304"/>
                </a:cubicBezTo>
                <a:cubicBezTo>
                  <a:pt x="28773" y="1190"/>
                  <a:pt x="28851" y="712"/>
                  <a:pt x="28673" y="381"/>
                </a:cubicBezTo>
                <a:cubicBezTo>
                  <a:pt x="28515" y="88"/>
                  <a:pt x="28221" y="1"/>
                  <a:pt x="27909" y="1"/>
                </a:cubicBezTo>
                <a:close/>
              </a:path>
            </a:pathLst>
          </a:custGeom>
          <a:solidFill>
            <a:schemeClr val="dk2">
              <a:alpha val="4916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435" name="Google Shape;1435;p55"/>
          <p:cNvSpPr/>
          <p:nvPr/>
        </p:nvSpPr>
        <p:spPr>
          <a:xfrm>
            <a:off x="26055935" y="12937165"/>
            <a:ext cx="8595688" cy="10601624"/>
          </a:xfrm>
          <a:custGeom>
            <a:rect b="b" l="l" r="r" t="t"/>
            <a:pathLst>
              <a:path extrusionOk="0" h="15232" w="14637">
                <a:moveTo>
                  <a:pt x="11445" y="0"/>
                </a:moveTo>
                <a:cubicBezTo>
                  <a:pt x="11308" y="0"/>
                  <a:pt x="11172" y="12"/>
                  <a:pt x="11039" y="38"/>
                </a:cubicBezTo>
                <a:cubicBezTo>
                  <a:pt x="10644" y="116"/>
                  <a:pt x="10316" y="327"/>
                  <a:pt x="10145" y="596"/>
                </a:cubicBezTo>
                <a:cubicBezTo>
                  <a:pt x="9794" y="1152"/>
                  <a:pt x="10018" y="1791"/>
                  <a:pt x="9781" y="2367"/>
                </a:cubicBezTo>
                <a:cubicBezTo>
                  <a:pt x="9296" y="3551"/>
                  <a:pt x="6867" y="3019"/>
                  <a:pt x="6220" y="4123"/>
                </a:cubicBezTo>
                <a:cubicBezTo>
                  <a:pt x="6016" y="4474"/>
                  <a:pt x="6063" y="4867"/>
                  <a:pt x="6119" y="5237"/>
                </a:cubicBezTo>
                <a:cubicBezTo>
                  <a:pt x="6188" y="5684"/>
                  <a:pt x="6293" y="6128"/>
                  <a:pt x="6331" y="6578"/>
                </a:cubicBezTo>
                <a:cubicBezTo>
                  <a:pt x="6392" y="7292"/>
                  <a:pt x="6256" y="8099"/>
                  <a:pt x="5518" y="8624"/>
                </a:cubicBezTo>
                <a:cubicBezTo>
                  <a:pt x="4829" y="9115"/>
                  <a:pt x="3797" y="9174"/>
                  <a:pt x="2910" y="9343"/>
                </a:cubicBezTo>
                <a:cubicBezTo>
                  <a:pt x="2462" y="9427"/>
                  <a:pt x="2020" y="9543"/>
                  <a:pt x="1637" y="9735"/>
                </a:cubicBezTo>
                <a:cubicBezTo>
                  <a:pt x="1309" y="9901"/>
                  <a:pt x="1030" y="10112"/>
                  <a:pt x="810" y="10355"/>
                </a:cubicBezTo>
                <a:cubicBezTo>
                  <a:pt x="347" y="10864"/>
                  <a:pt x="157" y="11482"/>
                  <a:pt x="81" y="12082"/>
                </a:cubicBezTo>
                <a:cubicBezTo>
                  <a:pt x="1" y="12715"/>
                  <a:pt x="23" y="13379"/>
                  <a:pt x="158" y="14007"/>
                </a:cubicBezTo>
                <a:cubicBezTo>
                  <a:pt x="228" y="14329"/>
                  <a:pt x="371" y="14667"/>
                  <a:pt x="709" y="14896"/>
                </a:cubicBezTo>
                <a:cubicBezTo>
                  <a:pt x="1077" y="15146"/>
                  <a:pt x="1583" y="15204"/>
                  <a:pt x="2068" y="15214"/>
                </a:cubicBezTo>
                <a:cubicBezTo>
                  <a:pt x="2549" y="15226"/>
                  <a:pt x="3032" y="15229"/>
                  <a:pt x="3515" y="15229"/>
                </a:cubicBezTo>
                <a:cubicBezTo>
                  <a:pt x="4226" y="15229"/>
                  <a:pt x="4937" y="15222"/>
                  <a:pt x="5646" y="15222"/>
                </a:cubicBezTo>
                <a:cubicBezTo>
                  <a:pt x="5675" y="15222"/>
                  <a:pt x="5704" y="15222"/>
                  <a:pt x="5733" y="15222"/>
                </a:cubicBezTo>
                <a:lnTo>
                  <a:pt x="9469" y="15227"/>
                </a:lnTo>
                <a:cubicBezTo>
                  <a:pt x="10086" y="15228"/>
                  <a:pt x="10704" y="15228"/>
                  <a:pt x="11322" y="15229"/>
                </a:cubicBezTo>
                <a:cubicBezTo>
                  <a:pt x="11640" y="15230"/>
                  <a:pt x="11959" y="15231"/>
                  <a:pt x="12278" y="15231"/>
                </a:cubicBezTo>
                <a:cubicBezTo>
                  <a:pt x="12529" y="15231"/>
                  <a:pt x="12784" y="15225"/>
                  <a:pt x="13014" y="15145"/>
                </a:cubicBezTo>
                <a:cubicBezTo>
                  <a:pt x="13410" y="15008"/>
                  <a:pt x="13574" y="14685"/>
                  <a:pt x="13640" y="14388"/>
                </a:cubicBezTo>
                <a:cubicBezTo>
                  <a:pt x="13728" y="13988"/>
                  <a:pt x="13742" y="13577"/>
                  <a:pt x="13785" y="13173"/>
                </a:cubicBezTo>
                <a:cubicBezTo>
                  <a:pt x="13882" y="12264"/>
                  <a:pt x="13977" y="11357"/>
                  <a:pt x="14072" y="10449"/>
                </a:cubicBezTo>
                <a:cubicBezTo>
                  <a:pt x="14166" y="9541"/>
                  <a:pt x="14259" y="8633"/>
                  <a:pt x="14352" y="7724"/>
                </a:cubicBezTo>
                <a:cubicBezTo>
                  <a:pt x="14437" y="6875"/>
                  <a:pt x="14530" y="6026"/>
                  <a:pt x="14567" y="5174"/>
                </a:cubicBezTo>
                <a:cubicBezTo>
                  <a:pt x="14637" y="3541"/>
                  <a:pt x="14491" y="1869"/>
                  <a:pt x="13640" y="340"/>
                </a:cubicBezTo>
                <a:cubicBezTo>
                  <a:pt x="13611" y="289"/>
                  <a:pt x="13548" y="267"/>
                  <a:pt x="13488" y="267"/>
                </a:cubicBezTo>
                <a:cubicBezTo>
                  <a:pt x="13394" y="267"/>
                  <a:pt x="13305" y="319"/>
                  <a:pt x="13349" y="398"/>
                </a:cubicBezTo>
                <a:cubicBezTo>
                  <a:pt x="13385" y="461"/>
                  <a:pt x="13419" y="526"/>
                  <a:pt x="13452" y="589"/>
                </a:cubicBezTo>
                <a:cubicBezTo>
                  <a:pt x="13105" y="411"/>
                  <a:pt x="12738" y="253"/>
                  <a:pt x="12342" y="140"/>
                </a:cubicBezTo>
                <a:cubicBezTo>
                  <a:pt x="12060" y="59"/>
                  <a:pt x="11751" y="0"/>
                  <a:pt x="11445" y="0"/>
                </a:cubicBezTo>
                <a:close/>
              </a:path>
            </a:pathLst>
          </a:custGeom>
          <a:solidFill>
            <a:schemeClr val="accent2">
              <a:alpha val="5028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436" name="Google Shape;1436;p55"/>
          <p:cNvSpPr/>
          <p:nvPr/>
        </p:nvSpPr>
        <p:spPr>
          <a:xfrm rot="10800000">
            <a:off x="27264536" y="13383697"/>
            <a:ext cx="45270" cy="17280"/>
          </a:xfrm>
          <a:custGeom>
            <a:rect b="b" l="l" r="r" t="t"/>
            <a:pathLst>
              <a:path extrusionOk="0" h="162" w="503">
                <a:moveTo>
                  <a:pt x="61" y="0"/>
                </a:moveTo>
                <a:cubicBezTo>
                  <a:pt x="37" y="0"/>
                  <a:pt x="16" y="17"/>
                  <a:pt x="9" y="40"/>
                </a:cubicBezTo>
                <a:cubicBezTo>
                  <a:pt x="1" y="70"/>
                  <a:pt x="18" y="101"/>
                  <a:pt x="47" y="110"/>
                </a:cubicBezTo>
                <a:cubicBezTo>
                  <a:pt x="170" y="145"/>
                  <a:pt x="298" y="162"/>
                  <a:pt x="429" y="162"/>
                </a:cubicBezTo>
                <a:lnTo>
                  <a:pt x="447" y="162"/>
                </a:lnTo>
                <a:cubicBezTo>
                  <a:pt x="478" y="162"/>
                  <a:pt x="503" y="136"/>
                  <a:pt x="502" y="105"/>
                </a:cubicBezTo>
                <a:cubicBezTo>
                  <a:pt x="502" y="78"/>
                  <a:pt x="483" y="50"/>
                  <a:pt x="454" y="50"/>
                </a:cubicBezTo>
                <a:cubicBezTo>
                  <a:pt x="451" y="50"/>
                  <a:pt x="449" y="50"/>
                  <a:pt x="446" y="51"/>
                </a:cubicBezTo>
                <a:cubicBezTo>
                  <a:pt x="442" y="51"/>
                  <a:pt x="438" y="51"/>
                  <a:pt x="435" y="51"/>
                </a:cubicBezTo>
                <a:cubicBezTo>
                  <a:pt x="312" y="51"/>
                  <a:pt x="192" y="35"/>
                  <a:pt x="78" y="3"/>
                </a:cubicBezTo>
                <a:cubicBezTo>
                  <a:pt x="72" y="1"/>
                  <a:pt x="67" y="0"/>
                  <a:pt x="61"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437" name="Google Shape;1437;p55"/>
          <p:cNvSpPr/>
          <p:nvPr/>
        </p:nvSpPr>
        <p:spPr>
          <a:xfrm rot="10800000">
            <a:off x="26429516" y="15125244"/>
            <a:ext cx="39330" cy="36694"/>
          </a:xfrm>
          <a:custGeom>
            <a:rect b="b" l="l" r="r" t="t"/>
            <a:pathLst>
              <a:path extrusionOk="0" h="344" w="437">
                <a:moveTo>
                  <a:pt x="63" y="0"/>
                </a:moveTo>
                <a:cubicBezTo>
                  <a:pt x="45" y="0"/>
                  <a:pt x="28" y="9"/>
                  <a:pt x="17" y="25"/>
                </a:cubicBezTo>
                <a:cubicBezTo>
                  <a:pt x="0" y="49"/>
                  <a:pt x="6" y="85"/>
                  <a:pt x="32" y="102"/>
                </a:cubicBezTo>
                <a:cubicBezTo>
                  <a:pt x="137" y="173"/>
                  <a:pt x="240" y="250"/>
                  <a:pt x="340" y="332"/>
                </a:cubicBezTo>
                <a:cubicBezTo>
                  <a:pt x="350" y="340"/>
                  <a:pt x="362" y="343"/>
                  <a:pt x="375" y="343"/>
                </a:cubicBezTo>
                <a:cubicBezTo>
                  <a:pt x="391" y="343"/>
                  <a:pt x="407" y="337"/>
                  <a:pt x="418" y="323"/>
                </a:cubicBezTo>
                <a:cubicBezTo>
                  <a:pt x="437" y="299"/>
                  <a:pt x="434" y="264"/>
                  <a:pt x="410" y="245"/>
                </a:cubicBezTo>
                <a:cubicBezTo>
                  <a:pt x="308" y="162"/>
                  <a:pt x="202" y="83"/>
                  <a:pt x="94" y="10"/>
                </a:cubicBezTo>
                <a:cubicBezTo>
                  <a:pt x="84" y="4"/>
                  <a:pt x="74" y="0"/>
                  <a:pt x="63"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438" name="Google Shape;1438;p55"/>
          <p:cNvSpPr/>
          <p:nvPr/>
        </p:nvSpPr>
        <p:spPr>
          <a:xfrm rot="10800000">
            <a:off x="25282286" y="9132480"/>
            <a:ext cx="2658780" cy="2305405"/>
          </a:xfrm>
          <a:custGeom>
            <a:rect b="b" l="l" r="r" t="t"/>
            <a:pathLst>
              <a:path extrusionOk="0" h="21613" w="29542">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439" name="Google Shape;1439;p55"/>
          <p:cNvSpPr/>
          <p:nvPr/>
        </p:nvSpPr>
        <p:spPr>
          <a:xfrm rot="9735099">
            <a:off x="6382628" y="1589613"/>
            <a:ext cx="2210643" cy="599637"/>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1440" name="Google Shape;1440;p55"/>
          <p:cNvGrpSpPr/>
          <p:nvPr/>
        </p:nvGrpSpPr>
        <p:grpSpPr>
          <a:xfrm rot="5400000">
            <a:off x="929904" y="19423861"/>
            <a:ext cx="946232" cy="723183"/>
            <a:chOff x="1640475" y="1197075"/>
            <a:chExt cx="55475" cy="50250"/>
          </a:xfrm>
        </p:grpSpPr>
        <p:sp>
          <p:nvSpPr>
            <p:cNvPr id="1441" name="Google Shape;1441;p55"/>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442" name="Google Shape;1442;p55"/>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443" name="Google Shape;1443;p55"/>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1444" name="Google Shape;1444;p55"/>
          <p:cNvSpPr/>
          <p:nvPr/>
        </p:nvSpPr>
        <p:spPr>
          <a:xfrm rot="-981031">
            <a:off x="30746661" y="1578399"/>
            <a:ext cx="3619466" cy="6588639"/>
          </a:xfrm>
          <a:custGeom>
            <a:rect b="b" l="l" r="r" t="t"/>
            <a:pathLst>
              <a:path extrusionOk="0" h="22473" w="14343">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1445" name="Google Shape;1445;p55"/>
          <p:cNvGrpSpPr/>
          <p:nvPr/>
        </p:nvGrpSpPr>
        <p:grpSpPr>
          <a:xfrm rot="4768491">
            <a:off x="26010430" y="1866357"/>
            <a:ext cx="1837837" cy="1427338"/>
            <a:chOff x="1640475" y="1197075"/>
            <a:chExt cx="55475" cy="50250"/>
          </a:xfrm>
        </p:grpSpPr>
        <p:sp>
          <p:nvSpPr>
            <p:cNvPr id="1446" name="Google Shape;1446;p55"/>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447" name="Google Shape;1447;p55"/>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448" name="Google Shape;1448;p55"/>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grpSp>
        <p:nvGrpSpPr>
          <p:cNvPr id="1449" name="Google Shape;1449;p55"/>
          <p:cNvGrpSpPr/>
          <p:nvPr/>
        </p:nvGrpSpPr>
        <p:grpSpPr>
          <a:xfrm rot="5400000">
            <a:off x="1974701" y="4596225"/>
            <a:ext cx="1044578" cy="798387"/>
            <a:chOff x="1640475" y="1197075"/>
            <a:chExt cx="55475" cy="50250"/>
          </a:xfrm>
        </p:grpSpPr>
        <p:sp>
          <p:nvSpPr>
            <p:cNvPr id="1450" name="Google Shape;1450;p55"/>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451" name="Google Shape;1451;p55"/>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452" name="Google Shape;1452;p55"/>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1453" name="Google Shape;1453;p55"/>
          <p:cNvSpPr/>
          <p:nvPr/>
        </p:nvSpPr>
        <p:spPr>
          <a:xfrm rot="6317877">
            <a:off x="29697013" y="19290897"/>
            <a:ext cx="2441243" cy="498623"/>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1454" name="Google Shape;1454;p55"/>
          <p:cNvGrpSpPr/>
          <p:nvPr/>
        </p:nvGrpSpPr>
        <p:grpSpPr>
          <a:xfrm rot="5400000">
            <a:off x="27106408" y="19198442"/>
            <a:ext cx="946232" cy="723183"/>
            <a:chOff x="1640475" y="1197075"/>
            <a:chExt cx="55475" cy="50250"/>
          </a:xfrm>
        </p:grpSpPr>
        <p:sp>
          <p:nvSpPr>
            <p:cNvPr id="1455" name="Google Shape;1455;p55"/>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456" name="Google Shape;1456;p55"/>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457" name="Google Shape;1457;p55"/>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4_1_1">
    <p:spTree>
      <p:nvGrpSpPr>
        <p:cNvPr id="1458" name="Shape 1458"/>
        <p:cNvGrpSpPr/>
        <p:nvPr/>
      </p:nvGrpSpPr>
      <p:grpSpPr>
        <a:xfrm>
          <a:off x="0" y="0"/>
          <a:ext cx="0" cy="0"/>
          <a:chOff x="0" y="0"/>
          <a:chExt cx="0" cy="0"/>
        </a:xfrm>
      </p:grpSpPr>
      <p:sp>
        <p:nvSpPr>
          <p:cNvPr id="1459" name="Google Shape;1459;p56"/>
          <p:cNvSpPr/>
          <p:nvPr/>
        </p:nvSpPr>
        <p:spPr>
          <a:xfrm flipH="1">
            <a:off x="25111468" y="11940201"/>
            <a:ext cx="9597349" cy="11853434"/>
          </a:xfrm>
          <a:custGeom>
            <a:rect b="b" l="l" r="r" t="t"/>
            <a:pathLst>
              <a:path extrusionOk="0" h="17058" w="16369">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chemeClr val="accent1">
              <a:alpha val="4972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460" name="Google Shape;1460;p56"/>
          <p:cNvSpPr/>
          <p:nvPr/>
        </p:nvSpPr>
        <p:spPr>
          <a:xfrm flipH="1">
            <a:off x="-1864737" y="17461794"/>
            <a:ext cx="10877270" cy="5313824"/>
          </a:xfrm>
          <a:custGeom>
            <a:rect b="b" l="l" r="r" t="t"/>
            <a:pathLst>
              <a:path extrusionOk="0" h="7647" w="18552">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chemeClr val="lt2">
              <a:alpha val="4860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461" name="Google Shape;1461;p56"/>
          <p:cNvSpPr/>
          <p:nvPr/>
        </p:nvSpPr>
        <p:spPr>
          <a:xfrm flipH="1">
            <a:off x="19078313" y="-838125"/>
            <a:ext cx="15049469" cy="4809334"/>
          </a:xfrm>
          <a:custGeom>
            <a:rect b="b" l="l" r="r" t="t"/>
            <a:pathLst>
              <a:path extrusionOk="0" h="6921" w="25668">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chemeClr val="dk2">
              <a:alpha val="4916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462" name="Google Shape;1462;p56"/>
          <p:cNvSpPr/>
          <p:nvPr/>
        </p:nvSpPr>
        <p:spPr>
          <a:xfrm flipH="1">
            <a:off x="-1957377" y="-1796378"/>
            <a:ext cx="13003825" cy="12295384"/>
          </a:xfrm>
          <a:custGeom>
            <a:rect b="b" l="l" r="r" t="t"/>
            <a:pathLst>
              <a:path extrusionOk="0" h="17694" w="22179">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chemeClr val="accent2">
              <a:alpha val="5028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463" name="Google Shape;1463;p56"/>
          <p:cNvSpPr/>
          <p:nvPr/>
        </p:nvSpPr>
        <p:spPr>
          <a:xfrm>
            <a:off x="7003170" y="8969173"/>
            <a:ext cx="45270" cy="17280"/>
          </a:xfrm>
          <a:custGeom>
            <a:rect b="b" l="l" r="r" t="t"/>
            <a:pathLst>
              <a:path extrusionOk="0" h="162" w="503">
                <a:moveTo>
                  <a:pt x="61" y="0"/>
                </a:moveTo>
                <a:cubicBezTo>
                  <a:pt x="37" y="0"/>
                  <a:pt x="16" y="17"/>
                  <a:pt x="9" y="40"/>
                </a:cubicBezTo>
                <a:cubicBezTo>
                  <a:pt x="1" y="70"/>
                  <a:pt x="18" y="101"/>
                  <a:pt x="47" y="110"/>
                </a:cubicBezTo>
                <a:cubicBezTo>
                  <a:pt x="170" y="145"/>
                  <a:pt x="298" y="162"/>
                  <a:pt x="429" y="162"/>
                </a:cubicBezTo>
                <a:lnTo>
                  <a:pt x="447" y="162"/>
                </a:lnTo>
                <a:cubicBezTo>
                  <a:pt x="478" y="162"/>
                  <a:pt x="503" y="136"/>
                  <a:pt x="502" y="105"/>
                </a:cubicBezTo>
                <a:cubicBezTo>
                  <a:pt x="502" y="78"/>
                  <a:pt x="483" y="50"/>
                  <a:pt x="454" y="50"/>
                </a:cubicBezTo>
                <a:cubicBezTo>
                  <a:pt x="451" y="50"/>
                  <a:pt x="449" y="50"/>
                  <a:pt x="446" y="51"/>
                </a:cubicBezTo>
                <a:cubicBezTo>
                  <a:pt x="442" y="51"/>
                  <a:pt x="438" y="51"/>
                  <a:pt x="435" y="51"/>
                </a:cubicBezTo>
                <a:cubicBezTo>
                  <a:pt x="312" y="51"/>
                  <a:pt x="192" y="35"/>
                  <a:pt x="78" y="3"/>
                </a:cubicBezTo>
                <a:cubicBezTo>
                  <a:pt x="72" y="1"/>
                  <a:pt x="67" y="0"/>
                  <a:pt x="61"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464" name="Google Shape;1464;p56"/>
          <p:cNvSpPr/>
          <p:nvPr/>
        </p:nvSpPr>
        <p:spPr>
          <a:xfrm>
            <a:off x="7844130" y="7208213"/>
            <a:ext cx="39330" cy="36694"/>
          </a:xfrm>
          <a:custGeom>
            <a:rect b="b" l="l" r="r" t="t"/>
            <a:pathLst>
              <a:path extrusionOk="0" h="344" w="437">
                <a:moveTo>
                  <a:pt x="63" y="0"/>
                </a:moveTo>
                <a:cubicBezTo>
                  <a:pt x="45" y="0"/>
                  <a:pt x="28" y="9"/>
                  <a:pt x="17" y="25"/>
                </a:cubicBezTo>
                <a:cubicBezTo>
                  <a:pt x="0" y="49"/>
                  <a:pt x="6" y="85"/>
                  <a:pt x="32" y="102"/>
                </a:cubicBezTo>
                <a:cubicBezTo>
                  <a:pt x="137" y="173"/>
                  <a:pt x="240" y="250"/>
                  <a:pt x="340" y="332"/>
                </a:cubicBezTo>
                <a:cubicBezTo>
                  <a:pt x="350" y="340"/>
                  <a:pt x="362" y="343"/>
                  <a:pt x="375" y="343"/>
                </a:cubicBezTo>
                <a:cubicBezTo>
                  <a:pt x="391" y="343"/>
                  <a:pt x="407" y="337"/>
                  <a:pt x="418" y="323"/>
                </a:cubicBezTo>
                <a:cubicBezTo>
                  <a:pt x="437" y="299"/>
                  <a:pt x="434" y="264"/>
                  <a:pt x="410" y="245"/>
                </a:cubicBezTo>
                <a:cubicBezTo>
                  <a:pt x="308" y="162"/>
                  <a:pt x="202" y="83"/>
                  <a:pt x="94" y="10"/>
                </a:cubicBezTo>
                <a:cubicBezTo>
                  <a:pt x="84" y="4"/>
                  <a:pt x="74" y="0"/>
                  <a:pt x="63"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465" name="Google Shape;1465;p56"/>
          <p:cNvSpPr/>
          <p:nvPr/>
        </p:nvSpPr>
        <p:spPr>
          <a:xfrm>
            <a:off x="6371910" y="10932267"/>
            <a:ext cx="2658780" cy="2305405"/>
          </a:xfrm>
          <a:custGeom>
            <a:rect b="b" l="l" r="r" t="t"/>
            <a:pathLst>
              <a:path extrusionOk="0" h="21613" w="29542">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466" name="Google Shape;1466;p56"/>
          <p:cNvSpPr/>
          <p:nvPr/>
        </p:nvSpPr>
        <p:spPr>
          <a:xfrm rot="-1064901">
            <a:off x="25497720" y="1266767"/>
            <a:ext cx="2210643" cy="599637"/>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1467" name="Google Shape;1467;p56"/>
          <p:cNvGrpSpPr/>
          <p:nvPr/>
        </p:nvGrpSpPr>
        <p:grpSpPr>
          <a:xfrm rot="-5400000">
            <a:off x="31052403" y="4345025"/>
            <a:ext cx="946232" cy="723188"/>
            <a:chOff x="1640475" y="1197075"/>
            <a:chExt cx="55475" cy="50250"/>
          </a:xfrm>
        </p:grpSpPr>
        <p:sp>
          <p:nvSpPr>
            <p:cNvPr id="1468" name="Google Shape;1468;p56"/>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469" name="Google Shape;1469;p56"/>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470" name="Google Shape;1470;p56"/>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1471" name="Google Shape;1471;p56"/>
          <p:cNvSpPr/>
          <p:nvPr/>
        </p:nvSpPr>
        <p:spPr>
          <a:xfrm rot="9818969">
            <a:off x="-1843521" y="16495753"/>
            <a:ext cx="3619466" cy="6588639"/>
          </a:xfrm>
          <a:custGeom>
            <a:rect b="b" l="l" r="r" t="t"/>
            <a:pathLst>
              <a:path extrusionOk="0" h="22473" w="14343">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1472" name="Google Shape;1472;p56"/>
          <p:cNvGrpSpPr/>
          <p:nvPr/>
        </p:nvGrpSpPr>
        <p:grpSpPr>
          <a:xfrm rot="-6031509">
            <a:off x="1217349" y="2173949"/>
            <a:ext cx="1837837" cy="1427338"/>
            <a:chOff x="1640475" y="1197075"/>
            <a:chExt cx="55475" cy="50250"/>
          </a:xfrm>
        </p:grpSpPr>
        <p:sp>
          <p:nvSpPr>
            <p:cNvPr id="1473" name="Google Shape;1473;p56"/>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474" name="Google Shape;1474;p56"/>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475" name="Google Shape;1475;p56"/>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grpSp>
        <p:nvGrpSpPr>
          <p:cNvPr id="1476" name="Google Shape;1476;p56"/>
          <p:cNvGrpSpPr/>
          <p:nvPr/>
        </p:nvGrpSpPr>
        <p:grpSpPr>
          <a:xfrm rot="-5400000">
            <a:off x="6248857" y="20188446"/>
            <a:ext cx="1044578" cy="798387"/>
            <a:chOff x="1640475" y="1197075"/>
            <a:chExt cx="55475" cy="50250"/>
          </a:xfrm>
        </p:grpSpPr>
        <p:sp>
          <p:nvSpPr>
            <p:cNvPr id="1477" name="Google Shape;1477;p56"/>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478" name="Google Shape;1478;p56"/>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479" name="Google Shape;1479;p56"/>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1480" name="Google Shape;1480;p56"/>
          <p:cNvSpPr/>
          <p:nvPr/>
        </p:nvSpPr>
        <p:spPr>
          <a:xfrm rot="-365012">
            <a:off x="4263918" y="1047314"/>
            <a:ext cx="2092003" cy="579234"/>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1481" name="Google Shape;1481;p56"/>
          <p:cNvGrpSpPr/>
          <p:nvPr/>
        </p:nvGrpSpPr>
        <p:grpSpPr>
          <a:xfrm rot="-5400000">
            <a:off x="29415478" y="19763083"/>
            <a:ext cx="946232" cy="723188"/>
            <a:chOff x="1640475" y="1197075"/>
            <a:chExt cx="55475" cy="50250"/>
          </a:xfrm>
        </p:grpSpPr>
        <p:sp>
          <p:nvSpPr>
            <p:cNvPr id="1482" name="Google Shape;1482;p56"/>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483" name="Google Shape;1483;p56"/>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484" name="Google Shape;1484;p56"/>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76" name="Shape 176"/>
        <p:cNvGrpSpPr/>
        <p:nvPr/>
      </p:nvGrpSpPr>
      <p:grpSpPr>
        <a:xfrm>
          <a:off x="0" y="0"/>
          <a:ext cx="0" cy="0"/>
          <a:chOff x="0" y="0"/>
          <a:chExt cx="0" cy="0"/>
        </a:xfrm>
      </p:grpSpPr>
      <p:sp>
        <p:nvSpPr>
          <p:cNvPr id="177" name="Google Shape;177;p7"/>
          <p:cNvSpPr/>
          <p:nvPr/>
        </p:nvSpPr>
        <p:spPr>
          <a:xfrm>
            <a:off x="-763929" y="11856516"/>
            <a:ext cx="9008270" cy="11125995"/>
          </a:xfrm>
          <a:custGeom>
            <a:rect b="b" l="l" r="r" t="t"/>
            <a:pathLst>
              <a:path extrusionOk="0" h="17058" w="16369">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chemeClr val="accent1">
              <a:alpha val="4972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78" name="Google Shape;178;p7"/>
          <p:cNvSpPr/>
          <p:nvPr/>
        </p:nvSpPr>
        <p:spPr>
          <a:xfrm>
            <a:off x="23689350" y="17674351"/>
            <a:ext cx="10542035" cy="5319693"/>
          </a:xfrm>
          <a:custGeom>
            <a:rect b="b" l="l" r="r" t="t"/>
            <a:pathLst>
              <a:path extrusionOk="0" h="7647" w="18552">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chemeClr val="lt2">
              <a:alpha val="4860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79" name="Google Shape;179;p7"/>
          <p:cNvSpPr/>
          <p:nvPr/>
        </p:nvSpPr>
        <p:spPr>
          <a:xfrm>
            <a:off x="-218557" y="-137521"/>
            <a:ext cx="14125742" cy="4514188"/>
          </a:xfrm>
          <a:custGeom>
            <a:rect b="b" l="l" r="r" t="t"/>
            <a:pathLst>
              <a:path extrusionOk="0" h="6921" w="25668">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chemeClr val="dk2">
              <a:alpha val="4916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80" name="Google Shape;180;p7"/>
          <p:cNvSpPr/>
          <p:nvPr/>
        </p:nvSpPr>
        <p:spPr>
          <a:xfrm>
            <a:off x="21446089" y="-1036960"/>
            <a:ext cx="12205658" cy="11540823"/>
          </a:xfrm>
          <a:custGeom>
            <a:rect b="b" l="l" r="r" t="t"/>
            <a:pathLst>
              <a:path extrusionOk="0" h="17694" w="22179">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chemeClr val="accent2">
              <a:alpha val="5028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81" name="Google Shape;181;p7"/>
          <p:cNvSpPr txBox="1"/>
          <p:nvPr>
            <p:ph idx="1" type="body"/>
          </p:nvPr>
        </p:nvSpPr>
        <p:spPr>
          <a:xfrm>
            <a:off x="18609660" y="8097760"/>
            <a:ext cx="10789200" cy="9667800"/>
          </a:xfrm>
          <a:prstGeom prst="rect">
            <a:avLst/>
          </a:prstGeom>
        </p:spPr>
        <p:txBody>
          <a:bodyPr anchorCtr="0" anchor="t" bIns="341325" lIns="341325" spcFirstLastPara="1" rIns="341325" wrap="square" tIns="341325">
            <a:noAutofit/>
          </a:bodyPr>
          <a:lstStyle>
            <a:lvl1pPr indent="-514350" lvl="0" marL="457200" rtl="0">
              <a:lnSpc>
                <a:spcPct val="100000"/>
              </a:lnSpc>
              <a:spcBef>
                <a:spcPts val="0"/>
              </a:spcBef>
              <a:spcAft>
                <a:spcPts val="0"/>
              </a:spcAft>
              <a:buClr>
                <a:schemeClr val="dk1"/>
              </a:buClr>
              <a:buSzPts val="4500"/>
              <a:buFont typeface="Raleway SemiBold"/>
              <a:buChar char="●"/>
              <a:defRPr sz="5200">
                <a:solidFill>
                  <a:schemeClr val="dk1"/>
                </a:solidFill>
                <a:latin typeface="Raleway SemiBold"/>
                <a:ea typeface="Raleway SemiBold"/>
                <a:cs typeface="Raleway SemiBold"/>
                <a:sym typeface="Raleway SemiBold"/>
              </a:defRPr>
            </a:lvl1pPr>
            <a:lvl2pPr indent="-514350" lvl="1" marL="914400" rtl="0">
              <a:lnSpc>
                <a:spcPct val="100000"/>
              </a:lnSpc>
              <a:spcBef>
                <a:spcPts val="0"/>
              </a:spcBef>
              <a:spcAft>
                <a:spcPts val="0"/>
              </a:spcAft>
              <a:buClr>
                <a:schemeClr val="dk1"/>
              </a:buClr>
              <a:buSzPts val="4500"/>
              <a:buFont typeface="Raleway SemiBold"/>
              <a:buChar char="○"/>
              <a:defRPr sz="4500">
                <a:solidFill>
                  <a:schemeClr val="dk1"/>
                </a:solidFill>
                <a:latin typeface="Raleway SemiBold"/>
                <a:ea typeface="Raleway SemiBold"/>
                <a:cs typeface="Raleway SemiBold"/>
                <a:sym typeface="Raleway SemiBold"/>
              </a:defRPr>
            </a:lvl2pPr>
            <a:lvl3pPr indent="-514350" lvl="2" marL="1371600" rtl="0">
              <a:lnSpc>
                <a:spcPct val="100000"/>
              </a:lnSpc>
              <a:spcBef>
                <a:spcPts val="0"/>
              </a:spcBef>
              <a:spcAft>
                <a:spcPts val="0"/>
              </a:spcAft>
              <a:buClr>
                <a:schemeClr val="dk1"/>
              </a:buClr>
              <a:buSzPts val="4500"/>
              <a:buFont typeface="Raleway SemiBold"/>
              <a:buChar char="■"/>
              <a:defRPr sz="4500">
                <a:solidFill>
                  <a:schemeClr val="dk1"/>
                </a:solidFill>
                <a:latin typeface="Raleway SemiBold"/>
                <a:ea typeface="Raleway SemiBold"/>
                <a:cs typeface="Raleway SemiBold"/>
                <a:sym typeface="Raleway SemiBold"/>
              </a:defRPr>
            </a:lvl3pPr>
            <a:lvl4pPr indent="-514350" lvl="3" marL="1828800" rtl="0">
              <a:lnSpc>
                <a:spcPct val="100000"/>
              </a:lnSpc>
              <a:spcBef>
                <a:spcPts val="0"/>
              </a:spcBef>
              <a:spcAft>
                <a:spcPts val="0"/>
              </a:spcAft>
              <a:buClr>
                <a:schemeClr val="dk1"/>
              </a:buClr>
              <a:buSzPts val="4500"/>
              <a:buFont typeface="Raleway SemiBold"/>
              <a:buChar char="●"/>
              <a:defRPr sz="4500">
                <a:solidFill>
                  <a:schemeClr val="dk1"/>
                </a:solidFill>
                <a:latin typeface="Raleway SemiBold"/>
                <a:ea typeface="Raleway SemiBold"/>
                <a:cs typeface="Raleway SemiBold"/>
                <a:sym typeface="Raleway SemiBold"/>
              </a:defRPr>
            </a:lvl4pPr>
            <a:lvl5pPr indent="-514350" lvl="4" marL="2286000" rtl="0">
              <a:lnSpc>
                <a:spcPct val="100000"/>
              </a:lnSpc>
              <a:spcBef>
                <a:spcPts val="0"/>
              </a:spcBef>
              <a:spcAft>
                <a:spcPts val="0"/>
              </a:spcAft>
              <a:buClr>
                <a:schemeClr val="dk1"/>
              </a:buClr>
              <a:buSzPts val="4500"/>
              <a:buFont typeface="Raleway SemiBold"/>
              <a:buChar char="○"/>
              <a:defRPr sz="4500">
                <a:solidFill>
                  <a:schemeClr val="dk1"/>
                </a:solidFill>
                <a:latin typeface="Raleway SemiBold"/>
                <a:ea typeface="Raleway SemiBold"/>
                <a:cs typeface="Raleway SemiBold"/>
                <a:sym typeface="Raleway SemiBold"/>
              </a:defRPr>
            </a:lvl5pPr>
            <a:lvl6pPr indent="-514350" lvl="5" marL="2743200" rtl="0">
              <a:lnSpc>
                <a:spcPct val="100000"/>
              </a:lnSpc>
              <a:spcBef>
                <a:spcPts val="0"/>
              </a:spcBef>
              <a:spcAft>
                <a:spcPts val="0"/>
              </a:spcAft>
              <a:buClr>
                <a:schemeClr val="dk1"/>
              </a:buClr>
              <a:buSzPts val="4500"/>
              <a:buFont typeface="Raleway SemiBold"/>
              <a:buChar char="■"/>
              <a:defRPr sz="4500">
                <a:solidFill>
                  <a:schemeClr val="dk1"/>
                </a:solidFill>
                <a:latin typeface="Raleway SemiBold"/>
                <a:ea typeface="Raleway SemiBold"/>
                <a:cs typeface="Raleway SemiBold"/>
                <a:sym typeface="Raleway SemiBold"/>
              </a:defRPr>
            </a:lvl6pPr>
            <a:lvl7pPr indent="-514350" lvl="6" marL="3200400" rtl="0">
              <a:lnSpc>
                <a:spcPct val="100000"/>
              </a:lnSpc>
              <a:spcBef>
                <a:spcPts val="0"/>
              </a:spcBef>
              <a:spcAft>
                <a:spcPts val="0"/>
              </a:spcAft>
              <a:buClr>
                <a:schemeClr val="dk1"/>
              </a:buClr>
              <a:buSzPts val="4500"/>
              <a:buFont typeface="Raleway SemiBold"/>
              <a:buChar char="●"/>
              <a:defRPr sz="4500">
                <a:solidFill>
                  <a:schemeClr val="dk1"/>
                </a:solidFill>
                <a:latin typeface="Raleway SemiBold"/>
                <a:ea typeface="Raleway SemiBold"/>
                <a:cs typeface="Raleway SemiBold"/>
                <a:sym typeface="Raleway SemiBold"/>
              </a:defRPr>
            </a:lvl7pPr>
            <a:lvl8pPr indent="-514350" lvl="7" marL="3657600" rtl="0">
              <a:lnSpc>
                <a:spcPct val="100000"/>
              </a:lnSpc>
              <a:spcBef>
                <a:spcPts val="0"/>
              </a:spcBef>
              <a:spcAft>
                <a:spcPts val="0"/>
              </a:spcAft>
              <a:buClr>
                <a:schemeClr val="dk1"/>
              </a:buClr>
              <a:buSzPts val="4500"/>
              <a:buFont typeface="Raleway SemiBold"/>
              <a:buChar char="○"/>
              <a:defRPr sz="4500">
                <a:solidFill>
                  <a:schemeClr val="dk1"/>
                </a:solidFill>
                <a:latin typeface="Raleway SemiBold"/>
                <a:ea typeface="Raleway SemiBold"/>
                <a:cs typeface="Raleway SemiBold"/>
                <a:sym typeface="Raleway SemiBold"/>
              </a:defRPr>
            </a:lvl8pPr>
            <a:lvl9pPr indent="-514350" lvl="8" marL="4114800" rtl="0">
              <a:lnSpc>
                <a:spcPct val="100000"/>
              </a:lnSpc>
              <a:spcBef>
                <a:spcPts val="0"/>
              </a:spcBef>
              <a:spcAft>
                <a:spcPts val="0"/>
              </a:spcAft>
              <a:buClr>
                <a:schemeClr val="dk1"/>
              </a:buClr>
              <a:buSzPts val="4500"/>
              <a:buFont typeface="Raleway SemiBold"/>
              <a:buChar char="■"/>
              <a:defRPr sz="4500">
                <a:solidFill>
                  <a:schemeClr val="dk1"/>
                </a:solidFill>
                <a:latin typeface="Raleway SemiBold"/>
                <a:ea typeface="Raleway SemiBold"/>
                <a:cs typeface="Raleway SemiBold"/>
                <a:sym typeface="Raleway SemiBold"/>
              </a:defRPr>
            </a:lvl9pPr>
          </a:lstStyle>
          <a:p/>
        </p:txBody>
      </p:sp>
      <p:grpSp>
        <p:nvGrpSpPr>
          <p:cNvPr id="182" name="Google Shape;182;p7"/>
          <p:cNvGrpSpPr/>
          <p:nvPr/>
        </p:nvGrpSpPr>
        <p:grpSpPr>
          <a:xfrm rot="2063016">
            <a:off x="31177710" y="17537969"/>
            <a:ext cx="837797" cy="825667"/>
            <a:chOff x="1640475" y="1197075"/>
            <a:chExt cx="55475" cy="50250"/>
          </a:xfrm>
        </p:grpSpPr>
        <p:sp>
          <p:nvSpPr>
            <p:cNvPr id="183" name="Google Shape;183;p7"/>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84" name="Google Shape;184;p7"/>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85" name="Google Shape;185;p7"/>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grpSp>
        <p:nvGrpSpPr>
          <p:cNvPr id="186" name="Google Shape;186;p7"/>
          <p:cNvGrpSpPr/>
          <p:nvPr/>
        </p:nvGrpSpPr>
        <p:grpSpPr>
          <a:xfrm rot="-9742920">
            <a:off x="2398024" y="19740445"/>
            <a:ext cx="787817" cy="826492"/>
            <a:chOff x="1640475" y="1197075"/>
            <a:chExt cx="55475" cy="50250"/>
          </a:xfrm>
        </p:grpSpPr>
        <p:sp>
          <p:nvSpPr>
            <p:cNvPr id="187" name="Google Shape;187;p7"/>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88" name="Google Shape;188;p7"/>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89" name="Google Shape;189;p7"/>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grpSp>
        <p:nvGrpSpPr>
          <p:cNvPr id="190" name="Google Shape;190;p7"/>
          <p:cNvGrpSpPr/>
          <p:nvPr/>
        </p:nvGrpSpPr>
        <p:grpSpPr>
          <a:xfrm rot="-5400000">
            <a:off x="30570862" y="10949512"/>
            <a:ext cx="1044578" cy="798387"/>
            <a:chOff x="1640475" y="1197075"/>
            <a:chExt cx="55475" cy="50250"/>
          </a:xfrm>
        </p:grpSpPr>
        <p:sp>
          <p:nvSpPr>
            <p:cNvPr id="191" name="Google Shape;191;p7"/>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92" name="Google Shape;192;p7"/>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93" name="Google Shape;193;p7"/>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194" name="Google Shape;194;p7"/>
          <p:cNvSpPr/>
          <p:nvPr/>
        </p:nvSpPr>
        <p:spPr>
          <a:xfrm rot="1071881">
            <a:off x="30126291" y="979332"/>
            <a:ext cx="1933644" cy="524294"/>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195" name="Google Shape;195;p7"/>
          <p:cNvGrpSpPr/>
          <p:nvPr/>
        </p:nvGrpSpPr>
        <p:grpSpPr>
          <a:xfrm rot="-5400000">
            <a:off x="1056478" y="4259190"/>
            <a:ext cx="946232" cy="723188"/>
            <a:chOff x="1640475" y="1197075"/>
            <a:chExt cx="55475" cy="50250"/>
          </a:xfrm>
        </p:grpSpPr>
        <p:sp>
          <p:nvSpPr>
            <p:cNvPr id="196" name="Google Shape;196;p7"/>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97" name="Google Shape;197;p7"/>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198" name="Google Shape;198;p7"/>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199" name="Google Shape;199;p7"/>
          <p:cNvSpPr/>
          <p:nvPr/>
        </p:nvSpPr>
        <p:spPr>
          <a:xfrm>
            <a:off x="30730770" y="18918658"/>
            <a:ext cx="2194587" cy="4075310"/>
          </a:xfrm>
          <a:custGeom>
            <a:rect b="b" l="l" r="r" t="t"/>
            <a:pathLst>
              <a:path extrusionOk="0" h="22473" w="14343">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200" name="Google Shape;200;p7"/>
          <p:cNvSpPr/>
          <p:nvPr/>
        </p:nvSpPr>
        <p:spPr>
          <a:xfrm rot="-949808">
            <a:off x="5166593" y="20430312"/>
            <a:ext cx="3860231" cy="1051937"/>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201" name="Google Shape;201;p7"/>
          <p:cNvSpPr txBox="1"/>
          <p:nvPr>
            <p:ph type="title"/>
          </p:nvPr>
        </p:nvSpPr>
        <p:spPr>
          <a:xfrm>
            <a:off x="11822400" y="3240100"/>
            <a:ext cx="9275100" cy="2457600"/>
          </a:xfrm>
          <a:prstGeom prst="rect">
            <a:avLst/>
          </a:prstGeom>
        </p:spPr>
        <p:txBody>
          <a:bodyPr anchorCtr="0" anchor="t" bIns="341325" lIns="341325" spcFirstLastPara="1" rIns="341325" wrap="square" tIns="341325">
            <a:noAutofit/>
          </a:bodyPr>
          <a:lstStyle>
            <a:lvl1pPr lvl="0" rtl="0" algn="ctr">
              <a:spcBef>
                <a:spcPts val="0"/>
              </a:spcBef>
              <a:spcAft>
                <a:spcPts val="0"/>
              </a:spcAft>
              <a:buClr>
                <a:schemeClr val="dk1"/>
              </a:buClr>
              <a:buSzPts val="10500"/>
              <a:buNone/>
              <a:defRPr sz="7800">
                <a:solidFill>
                  <a:schemeClr val="dk1"/>
                </a:solidFill>
              </a:defRPr>
            </a:lvl1pPr>
            <a:lvl2pPr lvl="1" rtl="0">
              <a:spcBef>
                <a:spcPts val="0"/>
              </a:spcBef>
              <a:spcAft>
                <a:spcPts val="0"/>
              </a:spcAft>
              <a:buClr>
                <a:schemeClr val="dk1"/>
              </a:buClr>
              <a:buSzPts val="10500"/>
              <a:buNone/>
              <a:defRPr>
                <a:solidFill>
                  <a:schemeClr val="dk1"/>
                </a:solidFill>
              </a:defRPr>
            </a:lvl2pPr>
            <a:lvl3pPr lvl="2" rtl="0">
              <a:spcBef>
                <a:spcPts val="0"/>
              </a:spcBef>
              <a:spcAft>
                <a:spcPts val="0"/>
              </a:spcAft>
              <a:buClr>
                <a:schemeClr val="dk1"/>
              </a:buClr>
              <a:buSzPts val="10500"/>
              <a:buNone/>
              <a:defRPr>
                <a:solidFill>
                  <a:schemeClr val="dk1"/>
                </a:solidFill>
              </a:defRPr>
            </a:lvl3pPr>
            <a:lvl4pPr lvl="3" rtl="0">
              <a:spcBef>
                <a:spcPts val="0"/>
              </a:spcBef>
              <a:spcAft>
                <a:spcPts val="0"/>
              </a:spcAft>
              <a:buClr>
                <a:schemeClr val="dk1"/>
              </a:buClr>
              <a:buSzPts val="10500"/>
              <a:buNone/>
              <a:defRPr>
                <a:solidFill>
                  <a:schemeClr val="dk1"/>
                </a:solidFill>
              </a:defRPr>
            </a:lvl4pPr>
            <a:lvl5pPr lvl="4" rtl="0">
              <a:spcBef>
                <a:spcPts val="0"/>
              </a:spcBef>
              <a:spcAft>
                <a:spcPts val="0"/>
              </a:spcAft>
              <a:buClr>
                <a:schemeClr val="dk1"/>
              </a:buClr>
              <a:buSzPts val="10500"/>
              <a:buNone/>
              <a:defRPr>
                <a:solidFill>
                  <a:schemeClr val="dk1"/>
                </a:solidFill>
              </a:defRPr>
            </a:lvl5pPr>
            <a:lvl6pPr lvl="5" rtl="0">
              <a:spcBef>
                <a:spcPts val="0"/>
              </a:spcBef>
              <a:spcAft>
                <a:spcPts val="0"/>
              </a:spcAft>
              <a:buClr>
                <a:schemeClr val="dk1"/>
              </a:buClr>
              <a:buSzPts val="10500"/>
              <a:buNone/>
              <a:defRPr>
                <a:solidFill>
                  <a:schemeClr val="dk1"/>
                </a:solidFill>
              </a:defRPr>
            </a:lvl6pPr>
            <a:lvl7pPr lvl="6" rtl="0">
              <a:spcBef>
                <a:spcPts val="0"/>
              </a:spcBef>
              <a:spcAft>
                <a:spcPts val="0"/>
              </a:spcAft>
              <a:buClr>
                <a:schemeClr val="dk1"/>
              </a:buClr>
              <a:buSzPts val="10500"/>
              <a:buNone/>
              <a:defRPr>
                <a:solidFill>
                  <a:schemeClr val="dk1"/>
                </a:solidFill>
              </a:defRPr>
            </a:lvl7pPr>
            <a:lvl8pPr lvl="7" rtl="0">
              <a:spcBef>
                <a:spcPts val="0"/>
              </a:spcBef>
              <a:spcAft>
                <a:spcPts val="0"/>
              </a:spcAft>
              <a:buClr>
                <a:schemeClr val="dk1"/>
              </a:buClr>
              <a:buSzPts val="10500"/>
              <a:buNone/>
              <a:defRPr>
                <a:solidFill>
                  <a:schemeClr val="dk1"/>
                </a:solidFill>
              </a:defRPr>
            </a:lvl8pPr>
            <a:lvl9pPr lvl="8" rtl="0">
              <a:spcBef>
                <a:spcPts val="0"/>
              </a:spcBef>
              <a:spcAft>
                <a:spcPts val="0"/>
              </a:spcAft>
              <a:buClr>
                <a:schemeClr val="dk1"/>
              </a:buClr>
              <a:buSzPts val="10500"/>
              <a:buNone/>
              <a:defRPr>
                <a:solidFill>
                  <a:schemeClr val="dk1"/>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02" name="Shape 202"/>
        <p:cNvGrpSpPr/>
        <p:nvPr/>
      </p:nvGrpSpPr>
      <p:grpSpPr>
        <a:xfrm>
          <a:off x="0" y="0"/>
          <a:ext cx="0" cy="0"/>
          <a:chOff x="0" y="0"/>
          <a:chExt cx="0" cy="0"/>
        </a:xfrm>
      </p:grpSpPr>
      <p:sp>
        <p:nvSpPr>
          <p:cNvPr id="203" name="Google Shape;203;p8"/>
          <p:cNvSpPr/>
          <p:nvPr/>
        </p:nvSpPr>
        <p:spPr>
          <a:xfrm>
            <a:off x="-152027" y="14794723"/>
            <a:ext cx="13084341" cy="8526888"/>
          </a:xfrm>
          <a:custGeom>
            <a:rect b="b" l="l" r="r" t="t"/>
            <a:pathLst>
              <a:path extrusionOk="0" h="11204" w="23808">
                <a:moveTo>
                  <a:pt x="1601" y="1"/>
                </a:moveTo>
                <a:cubicBezTo>
                  <a:pt x="1055" y="1"/>
                  <a:pt x="506" y="115"/>
                  <a:pt x="0" y="332"/>
                </a:cubicBezTo>
                <a:lnTo>
                  <a:pt x="0" y="11204"/>
                </a:lnTo>
                <a:lnTo>
                  <a:pt x="23808" y="11204"/>
                </a:lnTo>
                <a:cubicBezTo>
                  <a:pt x="23725" y="11045"/>
                  <a:pt x="23628" y="10895"/>
                  <a:pt x="23519" y="10757"/>
                </a:cubicBezTo>
                <a:cubicBezTo>
                  <a:pt x="23017" y="10126"/>
                  <a:pt x="22249" y="9748"/>
                  <a:pt x="21476" y="9748"/>
                </a:cubicBezTo>
                <a:cubicBezTo>
                  <a:pt x="21442" y="9748"/>
                  <a:pt x="21408" y="9749"/>
                  <a:pt x="21374" y="9751"/>
                </a:cubicBezTo>
                <a:cubicBezTo>
                  <a:pt x="20787" y="9776"/>
                  <a:pt x="20207" y="10007"/>
                  <a:pt x="19629" y="10007"/>
                </a:cubicBezTo>
                <a:cubicBezTo>
                  <a:pt x="19512" y="10007"/>
                  <a:pt x="19395" y="9998"/>
                  <a:pt x="19278" y="9975"/>
                </a:cubicBezTo>
                <a:cubicBezTo>
                  <a:pt x="19140" y="9948"/>
                  <a:pt x="19009" y="9906"/>
                  <a:pt x="18886" y="9850"/>
                </a:cubicBezTo>
                <a:cubicBezTo>
                  <a:pt x="18859" y="9838"/>
                  <a:pt x="18832" y="9826"/>
                  <a:pt x="18806" y="9811"/>
                </a:cubicBezTo>
                <a:cubicBezTo>
                  <a:pt x="17861" y="9333"/>
                  <a:pt x="17298" y="8089"/>
                  <a:pt x="16410" y="7398"/>
                </a:cubicBezTo>
                <a:cubicBezTo>
                  <a:pt x="15787" y="6913"/>
                  <a:pt x="15050" y="6730"/>
                  <a:pt x="14282" y="6730"/>
                </a:cubicBezTo>
                <a:cubicBezTo>
                  <a:pt x="13407" y="6730"/>
                  <a:pt x="12492" y="6967"/>
                  <a:pt x="11660" y="7265"/>
                </a:cubicBezTo>
                <a:cubicBezTo>
                  <a:pt x="10916" y="7531"/>
                  <a:pt x="10145" y="7839"/>
                  <a:pt x="9375" y="7839"/>
                </a:cubicBezTo>
                <a:cubicBezTo>
                  <a:pt x="9193" y="7839"/>
                  <a:pt x="9011" y="7822"/>
                  <a:pt x="8830" y="7783"/>
                </a:cubicBezTo>
                <a:cubicBezTo>
                  <a:pt x="7417" y="7481"/>
                  <a:pt x="6534" y="5988"/>
                  <a:pt x="5961" y="4572"/>
                </a:cubicBezTo>
                <a:cubicBezTo>
                  <a:pt x="5388" y="3156"/>
                  <a:pt x="4892" y="1585"/>
                  <a:pt x="3719" y="690"/>
                </a:cubicBezTo>
                <a:cubicBezTo>
                  <a:pt x="3105" y="220"/>
                  <a:pt x="2357" y="1"/>
                  <a:pt x="1601" y="1"/>
                </a:cubicBezTo>
                <a:close/>
              </a:path>
            </a:pathLst>
          </a:custGeom>
          <a:solidFill>
            <a:schemeClr val="lt2">
              <a:alpha val="4860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204" name="Google Shape;204;p8"/>
          <p:cNvSpPr/>
          <p:nvPr/>
        </p:nvSpPr>
        <p:spPr>
          <a:xfrm>
            <a:off x="-1037879" y="-1641867"/>
            <a:ext cx="11280628" cy="8622781"/>
          </a:xfrm>
          <a:custGeom>
            <a:rect b="b" l="l" r="r" t="t"/>
            <a:pathLst>
              <a:path extrusionOk="0" h="11330" w="20526">
                <a:moveTo>
                  <a:pt x="12939" y="1"/>
                </a:moveTo>
                <a:cubicBezTo>
                  <a:pt x="11999" y="1"/>
                  <a:pt x="11086" y="167"/>
                  <a:pt x="10169" y="370"/>
                </a:cubicBezTo>
                <a:cubicBezTo>
                  <a:pt x="9691" y="476"/>
                  <a:pt x="9213" y="584"/>
                  <a:pt x="8731" y="667"/>
                </a:cubicBezTo>
                <a:cubicBezTo>
                  <a:pt x="8234" y="750"/>
                  <a:pt x="7732" y="802"/>
                  <a:pt x="7229" y="839"/>
                </a:cubicBezTo>
                <a:cubicBezTo>
                  <a:pt x="6231" y="913"/>
                  <a:pt x="5230" y="935"/>
                  <a:pt x="4235" y="1052"/>
                </a:cubicBezTo>
                <a:cubicBezTo>
                  <a:pt x="3806" y="1102"/>
                  <a:pt x="3380" y="1184"/>
                  <a:pt x="2951" y="1235"/>
                </a:cubicBezTo>
                <a:cubicBezTo>
                  <a:pt x="2746" y="1260"/>
                  <a:pt x="2537" y="1279"/>
                  <a:pt x="2328" y="1279"/>
                </a:cubicBezTo>
                <a:cubicBezTo>
                  <a:pt x="2138" y="1279"/>
                  <a:pt x="1948" y="1263"/>
                  <a:pt x="1762" y="1222"/>
                </a:cubicBezTo>
                <a:cubicBezTo>
                  <a:pt x="1578" y="1180"/>
                  <a:pt x="1402" y="1113"/>
                  <a:pt x="1242" y="1012"/>
                </a:cubicBezTo>
                <a:cubicBezTo>
                  <a:pt x="1161" y="960"/>
                  <a:pt x="1089" y="870"/>
                  <a:pt x="988" y="868"/>
                </a:cubicBezTo>
                <a:cubicBezTo>
                  <a:pt x="985" y="868"/>
                  <a:pt x="983" y="868"/>
                  <a:pt x="981" y="868"/>
                </a:cubicBezTo>
                <a:cubicBezTo>
                  <a:pt x="897" y="868"/>
                  <a:pt x="810" y="887"/>
                  <a:pt x="732" y="917"/>
                </a:cubicBezTo>
                <a:cubicBezTo>
                  <a:pt x="360" y="1060"/>
                  <a:pt x="147" y="1435"/>
                  <a:pt x="79" y="1816"/>
                </a:cubicBezTo>
                <a:cubicBezTo>
                  <a:pt x="38" y="2046"/>
                  <a:pt x="37" y="2279"/>
                  <a:pt x="38" y="2512"/>
                </a:cubicBezTo>
                <a:cubicBezTo>
                  <a:pt x="38" y="2767"/>
                  <a:pt x="39" y="3024"/>
                  <a:pt x="40" y="3279"/>
                </a:cubicBezTo>
                <a:cubicBezTo>
                  <a:pt x="42" y="3797"/>
                  <a:pt x="44" y="4315"/>
                  <a:pt x="46" y="4833"/>
                </a:cubicBezTo>
                <a:cubicBezTo>
                  <a:pt x="50" y="5817"/>
                  <a:pt x="54" y="6803"/>
                  <a:pt x="57" y="7787"/>
                </a:cubicBezTo>
                <a:cubicBezTo>
                  <a:pt x="55" y="7786"/>
                  <a:pt x="54" y="7785"/>
                  <a:pt x="52" y="7785"/>
                </a:cubicBezTo>
                <a:cubicBezTo>
                  <a:pt x="0" y="7785"/>
                  <a:pt x="101" y="8649"/>
                  <a:pt x="628" y="8724"/>
                </a:cubicBezTo>
                <a:cubicBezTo>
                  <a:pt x="1441" y="8840"/>
                  <a:pt x="1514" y="10145"/>
                  <a:pt x="2146" y="10693"/>
                </a:cubicBezTo>
                <a:cubicBezTo>
                  <a:pt x="2452" y="10957"/>
                  <a:pt x="2805" y="11167"/>
                  <a:pt x="3199" y="11261"/>
                </a:cubicBezTo>
                <a:cubicBezTo>
                  <a:pt x="3402" y="11310"/>
                  <a:pt x="3609" y="11330"/>
                  <a:pt x="3816" y="11330"/>
                </a:cubicBezTo>
                <a:cubicBezTo>
                  <a:pt x="4077" y="11330"/>
                  <a:pt x="4340" y="11298"/>
                  <a:pt x="4597" y="11251"/>
                </a:cubicBezTo>
                <a:cubicBezTo>
                  <a:pt x="5367" y="11113"/>
                  <a:pt x="6207" y="10865"/>
                  <a:pt x="6645" y="10152"/>
                </a:cubicBezTo>
                <a:cubicBezTo>
                  <a:pt x="6859" y="9801"/>
                  <a:pt x="6970" y="9395"/>
                  <a:pt x="7203" y="9055"/>
                </a:cubicBezTo>
                <a:cubicBezTo>
                  <a:pt x="7421" y="8736"/>
                  <a:pt x="7758" y="8532"/>
                  <a:pt x="8120" y="8419"/>
                </a:cubicBezTo>
                <a:cubicBezTo>
                  <a:pt x="8559" y="8282"/>
                  <a:pt x="9011" y="8265"/>
                  <a:pt x="9465" y="8265"/>
                </a:cubicBezTo>
                <a:cubicBezTo>
                  <a:pt x="9615" y="8265"/>
                  <a:pt x="9765" y="8267"/>
                  <a:pt x="9915" y="8267"/>
                </a:cubicBezTo>
                <a:cubicBezTo>
                  <a:pt x="10115" y="8267"/>
                  <a:pt x="10316" y="8264"/>
                  <a:pt x="10515" y="8248"/>
                </a:cubicBezTo>
                <a:cubicBezTo>
                  <a:pt x="10927" y="8216"/>
                  <a:pt x="11342" y="8132"/>
                  <a:pt x="11707" y="7927"/>
                </a:cubicBezTo>
                <a:cubicBezTo>
                  <a:pt x="12074" y="7718"/>
                  <a:pt x="12352" y="7394"/>
                  <a:pt x="12600" y="7055"/>
                </a:cubicBezTo>
                <a:cubicBezTo>
                  <a:pt x="13089" y="6385"/>
                  <a:pt x="13543" y="5673"/>
                  <a:pt x="14244" y="5207"/>
                </a:cubicBezTo>
                <a:cubicBezTo>
                  <a:pt x="14594" y="4972"/>
                  <a:pt x="14986" y="4825"/>
                  <a:pt x="15405" y="4792"/>
                </a:cubicBezTo>
                <a:cubicBezTo>
                  <a:pt x="15494" y="4785"/>
                  <a:pt x="15582" y="4782"/>
                  <a:pt x="15670" y="4782"/>
                </a:cubicBezTo>
                <a:cubicBezTo>
                  <a:pt x="16070" y="4782"/>
                  <a:pt x="16469" y="4843"/>
                  <a:pt x="16866" y="4877"/>
                </a:cubicBezTo>
                <a:cubicBezTo>
                  <a:pt x="17302" y="4915"/>
                  <a:pt x="17740" y="4933"/>
                  <a:pt x="18178" y="4933"/>
                </a:cubicBezTo>
                <a:cubicBezTo>
                  <a:pt x="18243" y="4933"/>
                  <a:pt x="18309" y="4933"/>
                  <a:pt x="18374" y="4932"/>
                </a:cubicBezTo>
                <a:cubicBezTo>
                  <a:pt x="18585" y="4929"/>
                  <a:pt x="18814" y="4941"/>
                  <a:pt x="19012" y="4857"/>
                </a:cubicBezTo>
                <a:cubicBezTo>
                  <a:pt x="19193" y="4780"/>
                  <a:pt x="19305" y="4623"/>
                  <a:pt x="19390" y="4450"/>
                </a:cubicBezTo>
                <a:cubicBezTo>
                  <a:pt x="19618" y="3989"/>
                  <a:pt x="19825" y="3515"/>
                  <a:pt x="20041" y="3049"/>
                </a:cubicBezTo>
                <a:cubicBezTo>
                  <a:pt x="20147" y="2821"/>
                  <a:pt x="20256" y="2595"/>
                  <a:pt x="20357" y="2365"/>
                </a:cubicBezTo>
                <a:cubicBezTo>
                  <a:pt x="20444" y="2165"/>
                  <a:pt x="20525" y="1951"/>
                  <a:pt x="20518" y="1728"/>
                </a:cubicBezTo>
                <a:cubicBezTo>
                  <a:pt x="20505" y="1297"/>
                  <a:pt x="20161" y="1008"/>
                  <a:pt x="19822" y="810"/>
                </a:cubicBezTo>
                <a:cubicBezTo>
                  <a:pt x="19463" y="601"/>
                  <a:pt x="19065" y="469"/>
                  <a:pt x="18660" y="392"/>
                </a:cubicBezTo>
                <a:cubicBezTo>
                  <a:pt x="17815" y="229"/>
                  <a:pt x="16950" y="272"/>
                  <a:pt x="16095" y="224"/>
                </a:cubicBezTo>
                <a:cubicBezTo>
                  <a:pt x="15084" y="168"/>
                  <a:pt x="14079" y="19"/>
                  <a:pt x="13065" y="2"/>
                </a:cubicBezTo>
                <a:cubicBezTo>
                  <a:pt x="13023" y="1"/>
                  <a:pt x="12981" y="1"/>
                  <a:pt x="12939" y="1"/>
                </a:cubicBezTo>
                <a:close/>
              </a:path>
            </a:pathLst>
          </a:custGeom>
          <a:solidFill>
            <a:schemeClr val="accent2">
              <a:alpha val="5028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205" name="Google Shape;205;p8"/>
          <p:cNvSpPr/>
          <p:nvPr/>
        </p:nvSpPr>
        <p:spPr>
          <a:xfrm>
            <a:off x="26295355" y="-1641843"/>
            <a:ext cx="7148355" cy="9927995"/>
          </a:xfrm>
          <a:custGeom>
            <a:rect b="b" l="l" r="r" t="t"/>
            <a:pathLst>
              <a:path extrusionOk="0" h="13045" w="13007">
                <a:moveTo>
                  <a:pt x="12515" y="1"/>
                </a:moveTo>
                <a:cubicBezTo>
                  <a:pt x="12505" y="1"/>
                  <a:pt x="12495" y="2"/>
                  <a:pt x="12485" y="4"/>
                </a:cubicBezTo>
                <a:cubicBezTo>
                  <a:pt x="11568" y="214"/>
                  <a:pt x="10641" y="375"/>
                  <a:pt x="9706" y="481"/>
                </a:cubicBezTo>
                <a:cubicBezTo>
                  <a:pt x="8769" y="587"/>
                  <a:pt x="7827" y="639"/>
                  <a:pt x="6885" y="639"/>
                </a:cubicBezTo>
                <a:cubicBezTo>
                  <a:pt x="6168" y="639"/>
                  <a:pt x="5450" y="609"/>
                  <a:pt x="4735" y="550"/>
                </a:cubicBezTo>
                <a:cubicBezTo>
                  <a:pt x="4277" y="512"/>
                  <a:pt x="3796" y="469"/>
                  <a:pt x="3318" y="469"/>
                </a:cubicBezTo>
                <a:cubicBezTo>
                  <a:pt x="2513" y="469"/>
                  <a:pt x="1717" y="591"/>
                  <a:pt x="1058" y="1068"/>
                </a:cubicBezTo>
                <a:cubicBezTo>
                  <a:pt x="1059" y="1057"/>
                  <a:pt x="1057" y="1052"/>
                  <a:pt x="1050" y="1052"/>
                </a:cubicBezTo>
                <a:cubicBezTo>
                  <a:pt x="989" y="1052"/>
                  <a:pt x="597" y="1511"/>
                  <a:pt x="509" y="1745"/>
                </a:cubicBezTo>
                <a:cubicBezTo>
                  <a:pt x="139" y="2725"/>
                  <a:pt x="1" y="3837"/>
                  <a:pt x="329" y="4850"/>
                </a:cubicBezTo>
                <a:cubicBezTo>
                  <a:pt x="602" y="5696"/>
                  <a:pt x="1186" y="6475"/>
                  <a:pt x="2005" y="6858"/>
                </a:cubicBezTo>
                <a:cubicBezTo>
                  <a:pt x="2923" y="7286"/>
                  <a:pt x="3974" y="7122"/>
                  <a:pt x="4914" y="7465"/>
                </a:cubicBezTo>
                <a:cubicBezTo>
                  <a:pt x="5846" y="7805"/>
                  <a:pt x="6269" y="8720"/>
                  <a:pt x="6690" y="9546"/>
                </a:cubicBezTo>
                <a:cubicBezTo>
                  <a:pt x="7147" y="10442"/>
                  <a:pt x="7734" y="11244"/>
                  <a:pt x="8514" y="11886"/>
                </a:cubicBezTo>
                <a:cubicBezTo>
                  <a:pt x="9220" y="12466"/>
                  <a:pt x="10135" y="13045"/>
                  <a:pt x="11084" y="13045"/>
                </a:cubicBezTo>
                <a:cubicBezTo>
                  <a:pt x="11157" y="13045"/>
                  <a:pt x="11229" y="13041"/>
                  <a:pt x="11303" y="13034"/>
                </a:cubicBezTo>
                <a:cubicBezTo>
                  <a:pt x="11746" y="12991"/>
                  <a:pt x="12188" y="12817"/>
                  <a:pt x="12502" y="12494"/>
                </a:cubicBezTo>
                <a:cubicBezTo>
                  <a:pt x="12856" y="12131"/>
                  <a:pt x="12967" y="11633"/>
                  <a:pt x="12985" y="11143"/>
                </a:cubicBezTo>
                <a:cubicBezTo>
                  <a:pt x="13006" y="10560"/>
                  <a:pt x="12960" y="9972"/>
                  <a:pt x="12940" y="9391"/>
                </a:cubicBezTo>
                <a:cubicBezTo>
                  <a:pt x="12920" y="8773"/>
                  <a:pt x="12900" y="8155"/>
                  <a:pt x="12879" y="7536"/>
                </a:cubicBezTo>
                <a:lnTo>
                  <a:pt x="12632" y="116"/>
                </a:lnTo>
                <a:cubicBezTo>
                  <a:pt x="12630" y="48"/>
                  <a:pt x="12578" y="1"/>
                  <a:pt x="12515" y="1"/>
                </a:cubicBezTo>
                <a:close/>
              </a:path>
            </a:pathLst>
          </a:custGeom>
          <a:solidFill>
            <a:schemeClr val="accent1">
              <a:alpha val="4972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206" name="Google Shape;206;p8"/>
          <p:cNvSpPr/>
          <p:nvPr/>
        </p:nvSpPr>
        <p:spPr>
          <a:xfrm>
            <a:off x="20047297" y="18080801"/>
            <a:ext cx="13396501" cy="6554988"/>
          </a:xfrm>
          <a:custGeom>
            <a:rect b="b" l="l" r="r" t="t"/>
            <a:pathLst>
              <a:path extrusionOk="0" h="8613" w="24376">
                <a:moveTo>
                  <a:pt x="12572" y="1"/>
                </a:moveTo>
                <a:cubicBezTo>
                  <a:pt x="11930" y="1"/>
                  <a:pt x="11305" y="137"/>
                  <a:pt x="10778" y="460"/>
                </a:cubicBezTo>
                <a:cubicBezTo>
                  <a:pt x="10193" y="818"/>
                  <a:pt x="9818" y="1341"/>
                  <a:pt x="9503" y="1852"/>
                </a:cubicBezTo>
                <a:cubicBezTo>
                  <a:pt x="9167" y="2398"/>
                  <a:pt x="8889" y="2969"/>
                  <a:pt x="8475" y="3485"/>
                </a:cubicBezTo>
                <a:cubicBezTo>
                  <a:pt x="8044" y="4023"/>
                  <a:pt x="7451" y="4445"/>
                  <a:pt x="6633" y="4599"/>
                </a:cubicBezTo>
                <a:cubicBezTo>
                  <a:pt x="6259" y="4669"/>
                  <a:pt x="5879" y="4690"/>
                  <a:pt x="5496" y="4690"/>
                </a:cubicBezTo>
                <a:cubicBezTo>
                  <a:pt x="4945" y="4690"/>
                  <a:pt x="4388" y="4646"/>
                  <a:pt x="3837" y="4646"/>
                </a:cubicBezTo>
                <a:cubicBezTo>
                  <a:pt x="3701" y="4646"/>
                  <a:pt x="3564" y="4649"/>
                  <a:pt x="3429" y="4656"/>
                </a:cubicBezTo>
                <a:cubicBezTo>
                  <a:pt x="2927" y="4680"/>
                  <a:pt x="2424" y="4755"/>
                  <a:pt x="1974" y="4934"/>
                </a:cubicBezTo>
                <a:cubicBezTo>
                  <a:pt x="1568" y="5095"/>
                  <a:pt x="1218" y="5332"/>
                  <a:pt x="943" y="5611"/>
                </a:cubicBezTo>
                <a:cubicBezTo>
                  <a:pt x="425" y="6133"/>
                  <a:pt x="179" y="6806"/>
                  <a:pt x="311" y="7456"/>
                </a:cubicBezTo>
                <a:cubicBezTo>
                  <a:pt x="309" y="7456"/>
                  <a:pt x="307" y="7456"/>
                  <a:pt x="305" y="7456"/>
                </a:cubicBezTo>
                <a:cubicBezTo>
                  <a:pt x="282" y="7456"/>
                  <a:pt x="258" y="7461"/>
                  <a:pt x="234" y="7475"/>
                </a:cubicBezTo>
                <a:cubicBezTo>
                  <a:pt x="83" y="7556"/>
                  <a:pt x="1" y="7677"/>
                  <a:pt x="4" y="7821"/>
                </a:cubicBezTo>
                <a:cubicBezTo>
                  <a:pt x="12" y="8172"/>
                  <a:pt x="404" y="8373"/>
                  <a:pt x="826" y="8396"/>
                </a:cubicBezTo>
                <a:cubicBezTo>
                  <a:pt x="860" y="8398"/>
                  <a:pt x="894" y="8399"/>
                  <a:pt x="929" y="8399"/>
                </a:cubicBezTo>
                <a:cubicBezTo>
                  <a:pt x="1162" y="8399"/>
                  <a:pt x="1397" y="8361"/>
                  <a:pt x="1626" y="8334"/>
                </a:cubicBezTo>
                <a:cubicBezTo>
                  <a:pt x="1931" y="8297"/>
                  <a:pt x="2238" y="8262"/>
                  <a:pt x="2544" y="8230"/>
                </a:cubicBezTo>
                <a:cubicBezTo>
                  <a:pt x="3747" y="8107"/>
                  <a:pt x="4958" y="8023"/>
                  <a:pt x="6170" y="7965"/>
                </a:cubicBezTo>
                <a:cubicBezTo>
                  <a:pt x="8591" y="7850"/>
                  <a:pt x="11019" y="7838"/>
                  <a:pt x="13445" y="7824"/>
                </a:cubicBezTo>
                <a:cubicBezTo>
                  <a:pt x="13813" y="7822"/>
                  <a:pt x="14182" y="7820"/>
                  <a:pt x="14552" y="7820"/>
                </a:cubicBezTo>
                <a:cubicBezTo>
                  <a:pt x="16507" y="7820"/>
                  <a:pt x="18472" y="7870"/>
                  <a:pt x="20390" y="8174"/>
                </a:cubicBezTo>
                <a:cubicBezTo>
                  <a:pt x="20952" y="8264"/>
                  <a:pt x="21511" y="8375"/>
                  <a:pt x="22057" y="8512"/>
                </a:cubicBezTo>
                <a:cubicBezTo>
                  <a:pt x="22240" y="8558"/>
                  <a:pt x="22430" y="8612"/>
                  <a:pt x="22625" y="8612"/>
                </a:cubicBezTo>
                <a:cubicBezTo>
                  <a:pt x="22665" y="8612"/>
                  <a:pt x="22706" y="8610"/>
                  <a:pt x="22747" y="8605"/>
                </a:cubicBezTo>
                <a:cubicBezTo>
                  <a:pt x="22986" y="8575"/>
                  <a:pt x="23126" y="8437"/>
                  <a:pt x="23188" y="8265"/>
                </a:cubicBezTo>
                <a:cubicBezTo>
                  <a:pt x="23342" y="7840"/>
                  <a:pt x="23440" y="7396"/>
                  <a:pt x="23556" y="6963"/>
                </a:cubicBezTo>
                <a:cubicBezTo>
                  <a:pt x="23675" y="6520"/>
                  <a:pt x="23785" y="6077"/>
                  <a:pt x="23879" y="5631"/>
                </a:cubicBezTo>
                <a:cubicBezTo>
                  <a:pt x="24251" y="3879"/>
                  <a:pt x="24375" y="2063"/>
                  <a:pt x="23717" y="343"/>
                </a:cubicBezTo>
                <a:cubicBezTo>
                  <a:pt x="23697" y="293"/>
                  <a:pt x="23642" y="267"/>
                  <a:pt x="23586" y="267"/>
                </a:cubicBezTo>
                <a:cubicBezTo>
                  <a:pt x="23541" y="267"/>
                  <a:pt x="23495" y="284"/>
                  <a:pt x="23467" y="317"/>
                </a:cubicBezTo>
                <a:cubicBezTo>
                  <a:pt x="23327" y="480"/>
                  <a:pt x="23169" y="631"/>
                  <a:pt x="22991" y="769"/>
                </a:cubicBezTo>
                <a:cubicBezTo>
                  <a:pt x="22274" y="1328"/>
                  <a:pt x="21289" y="1670"/>
                  <a:pt x="20281" y="1764"/>
                </a:cubicBezTo>
                <a:cubicBezTo>
                  <a:pt x="20062" y="1784"/>
                  <a:pt x="19841" y="1794"/>
                  <a:pt x="19620" y="1794"/>
                </a:cubicBezTo>
                <a:cubicBezTo>
                  <a:pt x="18644" y="1794"/>
                  <a:pt x="17671" y="1601"/>
                  <a:pt x="16789" y="1286"/>
                </a:cubicBezTo>
                <a:cubicBezTo>
                  <a:pt x="15722" y="905"/>
                  <a:pt x="14754" y="349"/>
                  <a:pt x="13607" y="110"/>
                </a:cubicBezTo>
                <a:cubicBezTo>
                  <a:pt x="13266" y="40"/>
                  <a:pt x="12917" y="1"/>
                  <a:pt x="12572" y="1"/>
                </a:cubicBezTo>
                <a:close/>
              </a:path>
            </a:pathLst>
          </a:custGeom>
          <a:solidFill>
            <a:schemeClr val="dk2">
              <a:alpha val="4916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207" name="Google Shape;207;p8"/>
          <p:cNvSpPr txBox="1"/>
          <p:nvPr>
            <p:ph type="title"/>
          </p:nvPr>
        </p:nvSpPr>
        <p:spPr>
          <a:xfrm>
            <a:off x="9922320" y="8394560"/>
            <a:ext cx="13073400" cy="4505700"/>
          </a:xfrm>
          <a:prstGeom prst="rect">
            <a:avLst/>
          </a:prstGeom>
        </p:spPr>
        <p:txBody>
          <a:bodyPr anchorCtr="0" anchor="ctr" bIns="341325" lIns="341325" spcFirstLastPara="1" rIns="341325" wrap="square" tIns="341325">
            <a:noAutofit/>
          </a:bodyPr>
          <a:lstStyle>
            <a:lvl1pPr lvl="0" algn="ctr">
              <a:spcBef>
                <a:spcPts val="0"/>
              </a:spcBef>
              <a:spcAft>
                <a:spcPts val="0"/>
              </a:spcAft>
              <a:buSzPts val="17900"/>
              <a:buNone/>
              <a:defRPr sz="17900"/>
            </a:lvl1pPr>
            <a:lvl2pPr lvl="1">
              <a:spcBef>
                <a:spcPts val="0"/>
              </a:spcBef>
              <a:spcAft>
                <a:spcPts val="0"/>
              </a:spcAft>
              <a:buSzPts val="17900"/>
              <a:buNone/>
              <a:defRPr sz="17900"/>
            </a:lvl2pPr>
            <a:lvl3pPr lvl="2">
              <a:spcBef>
                <a:spcPts val="0"/>
              </a:spcBef>
              <a:spcAft>
                <a:spcPts val="0"/>
              </a:spcAft>
              <a:buSzPts val="17900"/>
              <a:buNone/>
              <a:defRPr sz="17900"/>
            </a:lvl3pPr>
            <a:lvl4pPr lvl="3">
              <a:spcBef>
                <a:spcPts val="0"/>
              </a:spcBef>
              <a:spcAft>
                <a:spcPts val="0"/>
              </a:spcAft>
              <a:buSzPts val="17900"/>
              <a:buNone/>
              <a:defRPr sz="17900"/>
            </a:lvl4pPr>
            <a:lvl5pPr lvl="4">
              <a:spcBef>
                <a:spcPts val="0"/>
              </a:spcBef>
              <a:spcAft>
                <a:spcPts val="0"/>
              </a:spcAft>
              <a:buSzPts val="17900"/>
              <a:buNone/>
              <a:defRPr sz="17900"/>
            </a:lvl5pPr>
            <a:lvl6pPr lvl="5">
              <a:spcBef>
                <a:spcPts val="0"/>
              </a:spcBef>
              <a:spcAft>
                <a:spcPts val="0"/>
              </a:spcAft>
              <a:buSzPts val="17900"/>
              <a:buNone/>
              <a:defRPr sz="17900"/>
            </a:lvl6pPr>
            <a:lvl7pPr lvl="6">
              <a:spcBef>
                <a:spcPts val="0"/>
              </a:spcBef>
              <a:spcAft>
                <a:spcPts val="0"/>
              </a:spcAft>
              <a:buSzPts val="17900"/>
              <a:buNone/>
              <a:defRPr sz="17900"/>
            </a:lvl7pPr>
            <a:lvl8pPr lvl="7">
              <a:spcBef>
                <a:spcPts val="0"/>
              </a:spcBef>
              <a:spcAft>
                <a:spcPts val="0"/>
              </a:spcAft>
              <a:buSzPts val="17900"/>
              <a:buNone/>
              <a:defRPr sz="17900"/>
            </a:lvl8pPr>
            <a:lvl9pPr lvl="8">
              <a:spcBef>
                <a:spcPts val="0"/>
              </a:spcBef>
              <a:spcAft>
                <a:spcPts val="0"/>
              </a:spcAft>
              <a:buSzPts val="17900"/>
              <a:buNone/>
              <a:defRPr sz="17900"/>
            </a:lvl9pPr>
          </a:lstStyle>
          <a:p/>
        </p:txBody>
      </p:sp>
      <p:grpSp>
        <p:nvGrpSpPr>
          <p:cNvPr id="208" name="Google Shape;208;p8"/>
          <p:cNvGrpSpPr/>
          <p:nvPr/>
        </p:nvGrpSpPr>
        <p:grpSpPr>
          <a:xfrm rot="4650754">
            <a:off x="30713251" y="16876882"/>
            <a:ext cx="937397" cy="732549"/>
            <a:chOff x="1640475" y="1197075"/>
            <a:chExt cx="55475" cy="50250"/>
          </a:xfrm>
        </p:grpSpPr>
        <p:sp>
          <p:nvSpPr>
            <p:cNvPr id="209" name="Google Shape;209;p8"/>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210" name="Google Shape;210;p8"/>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211" name="Google Shape;211;p8"/>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grpSp>
        <p:nvGrpSpPr>
          <p:cNvPr id="212" name="Google Shape;212;p8"/>
          <p:cNvGrpSpPr/>
          <p:nvPr/>
        </p:nvGrpSpPr>
        <p:grpSpPr>
          <a:xfrm rot="6958318">
            <a:off x="3422333" y="19388673"/>
            <a:ext cx="887524" cy="738931"/>
            <a:chOff x="1640475" y="1197075"/>
            <a:chExt cx="55475" cy="50250"/>
          </a:xfrm>
        </p:grpSpPr>
        <p:sp>
          <p:nvSpPr>
            <p:cNvPr id="213" name="Google Shape;213;p8"/>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214" name="Google Shape;214;p8"/>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215" name="Google Shape;215;p8"/>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216" name="Google Shape;216;p8"/>
          <p:cNvSpPr/>
          <p:nvPr/>
        </p:nvSpPr>
        <p:spPr>
          <a:xfrm rot="2658440">
            <a:off x="12829467" y="1500832"/>
            <a:ext cx="2057294" cy="497791"/>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217" name="Google Shape;217;p8"/>
          <p:cNvGrpSpPr/>
          <p:nvPr/>
        </p:nvGrpSpPr>
        <p:grpSpPr>
          <a:xfrm rot="-9742903">
            <a:off x="5355873" y="797924"/>
            <a:ext cx="1266614" cy="1328693"/>
            <a:chOff x="1640475" y="1197075"/>
            <a:chExt cx="55475" cy="50250"/>
          </a:xfrm>
        </p:grpSpPr>
        <p:sp>
          <p:nvSpPr>
            <p:cNvPr id="218" name="Google Shape;218;p8"/>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219" name="Google Shape;219;p8"/>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220" name="Google Shape;220;p8"/>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grpSp>
        <p:nvGrpSpPr>
          <p:cNvPr id="221" name="Google Shape;221;p8"/>
          <p:cNvGrpSpPr/>
          <p:nvPr/>
        </p:nvGrpSpPr>
        <p:grpSpPr>
          <a:xfrm rot="-9742920">
            <a:off x="28131184" y="2256072"/>
            <a:ext cx="787817" cy="826492"/>
            <a:chOff x="1640475" y="1197075"/>
            <a:chExt cx="55475" cy="50250"/>
          </a:xfrm>
        </p:grpSpPr>
        <p:sp>
          <p:nvSpPr>
            <p:cNvPr id="222" name="Google Shape;222;p8"/>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223" name="Google Shape;223;p8"/>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224" name="Google Shape;224;p8"/>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225" name="Google Shape;225;p8"/>
          <p:cNvSpPr/>
          <p:nvPr/>
        </p:nvSpPr>
        <p:spPr>
          <a:xfrm rot="-7998203">
            <a:off x="28101638" y="6430552"/>
            <a:ext cx="4511988" cy="3362743"/>
          </a:xfrm>
          <a:custGeom>
            <a:rect b="b" l="l" r="r" t="t"/>
            <a:pathLst>
              <a:path extrusionOk="0" h="21613" w="29542">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226" name="Google Shape;226;p8"/>
          <p:cNvSpPr/>
          <p:nvPr/>
        </p:nvSpPr>
        <p:spPr>
          <a:xfrm rot="-133">
            <a:off x="29801188" y="20383942"/>
            <a:ext cx="1907261" cy="529566"/>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27" name="Shape 227"/>
        <p:cNvGrpSpPr/>
        <p:nvPr/>
      </p:nvGrpSpPr>
      <p:grpSpPr>
        <a:xfrm>
          <a:off x="0" y="0"/>
          <a:ext cx="0" cy="0"/>
          <a:chOff x="0" y="0"/>
          <a:chExt cx="0" cy="0"/>
        </a:xfrm>
      </p:grpSpPr>
      <p:sp>
        <p:nvSpPr>
          <p:cNvPr id="228" name="Google Shape;228;p9"/>
          <p:cNvSpPr/>
          <p:nvPr/>
        </p:nvSpPr>
        <p:spPr>
          <a:xfrm>
            <a:off x="23899454" y="-406933"/>
            <a:ext cx="9287861" cy="5396882"/>
          </a:xfrm>
          <a:custGeom>
            <a:rect b="b" l="l" r="r" t="t"/>
            <a:pathLst>
              <a:path extrusionOk="0" h="8220" w="16766">
                <a:moveTo>
                  <a:pt x="16619" y="0"/>
                </a:moveTo>
                <a:lnTo>
                  <a:pt x="1" y="306"/>
                </a:lnTo>
                <a:cubicBezTo>
                  <a:pt x="61" y="421"/>
                  <a:pt x="130" y="530"/>
                  <a:pt x="209" y="629"/>
                </a:cubicBezTo>
                <a:cubicBezTo>
                  <a:pt x="561" y="1077"/>
                  <a:pt x="1090" y="1341"/>
                  <a:pt x="1620" y="1341"/>
                </a:cubicBezTo>
                <a:cubicBezTo>
                  <a:pt x="1653" y="1341"/>
                  <a:pt x="1687" y="1340"/>
                  <a:pt x="1720" y="1338"/>
                </a:cubicBezTo>
                <a:cubicBezTo>
                  <a:pt x="2137" y="1311"/>
                  <a:pt x="2547" y="1128"/>
                  <a:pt x="2959" y="1128"/>
                </a:cubicBezTo>
                <a:cubicBezTo>
                  <a:pt x="3033" y="1128"/>
                  <a:pt x="3106" y="1133"/>
                  <a:pt x="3180" y="1147"/>
                </a:cubicBezTo>
                <a:cubicBezTo>
                  <a:pt x="3277" y="1165"/>
                  <a:pt x="3367" y="1194"/>
                  <a:pt x="3455" y="1233"/>
                </a:cubicBezTo>
                <a:cubicBezTo>
                  <a:pt x="3474" y="1242"/>
                  <a:pt x="3493" y="1250"/>
                  <a:pt x="3511" y="1261"/>
                </a:cubicBezTo>
                <a:lnTo>
                  <a:pt x="3512" y="1261"/>
                </a:lnTo>
                <a:cubicBezTo>
                  <a:pt x="4178" y="1599"/>
                  <a:pt x="4587" y="2502"/>
                  <a:pt x="5216" y="2997"/>
                </a:cubicBezTo>
                <a:cubicBezTo>
                  <a:pt x="5642" y="3331"/>
                  <a:pt x="6137" y="3458"/>
                  <a:pt x="6653" y="3458"/>
                </a:cubicBezTo>
                <a:cubicBezTo>
                  <a:pt x="7281" y="3458"/>
                  <a:pt x="7939" y="3268"/>
                  <a:pt x="8534" y="3032"/>
                </a:cubicBezTo>
                <a:cubicBezTo>
                  <a:pt x="9061" y="2823"/>
                  <a:pt x="9606" y="2582"/>
                  <a:pt x="10155" y="2582"/>
                </a:cubicBezTo>
                <a:cubicBezTo>
                  <a:pt x="10271" y="2582"/>
                  <a:pt x="10386" y="2593"/>
                  <a:pt x="10502" y="2617"/>
                </a:cubicBezTo>
                <a:cubicBezTo>
                  <a:pt x="11491" y="2819"/>
                  <a:pt x="12129" y="3901"/>
                  <a:pt x="12548" y="4929"/>
                </a:cubicBezTo>
                <a:cubicBezTo>
                  <a:pt x="12966" y="5958"/>
                  <a:pt x="13334" y="7102"/>
                  <a:pt x="14165" y="7742"/>
                </a:cubicBezTo>
                <a:cubicBezTo>
                  <a:pt x="14587" y="8068"/>
                  <a:pt x="15094" y="8220"/>
                  <a:pt x="15606" y="8220"/>
                </a:cubicBezTo>
                <a:cubicBezTo>
                  <a:pt x="16002" y="8220"/>
                  <a:pt x="16401" y="8129"/>
                  <a:pt x="16766" y="7956"/>
                </a:cubicBezTo>
                <a:lnTo>
                  <a:pt x="16619" y="0"/>
                </a:lnTo>
                <a:close/>
              </a:path>
            </a:pathLst>
          </a:custGeom>
          <a:solidFill>
            <a:schemeClr val="lt2">
              <a:alpha val="4860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229" name="Google Shape;229;p9"/>
          <p:cNvSpPr/>
          <p:nvPr/>
        </p:nvSpPr>
        <p:spPr>
          <a:xfrm>
            <a:off x="26745785" y="6762983"/>
            <a:ext cx="7939498" cy="17148560"/>
          </a:xfrm>
          <a:custGeom>
            <a:rect b="b" l="l" r="r" t="t"/>
            <a:pathLst>
              <a:path extrusionOk="0" h="26119" w="14332">
                <a:moveTo>
                  <a:pt x="12104" y="0"/>
                </a:moveTo>
                <a:cubicBezTo>
                  <a:pt x="11836" y="0"/>
                  <a:pt x="11579" y="100"/>
                  <a:pt x="11338" y="207"/>
                </a:cubicBezTo>
                <a:cubicBezTo>
                  <a:pt x="11049" y="335"/>
                  <a:pt x="10764" y="475"/>
                  <a:pt x="10478" y="610"/>
                </a:cubicBezTo>
                <a:cubicBezTo>
                  <a:pt x="9890" y="885"/>
                  <a:pt x="9294" y="1149"/>
                  <a:pt x="8713" y="1440"/>
                </a:cubicBezTo>
                <a:cubicBezTo>
                  <a:pt x="8495" y="1549"/>
                  <a:pt x="8298" y="1691"/>
                  <a:pt x="8201" y="1922"/>
                </a:cubicBezTo>
                <a:cubicBezTo>
                  <a:pt x="8095" y="2174"/>
                  <a:pt x="8110" y="2467"/>
                  <a:pt x="8106" y="2735"/>
                </a:cubicBezTo>
                <a:cubicBezTo>
                  <a:pt x="8097" y="3377"/>
                  <a:pt x="8121" y="4019"/>
                  <a:pt x="8176" y="4658"/>
                </a:cubicBezTo>
                <a:cubicBezTo>
                  <a:pt x="8228" y="5277"/>
                  <a:pt x="8331" y="5899"/>
                  <a:pt x="8283" y="6521"/>
                </a:cubicBezTo>
                <a:cubicBezTo>
                  <a:pt x="8242" y="7056"/>
                  <a:pt x="8055" y="7556"/>
                  <a:pt x="7761" y="8004"/>
                </a:cubicBezTo>
                <a:cubicBezTo>
                  <a:pt x="7173" y="8897"/>
                  <a:pt x="6276" y="9476"/>
                  <a:pt x="5434" y="10099"/>
                </a:cubicBezTo>
                <a:cubicBezTo>
                  <a:pt x="5008" y="10415"/>
                  <a:pt x="4600" y="10769"/>
                  <a:pt x="4338" y="11238"/>
                </a:cubicBezTo>
                <a:cubicBezTo>
                  <a:pt x="4078" y="11703"/>
                  <a:pt x="3973" y="12231"/>
                  <a:pt x="3932" y="12758"/>
                </a:cubicBezTo>
                <a:cubicBezTo>
                  <a:pt x="3854" y="13776"/>
                  <a:pt x="4023" y="14819"/>
                  <a:pt x="3717" y="15812"/>
                </a:cubicBezTo>
                <a:cubicBezTo>
                  <a:pt x="3574" y="16273"/>
                  <a:pt x="3319" y="16702"/>
                  <a:pt x="2917" y="16981"/>
                </a:cubicBezTo>
                <a:cubicBezTo>
                  <a:pt x="2489" y="17279"/>
                  <a:pt x="1977" y="17419"/>
                  <a:pt x="1536" y="17694"/>
                </a:cubicBezTo>
                <a:cubicBezTo>
                  <a:pt x="639" y="18252"/>
                  <a:pt x="327" y="19323"/>
                  <a:pt x="152" y="20304"/>
                </a:cubicBezTo>
                <a:cubicBezTo>
                  <a:pt x="48" y="20891"/>
                  <a:pt x="1" y="21500"/>
                  <a:pt x="140" y="22087"/>
                </a:cubicBezTo>
                <a:cubicBezTo>
                  <a:pt x="259" y="22589"/>
                  <a:pt x="523" y="23040"/>
                  <a:pt x="855" y="23429"/>
                </a:cubicBezTo>
                <a:cubicBezTo>
                  <a:pt x="1544" y="24236"/>
                  <a:pt x="3187" y="24329"/>
                  <a:pt x="3333" y="25366"/>
                </a:cubicBezTo>
                <a:cubicBezTo>
                  <a:pt x="3413" y="25937"/>
                  <a:pt x="4213" y="26116"/>
                  <a:pt x="4450" y="26116"/>
                </a:cubicBezTo>
                <a:cubicBezTo>
                  <a:pt x="4499" y="26116"/>
                  <a:pt x="4524" y="26108"/>
                  <a:pt x="4512" y="26094"/>
                </a:cubicBezTo>
                <a:lnTo>
                  <a:pt x="4512" y="26094"/>
                </a:lnTo>
                <a:cubicBezTo>
                  <a:pt x="5752" y="26098"/>
                  <a:pt x="6992" y="26103"/>
                  <a:pt x="8231" y="26108"/>
                </a:cubicBezTo>
                <a:cubicBezTo>
                  <a:pt x="8884" y="26110"/>
                  <a:pt x="9536" y="26113"/>
                  <a:pt x="10188" y="26115"/>
                </a:cubicBezTo>
                <a:cubicBezTo>
                  <a:pt x="10509" y="26116"/>
                  <a:pt x="10831" y="26117"/>
                  <a:pt x="11153" y="26118"/>
                </a:cubicBezTo>
                <a:cubicBezTo>
                  <a:pt x="11181" y="26118"/>
                  <a:pt x="11210" y="26118"/>
                  <a:pt x="11238" y="26118"/>
                </a:cubicBezTo>
                <a:cubicBezTo>
                  <a:pt x="11502" y="26118"/>
                  <a:pt x="11768" y="26112"/>
                  <a:pt x="12030" y="26066"/>
                </a:cubicBezTo>
                <a:cubicBezTo>
                  <a:pt x="12510" y="25980"/>
                  <a:pt x="12981" y="25708"/>
                  <a:pt x="13161" y="25232"/>
                </a:cubicBezTo>
                <a:cubicBezTo>
                  <a:pt x="13200" y="25130"/>
                  <a:pt x="13224" y="25017"/>
                  <a:pt x="13222" y="24907"/>
                </a:cubicBezTo>
                <a:cubicBezTo>
                  <a:pt x="13220" y="24778"/>
                  <a:pt x="13107" y="24687"/>
                  <a:pt x="13042" y="24582"/>
                </a:cubicBezTo>
                <a:cubicBezTo>
                  <a:pt x="12914" y="24378"/>
                  <a:pt x="12829" y="24154"/>
                  <a:pt x="12777" y="23918"/>
                </a:cubicBezTo>
                <a:cubicBezTo>
                  <a:pt x="12667" y="23424"/>
                  <a:pt x="12700" y="22903"/>
                  <a:pt x="12760" y="22402"/>
                </a:cubicBezTo>
                <a:cubicBezTo>
                  <a:pt x="12825" y="21856"/>
                  <a:pt x="12928" y="21313"/>
                  <a:pt x="12991" y="20766"/>
                </a:cubicBezTo>
                <a:cubicBezTo>
                  <a:pt x="13138" y="19498"/>
                  <a:pt x="13165" y="18220"/>
                  <a:pt x="13259" y="16947"/>
                </a:cubicBezTo>
                <a:cubicBezTo>
                  <a:pt x="13306" y="16306"/>
                  <a:pt x="13371" y="15667"/>
                  <a:pt x="13476" y="15033"/>
                </a:cubicBezTo>
                <a:cubicBezTo>
                  <a:pt x="13580" y="14418"/>
                  <a:pt x="13717" y="13809"/>
                  <a:pt x="13850" y="13199"/>
                </a:cubicBezTo>
                <a:cubicBezTo>
                  <a:pt x="14117" y="11977"/>
                  <a:pt x="14332" y="10761"/>
                  <a:pt x="14312" y="9506"/>
                </a:cubicBezTo>
                <a:cubicBezTo>
                  <a:pt x="14292" y="8213"/>
                  <a:pt x="14104" y="6931"/>
                  <a:pt x="14032" y="5641"/>
                </a:cubicBezTo>
                <a:cubicBezTo>
                  <a:pt x="13973" y="4552"/>
                  <a:pt x="14026" y="3448"/>
                  <a:pt x="13821" y="2371"/>
                </a:cubicBezTo>
                <a:cubicBezTo>
                  <a:pt x="13723" y="1854"/>
                  <a:pt x="13559" y="1346"/>
                  <a:pt x="13296" y="889"/>
                </a:cubicBezTo>
                <a:cubicBezTo>
                  <a:pt x="13046" y="456"/>
                  <a:pt x="12681" y="18"/>
                  <a:pt x="12141" y="1"/>
                </a:cubicBezTo>
                <a:cubicBezTo>
                  <a:pt x="12128" y="1"/>
                  <a:pt x="12116" y="0"/>
                  <a:pt x="12104" y="0"/>
                </a:cubicBezTo>
                <a:close/>
              </a:path>
            </a:pathLst>
          </a:custGeom>
          <a:solidFill>
            <a:schemeClr val="dk2">
              <a:alpha val="4916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230" name="Google Shape;230;p9"/>
          <p:cNvSpPr/>
          <p:nvPr/>
        </p:nvSpPr>
        <p:spPr>
          <a:xfrm>
            <a:off x="-955304" y="17012678"/>
            <a:ext cx="8998135" cy="8199715"/>
          </a:xfrm>
          <a:custGeom>
            <a:rect b="b" l="l" r="r" t="t"/>
            <a:pathLst>
              <a:path extrusionOk="0" h="12489" w="16243">
                <a:moveTo>
                  <a:pt x="3844" y="0"/>
                </a:moveTo>
                <a:cubicBezTo>
                  <a:pt x="3285" y="0"/>
                  <a:pt x="2723" y="148"/>
                  <a:pt x="2228" y="400"/>
                </a:cubicBezTo>
                <a:cubicBezTo>
                  <a:pt x="1280" y="883"/>
                  <a:pt x="590" y="1767"/>
                  <a:pt x="156" y="2720"/>
                </a:cubicBezTo>
                <a:cubicBezTo>
                  <a:pt x="49" y="2956"/>
                  <a:pt x="1" y="3596"/>
                  <a:pt x="54" y="3596"/>
                </a:cubicBezTo>
                <a:cubicBezTo>
                  <a:pt x="57" y="3596"/>
                  <a:pt x="61" y="3593"/>
                  <a:pt x="66" y="3588"/>
                </a:cubicBezTo>
                <a:cubicBezTo>
                  <a:pt x="269" y="4868"/>
                  <a:pt x="1355" y="5759"/>
                  <a:pt x="2294" y="6557"/>
                </a:cubicBezTo>
                <a:cubicBezTo>
                  <a:pt x="3560" y="7632"/>
                  <a:pt x="4723" y="8824"/>
                  <a:pt x="5756" y="10126"/>
                </a:cubicBezTo>
                <a:cubicBezTo>
                  <a:pt x="6340" y="10862"/>
                  <a:pt x="6881" y="11633"/>
                  <a:pt x="7379" y="12430"/>
                </a:cubicBezTo>
                <a:cubicBezTo>
                  <a:pt x="7403" y="12468"/>
                  <a:pt x="7442" y="12488"/>
                  <a:pt x="7481" y="12488"/>
                </a:cubicBezTo>
                <a:cubicBezTo>
                  <a:pt x="7510" y="12488"/>
                  <a:pt x="7539" y="12478"/>
                  <a:pt x="7563" y="12456"/>
                </a:cubicBezTo>
                <a:cubicBezTo>
                  <a:pt x="9372" y="10767"/>
                  <a:pt x="11182" y="9079"/>
                  <a:pt x="12991" y="7391"/>
                </a:cubicBezTo>
                <a:cubicBezTo>
                  <a:pt x="13444" y="6969"/>
                  <a:pt x="13897" y="6547"/>
                  <a:pt x="14348" y="6125"/>
                </a:cubicBezTo>
                <a:cubicBezTo>
                  <a:pt x="14774" y="5728"/>
                  <a:pt x="15224" y="5346"/>
                  <a:pt x="15621" y="4920"/>
                </a:cubicBezTo>
                <a:cubicBezTo>
                  <a:pt x="15956" y="4561"/>
                  <a:pt x="16230" y="4130"/>
                  <a:pt x="16237" y="3625"/>
                </a:cubicBezTo>
                <a:cubicBezTo>
                  <a:pt x="16243" y="3173"/>
                  <a:pt x="16055" y="2737"/>
                  <a:pt x="15772" y="2393"/>
                </a:cubicBezTo>
                <a:cubicBezTo>
                  <a:pt x="15118" y="1597"/>
                  <a:pt x="13969" y="1326"/>
                  <a:pt x="12990" y="1230"/>
                </a:cubicBezTo>
                <a:cubicBezTo>
                  <a:pt x="12782" y="1209"/>
                  <a:pt x="12575" y="1199"/>
                  <a:pt x="12369" y="1199"/>
                </a:cubicBezTo>
                <a:cubicBezTo>
                  <a:pt x="11579" y="1199"/>
                  <a:pt x="10805" y="1344"/>
                  <a:pt x="10046" y="1589"/>
                </a:cubicBezTo>
                <a:cubicBezTo>
                  <a:pt x="9458" y="1779"/>
                  <a:pt x="8842" y="1996"/>
                  <a:pt x="8230" y="1996"/>
                </a:cubicBezTo>
                <a:cubicBezTo>
                  <a:pt x="7924" y="1996"/>
                  <a:pt x="7618" y="1942"/>
                  <a:pt x="7317" y="1801"/>
                </a:cubicBezTo>
                <a:cubicBezTo>
                  <a:pt x="6411" y="1378"/>
                  <a:pt x="5786" y="517"/>
                  <a:pt x="4835" y="170"/>
                </a:cubicBezTo>
                <a:cubicBezTo>
                  <a:pt x="4516" y="54"/>
                  <a:pt x="4181" y="0"/>
                  <a:pt x="3844" y="0"/>
                </a:cubicBezTo>
                <a:close/>
              </a:path>
            </a:pathLst>
          </a:custGeom>
          <a:solidFill>
            <a:schemeClr val="accent1">
              <a:alpha val="4972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231" name="Google Shape;231;p9"/>
          <p:cNvSpPr/>
          <p:nvPr/>
        </p:nvSpPr>
        <p:spPr>
          <a:xfrm>
            <a:off x="-916526" y="-927147"/>
            <a:ext cx="6888617" cy="15876813"/>
          </a:xfrm>
          <a:custGeom>
            <a:rect b="b" l="l" r="r" t="t"/>
            <a:pathLst>
              <a:path extrusionOk="0" h="24182" w="12435">
                <a:moveTo>
                  <a:pt x="7995" y="0"/>
                </a:moveTo>
                <a:cubicBezTo>
                  <a:pt x="6753" y="0"/>
                  <a:pt x="5507" y="123"/>
                  <a:pt x="4282" y="305"/>
                </a:cubicBezTo>
                <a:cubicBezTo>
                  <a:pt x="3647" y="400"/>
                  <a:pt x="3014" y="509"/>
                  <a:pt x="2384" y="629"/>
                </a:cubicBezTo>
                <a:cubicBezTo>
                  <a:pt x="1767" y="745"/>
                  <a:pt x="1135" y="843"/>
                  <a:pt x="528" y="997"/>
                </a:cubicBezTo>
                <a:cubicBezTo>
                  <a:pt x="284" y="1059"/>
                  <a:pt x="86" y="1199"/>
                  <a:pt x="44" y="1438"/>
                </a:cubicBezTo>
                <a:cubicBezTo>
                  <a:pt x="1" y="1675"/>
                  <a:pt x="98" y="1906"/>
                  <a:pt x="177" y="2128"/>
                </a:cubicBezTo>
                <a:cubicBezTo>
                  <a:pt x="371" y="2674"/>
                  <a:pt x="529" y="3231"/>
                  <a:pt x="657" y="3795"/>
                </a:cubicBezTo>
                <a:cubicBezTo>
                  <a:pt x="1173" y="6076"/>
                  <a:pt x="1176" y="8421"/>
                  <a:pt x="1157" y="10740"/>
                </a:cubicBezTo>
                <a:cubicBezTo>
                  <a:pt x="1137" y="13166"/>
                  <a:pt x="1119" y="15594"/>
                  <a:pt x="956" y="18015"/>
                </a:cubicBezTo>
                <a:cubicBezTo>
                  <a:pt x="873" y="19227"/>
                  <a:pt x="754" y="20438"/>
                  <a:pt x="578" y="21641"/>
                </a:cubicBezTo>
                <a:cubicBezTo>
                  <a:pt x="533" y="21947"/>
                  <a:pt x="484" y="22253"/>
                  <a:pt x="431" y="22559"/>
                </a:cubicBezTo>
                <a:cubicBezTo>
                  <a:pt x="386" y="22822"/>
                  <a:pt x="322" y="23092"/>
                  <a:pt x="343" y="23359"/>
                </a:cubicBezTo>
                <a:cubicBezTo>
                  <a:pt x="374" y="23781"/>
                  <a:pt x="660" y="24173"/>
                  <a:pt x="1161" y="24181"/>
                </a:cubicBezTo>
                <a:cubicBezTo>
                  <a:pt x="1165" y="24181"/>
                  <a:pt x="1169" y="24181"/>
                  <a:pt x="1173" y="24181"/>
                </a:cubicBezTo>
                <a:cubicBezTo>
                  <a:pt x="1371" y="24181"/>
                  <a:pt x="1540" y="24099"/>
                  <a:pt x="1654" y="23951"/>
                </a:cubicBezTo>
                <a:cubicBezTo>
                  <a:pt x="1675" y="23925"/>
                  <a:pt x="1683" y="23898"/>
                  <a:pt x="1682" y="23874"/>
                </a:cubicBezTo>
                <a:lnTo>
                  <a:pt x="1682" y="23874"/>
                </a:lnTo>
                <a:cubicBezTo>
                  <a:pt x="1847" y="23898"/>
                  <a:pt x="2014" y="23909"/>
                  <a:pt x="2180" y="23909"/>
                </a:cubicBezTo>
                <a:cubicBezTo>
                  <a:pt x="2943" y="23909"/>
                  <a:pt x="3699" y="23667"/>
                  <a:pt x="4311" y="23242"/>
                </a:cubicBezTo>
                <a:cubicBezTo>
                  <a:pt x="4708" y="22966"/>
                  <a:pt x="5045" y="22616"/>
                  <a:pt x="5275" y="22211"/>
                </a:cubicBezTo>
                <a:cubicBezTo>
                  <a:pt x="5529" y="21761"/>
                  <a:pt x="5637" y="21258"/>
                  <a:pt x="5672" y="20756"/>
                </a:cubicBezTo>
                <a:cubicBezTo>
                  <a:pt x="5745" y="19694"/>
                  <a:pt x="5474" y="18600"/>
                  <a:pt x="5753" y="17552"/>
                </a:cubicBezTo>
                <a:cubicBezTo>
                  <a:pt x="5970" y="16734"/>
                  <a:pt x="6573" y="16141"/>
                  <a:pt x="7340" y="15710"/>
                </a:cubicBezTo>
                <a:cubicBezTo>
                  <a:pt x="8075" y="15296"/>
                  <a:pt x="8888" y="15018"/>
                  <a:pt x="9665" y="14682"/>
                </a:cubicBezTo>
                <a:cubicBezTo>
                  <a:pt x="10395" y="14367"/>
                  <a:pt x="11138" y="13992"/>
                  <a:pt x="11650" y="13407"/>
                </a:cubicBezTo>
                <a:cubicBezTo>
                  <a:pt x="12358" y="12597"/>
                  <a:pt x="12435" y="11553"/>
                  <a:pt x="12147" y="10578"/>
                </a:cubicBezTo>
                <a:cubicBezTo>
                  <a:pt x="11808" y="9430"/>
                  <a:pt x="11016" y="8461"/>
                  <a:pt x="10472" y="7396"/>
                </a:cubicBezTo>
                <a:cubicBezTo>
                  <a:pt x="9923" y="6314"/>
                  <a:pt x="9632" y="5096"/>
                  <a:pt x="9791" y="3904"/>
                </a:cubicBezTo>
                <a:cubicBezTo>
                  <a:pt x="9926" y="2896"/>
                  <a:pt x="10412" y="1909"/>
                  <a:pt x="11209" y="1194"/>
                </a:cubicBezTo>
                <a:cubicBezTo>
                  <a:pt x="11406" y="1016"/>
                  <a:pt x="11621" y="858"/>
                  <a:pt x="11854" y="718"/>
                </a:cubicBezTo>
                <a:cubicBezTo>
                  <a:pt x="11960" y="654"/>
                  <a:pt x="11944" y="503"/>
                  <a:pt x="11818" y="468"/>
                </a:cubicBezTo>
                <a:cubicBezTo>
                  <a:pt x="10568" y="132"/>
                  <a:pt x="9284" y="0"/>
                  <a:pt x="7995" y="0"/>
                </a:cubicBezTo>
                <a:close/>
              </a:path>
            </a:pathLst>
          </a:custGeom>
          <a:solidFill>
            <a:schemeClr val="accent2">
              <a:alpha val="50280"/>
            </a:schemeClr>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232" name="Google Shape;232;p9"/>
          <p:cNvSpPr txBox="1"/>
          <p:nvPr>
            <p:ph type="title"/>
          </p:nvPr>
        </p:nvSpPr>
        <p:spPr>
          <a:xfrm>
            <a:off x="3891182" y="9310987"/>
            <a:ext cx="10743000" cy="2834100"/>
          </a:xfrm>
          <a:prstGeom prst="rect">
            <a:avLst/>
          </a:prstGeom>
        </p:spPr>
        <p:txBody>
          <a:bodyPr anchorCtr="0" anchor="b" bIns="341325" lIns="341325" spcFirstLastPara="1" rIns="341325" wrap="square" tIns="341325">
            <a:noAutofit/>
          </a:bodyPr>
          <a:lstStyle>
            <a:lvl1pPr lvl="0" algn="ctr">
              <a:spcBef>
                <a:spcPts val="0"/>
              </a:spcBef>
              <a:spcAft>
                <a:spcPts val="0"/>
              </a:spcAft>
              <a:buSzPts val="15700"/>
              <a:buNone/>
              <a:defRPr sz="15700"/>
            </a:lvl1pPr>
            <a:lvl2pPr lvl="1" algn="ctr">
              <a:spcBef>
                <a:spcPts val="0"/>
              </a:spcBef>
              <a:spcAft>
                <a:spcPts val="0"/>
              </a:spcAft>
              <a:buSzPts val="15700"/>
              <a:buNone/>
              <a:defRPr sz="15700"/>
            </a:lvl2pPr>
            <a:lvl3pPr lvl="2" algn="ctr">
              <a:spcBef>
                <a:spcPts val="0"/>
              </a:spcBef>
              <a:spcAft>
                <a:spcPts val="0"/>
              </a:spcAft>
              <a:buSzPts val="15700"/>
              <a:buNone/>
              <a:defRPr sz="15700"/>
            </a:lvl3pPr>
            <a:lvl4pPr lvl="3" algn="ctr">
              <a:spcBef>
                <a:spcPts val="0"/>
              </a:spcBef>
              <a:spcAft>
                <a:spcPts val="0"/>
              </a:spcAft>
              <a:buSzPts val="15700"/>
              <a:buNone/>
              <a:defRPr sz="15700"/>
            </a:lvl4pPr>
            <a:lvl5pPr lvl="4" algn="ctr">
              <a:spcBef>
                <a:spcPts val="0"/>
              </a:spcBef>
              <a:spcAft>
                <a:spcPts val="0"/>
              </a:spcAft>
              <a:buSzPts val="15700"/>
              <a:buNone/>
              <a:defRPr sz="15700"/>
            </a:lvl5pPr>
            <a:lvl6pPr lvl="5" algn="ctr">
              <a:spcBef>
                <a:spcPts val="0"/>
              </a:spcBef>
              <a:spcAft>
                <a:spcPts val="0"/>
              </a:spcAft>
              <a:buSzPts val="15700"/>
              <a:buNone/>
              <a:defRPr sz="15700"/>
            </a:lvl6pPr>
            <a:lvl7pPr lvl="6" algn="ctr">
              <a:spcBef>
                <a:spcPts val="0"/>
              </a:spcBef>
              <a:spcAft>
                <a:spcPts val="0"/>
              </a:spcAft>
              <a:buSzPts val="15700"/>
              <a:buNone/>
              <a:defRPr sz="15700"/>
            </a:lvl7pPr>
            <a:lvl8pPr lvl="7" algn="ctr">
              <a:spcBef>
                <a:spcPts val="0"/>
              </a:spcBef>
              <a:spcAft>
                <a:spcPts val="0"/>
              </a:spcAft>
              <a:buSzPts val="15700"/>
              <a:buNone/>
              <a:defRPr sz="15700"/>
            </a:lvl8pPr>
            <a:lvl9pPr lvl="8" algn="ctr">
              <a:spcBef>
                <a:spcPts val="0"/>
              </a:spcBef>
              <a:spcAft>
                <a:spcPts val="0"/>
              </a:spcAft>
              <a:buSzPts val="15700"/>
              <a:buNone/>
              <a:defRPr sz="15700"/>
            </a:lvl9pPr>
          </a:lstStyle>
          <a:p/>
        </p:txBody>
      </p:sp>
      <p:sp>
        <p:nvSpPr>
          <p:cNvPr id="233" name="Google Shape;233;p9"/>
          <p:cNvSpPr txBox="1"/>
          <p:nvPr>
            <p:ph idx="1" type="body"/>
          </p:nvPr>
        </p:nvSpPr>
        <p:spPr>
          <a:xfrm>
            <a:off x="17062960" y="7555200"/>
            <a:ext cx="12744900" cy="6835200"/>
          </a:xfrm>
          <a:prstGeom prst="rect">
            <a:avLst/>
          </a:prstGeom>
        </p:spPr>
        <p:txBody>
          <a:bodyPr anchorCtr="0" anchor="ctr" bIns="341325" lIns="341325" spcFirstLastPara="1" rIns="341325" wrap="square" tIns="341325">
            <a:noAutofit/>
          </a:bodyPr>
          <a:lstStyle>
            <a:lvl1pPr indent="-514350" lvl="0" marL="457200" rtl="0" algn="ctr">
              <a:lnSpc>
                <a:spcPct val="100000"/>
              </a:lnSpc>
              <a:spcBef>
                <a:spcPts val="0"/>
              </a:spcBef>
              <a:spcAft>
                <a:spcPts val="0"/>
              </a:spcAft>
              <a:buSzPts val="4500"/>
              <a:buFont typeface="Raleway SemiBold"/>
              <a:buChar char="●"/>
              <a:defRPr sz="6700">
                <a:latin typeface="Raleway SemiBold"/>
                <a:ea typeface="Raleway SemiBold"/>
                <a:cs typeface="Raleway SemiBold"/>
                <a:sym typeface="Raleway SemiBold"/>
              </a:defRPr>
            </a:lvl1pPr>
            <a:lvl2pPr indent="-514350" lvl="1" marL="914400" rtl="0">
              <a:lnSpc>
                <a:spcPct val="100000"/>
              </a:lnSpc>
              <a:spcBef>
                <a:spcPts val="0"/>
              </a:spcBef>
              <a:spcAft>
                <a:spcPts val="0"/>
              </a:spcAft>
              <a:buSzPts val="4500"/>
              <a:buFont typeface="Raleway SemiBold"/>
              <a:buChar char="○"/>
              <a:defRPr sz="4500">
                <a:latin typeface="Raleway SemiBold"/>
                <a:ea typeface="Raleway SemiBold"/>
                <a:cs typeface="Raleway SemiBold"/>
                <a:sym typeface="Raleway SemiBold"/>
              </a:defRPr>
            </a:lvl2pPr>
            <a:lvl3pPr indent="-514350" lvl="2" marL="1371600" rtl="0">
              <a:lnSpc>
                <a:spcPct val="100000"/>
              </a:lnSpc>
              <a:spcBef>
                <a:spcPts val="0"/>
              </a:spcBef>
              <a:spcAft>
                <a:spcPts val="0"/>
              </a:spcAft>
              <a:buSzPts val="4500"/>
              <a:buFont typeface="Raleway SemiBold"/>
              <a:buChar char="■"/>
              <a:defRPr sz="4500">
                <a:latin typeface="Raleway SemiBold"/>
                <a:ea typeface="Raleway SemiBold"/>
                <a:cs typeface="Raleway SemiBold"/>
                <a:sym typeface="Raleway SemiBold"/>
              </a:defRPr>
            </a:lvl3pPr>
            <a:lvl4pPr indent="-514350" lvl="3" marL="1828800" rtl="0">
              <a:lnSpc>
                <a:spcPct val="100000"/>
              </a:lnSpc>
              <a:spcBef>
                <a:spcPts val="0"/>
              </a:spcBef>
              <a:spcAft>
                <a:spcPts val="0"/>
              </a:spcAft>
              <a:buSzPts val="4500"/>
              <a:buFont typeface="Raleway SemiBold"/>
              <a:buChar char="●"/>
              <a:defRPr sz="4500">
                <a:latin typeface="Raleway SemiBold"/>
                <a:ea typeface="Raleway SemiBold"/>
                <a:cs typeface="Raleway SemiBold"/>
                <a:sym typeface="Raleway SemiBold"/>
              </a:defRPr>
            </a:lvl4pPr>
            <a:lvl5pPr indent="-514350" lvl="4" marL="2286000" rtl="0">
              <a:lnSpc>
                <a:spcPct val="100000"/>
              </a:lnSpc>
              <a:spcBef>
                <a:spcPts val="0"/>
              </a:spcBef>
              <a:spcAft>
                <a:spcPts val="0"/>
              </a:spcAft>
              <a:buSzPts val="4500"/>
              <a:buFont typeface="Raleway SemiBold"/>
              <a:buChar char="○"/>
              <a:defRPr sz="4500">
                <a:latin typeface="Raleway SemiBold"/>
                <a:ea typeface="Raleway SemiBold"/>
                <a:cs typeface="Raleway SemiBold"/>
                <a:sym typeface="Raleway SemiBold"/>
              </a:defRPr>
            </a:lvl5pPr>
            <a:lvl6pPr indent="-514350" lvl="5" marL="2743200" rtl="0">
              <a:lnSpc>
                <a:spcPct val="100000"/>
              </a:lnSpc>
              <a:spcBef>
                <a:spcPts val="0"/>
              </a:spcBef>
              <a:spcAft>
                <a:spcPts val="0"/>
              </a:spcAft>
              <a:buSzPts val="4500"/>
              <a:buFont typeface="Raleway SemiBold"/>
              <a:buChar char="■"/>
              <a:defRPr sz="4500">
                <a:latin typeface="Raleway SemiBold"/>
                <a:ea typeface="Raleway SemiBold"/>
                <a:cs typeface="Raleway SemiBold"/>
                <a:sym typeface="Raleway SemiBold"/>
              </a:defRPr>
            </a:lvl6pPr>
            <a:lvl7pPr indent="-514350" lvl="6" marL="3200400" rtl="0">
              <a:lnSpc>
                <a:spcPct val="100000"/>
              </a:lnSpc>
              <a:spcBef>
                <a:spcPts val="0"/>
              </a:spcBef>
              <a:spcAft>
                <a:spcPts val="0"/>
              </a:spcAft>
              <a:buSzPts val="4500"/>
              <a:buFont typeface="Raleway SemiBold"/>
              <a:buChar char="●"/>
              <a:defRPr sz="4500">
                <a:latin typeface="Raleway SemiBold"/>
                <a:ea typeface="Raleway SemiBold"/>
                <a:cs typeface="Raleway SemiBold"/>
                <a:sym typeface="Raleway SemiBold"/>
              </a:defRPr>
            </a:lvl7pPr>
            <a:lvl8pPr indent="-514350" lvl="7" marL="3657600" rtl="0">
              <a:lnSpc>
                <a:spcPct val="100000"/>
              </a:lnSpc>
              <a:spcBef>
                <a:spcPts val="0"/>
              </a:spcBef>
              <a:spcAft>
                <a:spcPts val="0"/>
              </a:spcAft>
              <a:buSzPts val="4500"/>
              <a:buFont typeface="Raleway SemiBold"/>
              <a:buChar char="○"/>
              <a:defRPr sz="4500">
                <a:latin typeface="Raleway SemiBold"/>
                <a:ea typeface="Raleway SemiBold"/>
                <a:cs typeface="Raleway SemiBold"/>
                <a:sym typeface="Raleway SemiBold"/>
              </a:defRPr>
            </a:lvl8pPr>
            <a:lvl9pPr indent="-514350" lvl="8" marL="4114800" rtl="0">
              <a:lnSpc>
                <a:spcPct val="100000"/>
              </a:lnSpc>
              <a:spcBef>
                <a:spcPts val="0"/>
              </a:spcBef>
              <a:spcAft>
                <a:spcPts val="0"/>
              </a:spcAft>
              <a:buSzPts val="4500"/>
              <a:buFont typeface="Raleway SemiBold"/>
              <a:buChar char="■"/>
              <a:defRPr sz="4500">
                <a:latin typeface="Raleway SemiBold"/>
                <a:ea typeface="Raleway SemiBold"/>
                <a:cs typeface="Raleway SemiBold"/>
                <a:sym typeface="Raleway SemiBold"/>
              </a:defRPr>
            </a:lvl9pPr>
          </a:lstStyle>
          <a:p/>
        </p:txBody>
      </p:sp>
      <p:sp>
        <p:nvSpPr>
          <p:cNvPr id="234" name="Google Shape;234;p9"/>
          <p:cNvSpPr txBox="1"/>
          <p:nvPr>
            <p:ph idx="2" type="title"/>
          </p:nvPr>
        </p:nvSpPr>
        <p:spPr>
          <a:xfrm>
            <a:off x="12196440" y="3238195"/>
            <a:ext cx="8525700" cy="2457600"/>
          </a:xfrm>
          <a:prstGeom prst="rect">
            <a:avLst/>
          </a:prstGeom>
        </p:spPr>
        <p:txBody>
          <a:bodyPr anchorCtr="0" anchor="t" bIns="341325" lIns="341325" spcFirstLastPara="1" rIns="341325" wrap="square" tIns="341325">
            <a:noAutofit/>
          </a:bodyPr>
          <a:lstStyle>
            <a:lvl1pPr lvl="0" rtl="0" algn="ctr">
              <a:spcBef>
                <a:spcPts val="0"/>
              </a:spcBef>
              <a:spcAft>
                <a:spcPts val="0"/>
              </a:spcAft>
              <a:buClr>
                <a:schemeClr val="dk1"/>
              </a:buClr>
              <a:buSzPts val="10500"/>
              <a:buNone/>
              <a:defRPr sz="7800">
                <a:solidFill>
                  <a:schemeClr val="dk1"/>
                </a:solidFill>
              </a:defRPr>
            </a:lvl1pPr>
            <a:lvl2pPr lvl="1" rtl="0">
              <a:spcBef>
                <a:spcPts val="0"/>
              </a:spcBef>
              <a:spcAft>
                <a:spcPts val="0"/>
              </a:spcAft>
              <a:buClr>
                <a:schemeClr val="dk1"/>
              </a:buClr>
              <a:buSzPts val="10500"/>
              <a:buNone/>
              <a:defRPr>
                <a:solidFill>
                  <a:schemeClr val="dk1"/>
                </a:solidFill>
              </a:defRPr>
            </a:lvl2pPr>
            <a:lvl3pPr lvl="2" rtl="0">
              <a:spcBef>
                <a:spcPts val="0"/>
              </a:spcBef>
              <a:spcAft>
                <a:spcPts val="0"/>
              </a:spcAft>
              <a:buClr>
                <a:schemeClr val="dk1"/>
              </a:buClr>
              <a:buSzPts val="10500"/>
              <a:buNone/>
              <a:defRPr>
                <a:solidFill>
                  <a:schemeClr val="dk1"/>
                </a:solidFill>
              </a:defRPr>
            </a:lvl3pPr>
            <a:lvl4pPr lvl="3" rtl="0">
              <a:spcBef>
                <a:spcPts val="0"/>
              </a:spcBef>
              <a:spcAft>
                <a:spcPts val="0"/>
              </a:spcAft>
              <a:buClr>
                <a:schemeClr val="dk1"/>
              </a:buClr>
              <a:buSzPts val="10500"/>
              <a:buNone/>
              <a:defRPr>
                <a:solidFill>
                  <a:schemeClr val="dk1"/>
                </a:solidFill>
              </a:defRPr>
            </a:lvl4pPr>
            <a:lvl5pPr lvl="4" rtl="0">
              <a:spcBef>
                <a:spcPts val="0"/>
              </a:spcBef>
              <a:spcAft>
                <a:spcPts val="0"/>
              </a:spcAft>
              <a:buClr>
                <a:schemeClr val="dk1"/>
              </a:buClr>
              <a:buSzPts val="10500"/>
              <a:buNone/>
              <a:defRPr>
                <a:solidFill>
                  <a:schemeClr val="dk1"/>
                </a:solidFill>
              </a:defRPr>
            </a:lvl5pPr>
            <a:lvl6pPr lvl="5" rtl="0">
              <a:spcBef>
                <a:spcPts val="0"/>
              </a:spcBef>
              <a:spcAft>
                <a:spcPts val="0"/>
              </a:spcAft>
              <a:buClr>
                <a:schemeClr val="dk1"/>
              </a:buClr>
              <a:buSzPts val="10500"/>
              <a:buNone/>
              <a:defRPr>
                <a:solidFill>
                  <a:schemeClr val="dk1"/>
                </a:solidFill>
              </a:defRPr>
            </a:lvl6pPr>
            <a:lvl7pPr lvl="6" rtl="0">
              <a:spcBef>
                <a:spcPts val="0"/>
              </a:spcBef>
              <a:spcAft>
                <a:spcPts val="0"/>
              </a:spcAft>
              <a:buClr>
                <a:schemeClr val="dk1"/>
              </a:buClr>
              <a:buSzPts val="10500"/>
              <a:buNone/>
              <a:defRPr>
                <a:solidFill>
                  <a:schemeClr val="dk1"/>
                </a:solidFill>
              </a:defRPr>
            </a:lvl7pPr>
            <a:lvl8pPr lvl="7" rtl="0">
              <a:spcBef>
                <a:spcPts val="0"/>
              </a:spcBef>
              <a:spcAft>
                <a:spcPts val="0"/>
              </a:spcAft>
              <a:buClr>
                <a:schemeClr val="dk1"/>
              </a:buClr>
              <a:buSzPts val="10500"/>
              <a:buNone/>
              <a:defRPr>
                <a:solidFill>
                  <a:schemeClr val="dk1"/>
                </a:solidFill>
              </a:defRPr>
            </a:lvl8pPr>
            <a:lvl9pPr lvl="8" rtl="0">
              <a:spcBef>
                <a:spcPts val="0"/>
              </a:spcBef>
              <a:spcAft>
                <a:spcPts val="0"/>
              </a:spcAft>
              <a:buClr>
                <a:schemeClr val="dk1"/>
              </a:buClr>
              <a:buSzPts val="10500"/>
              <a:buNone/>
              <a:defRPr>
                <a:solidFill>
                  <a:schemeClr val="dk1"/>
                </a:solidFill>
              </a:defRPr>
            </a:lvl9pPr>
          </a:lstStyle>
          <a:p/>
        </p:txBody>
      </p:sp>
      <p:grpSp>
        <p:nvGrpSpPr>
          <p:cNvPr id="235" name="Google Shape;235;p9"/>
          <p:cNvGrpSpPr/>
          <p:nvPr/>
        </p:nvGrpSpPr>
        <p:grpSpPr>
          <a:xfrm rot="-6164371">
            <a:off x="29915157" y="16734843"/>
            <a:ext cx="937057" cy="732924"/>
            <a:chOff x="1640475" y="1197075"/>
            <a:chExt cx="55475" cy="50250"/>
          </a:xfrm>
        </p:grpSpPr>
        <p:sp>
          <p:nvSpPr>
            <p:cNvPr id="236" name="Google Shape;236;p9"/>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237" name="Google Shape;237;p9"/>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238" name="Google Shape;238;p9"/>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grpSp>
        <p:nvGrpSpPr>
          <p:cNvPr id="239" name="Google Shape;239;p9"/>
          <p:cNvGrpSpPr/>
          <p:nvPr/>
        </p:nvGrpSpPr>
        <p:grpSpPr>
          <a:xfrm rot="-5853882">
            <a:off x="31002151" y="1711437"/>
            <a:ext cx="918097" cy="707614"/>
            <a:chOff x="1640475" y="1197075"/>
            <a:chExt cx="55475" cy="50250"/>
          </a:xfrm>
        </p:grpSpPr>
        <p:sp>
          <p:nvSpPr>
            <p:cNvPr id="240" name="Google Shape;240;p9"/>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241" name="Google Shape;241;p9"/>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242" name="Google Shape;242;p9"/>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243" name="Google Shape;243;p9"/>
          <p:cNvSpPr/>
          <p:nvPr/>
        </p:nvSpPr>
        <p:spPr>
          <a:xfrm rot="-705134">
            <a:off x="24356912" y="20441591"/>
            <a:ext cx="1918707" cy="527287"/>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nvGrpSpPr>
          <p:cNvPr id="244" name="Google Shape;244;p9"/>
          <p:cNvGrpSpPr/>
          <p:nvPr/>
        </p:nvGrpSpPr>
        <p:grpSpPr>
          <a:xfrm rot="-5033755">
            <a:off x="4295669" y="1901672"/>
            <a:ext cx="1041417" cy="800317"/>
            <a:chOff x="1640475" y="1197075"/>
            <a:chExt cx="55475" cy="50250"/>
          </a:xfrm>
        </p:grpSpPr>
        <p:sp>
          <p:nvSpPr>
            <p:cNvPr id="245" name="Google Shape;245;p9"/>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246" name="Google Shape;246;p9"/>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247" name="Google Shape;247;p9"/>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grpSp>
        <p:nvGrpSpPr>
          <p:cNvPr id="248" name="Google Shape;248;p9"/>
          <p:cNvGrpSpPr/>
          <p:nvPr/>
        </p:nvGrpSpPr>
        <p:grpSpPr>
          <a:xfrm rot="-5400106">
            <a:off x="5031120" y="18821108"/>
            <a:ext cx="1794894" cy="1371780"/>
            <a:chOff x="1640475" y="1197075"/>
            <a:chExt cx="55475" cy="50250"/>
          </a:xfrm>
        </p:grpSpPr>
        <p:sp>
          <p:nvSpPr>
            <p:cNvPr id="249" name="Google Shape;249;p9"/>
            <p:cNvSpPr/>
            <p:nvPr/>
          </p:nvSpPr>
          <p:spPr>
            <a:xfrm>
              <a:off x="1671500" y="1229475"/>
              <a:ext cx="24450" cy="17850"/>
            </a:xfrm>
            <a:custGeom>
              <a:rect b="b" l="l" r="r" t="t"/>
              <a:pathLst>
                <a:path extrusionOk="0" h="714" w="978">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250" name="Google Shape;250;p9"/>
            <p:cNvSpPr/>
            <p:nvPr/>
          </p:nvSpPr>
          <p:spPr>
            <a:xfrm>
              <a:off x="1640475" y="1224000"/>
              <a:ext cx="24450" cy="17850"/>
            </a:xfrm>
            <a:custGeom>
              <a:rect b="b" l="l" r="r" t="t"/>
              <a:pathLst>
                <a:path extrusionOk="0" h="714" w="978">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251" name="Google Shape;251;p9"/>
            <p:cNvSpPr/>
            <p:nvPr/>
          </p:nvSpPr>
          <p:spPr>
            <a:xfrm>
              <a:off x="1655775" y="1197075"/>
              <a:ext cx="24425" cy="17875"/>
            </a:xfrm>
            <a:custGeom>
              <a:rect b="b" l="l" r="r" t="t"/>
              <a:pathLst>
                <a:path extrusionOk="0" h="715" w="977">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grpSp>
      <p:sp>
        <p:nvSpPr>
          <p:cNvPr id="252" name="Google Shape;252;p9"/>
          <p:cNvSpPr/>
          <p:nvPr/>
        </p:nvSpPr>
        <p:spPr>
          <a:xfrm flipH="1" rot="2133421">
            <a:off x="-414845" y="14668355"/>
            <a:ext cx="2309937" cy="3915567"/>
          </a:xfrm>
          <a:custGeom>
            <a:rect b="b" l="l" r="r" t="t"/>
            <a:pathLst>
              <a:path extrusionOk="0" h="22473" w="14343">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253" name="Google Shape;253;p9"/>
          <p:cNvSpPr/>
          <p:nvPr/>
        </p:nvSpPr>
        <p:spPr>
          <a:xfrm rot="-3532152">
            <a:off x="801062" y="3471744"/>
            <a:ext cx="2147231" cy="476484"/>
          </a:xfrm>
          <a:custGeom>
            <a:rect b="b" l="l" r="r" t="t"/>
            <a:pathLst>
              <a:path extrusionOk="0" h="1733" w="7397">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54" name="Shape 254"/>
        <p:cNvGrpSpPr/>
        <p:nvPr/>
      </p:nvGrpSpPr>
      <p:grpSpPr>
        <a:xfrm>
          <a:off x="0" y="0"/>
          <a:ext cx="0" cy="0"/>
          <a:chOff x="0" y="0"/>
          <a:chExt cx="0" cy="0"/>
        </a:xfrm>
      </p:grpSpPr>
      <p:sp>
        <p:nvSpPr>
          <p:cNvPr id="255" name="Google Shape;255;p10"/>
          <p:cNvSpPr/>
          <p:nvPr>
            <p:ph idx="2" type="pic"/>
          </p:nvPr>
        </p:nvSpPr>
        <p:spPr>
          <a:xfrm>
            <a:off x="0" y="0"/>
            <a:ext cx="32918400" cy="21945600"/>
          </a:xfrm>
          <a:prstGeom prst="rect">
            <a:avLst/>
          </a:prstGeom>
          <a:noFill/>
          <a:ln>
            <a:noFill/>
          </a:ln>
        </p:spPr>
      </p:sp>
      <p:sp>
        <p:nvSpPr>
          <p:cNvPr id="256" name="Google Shape;256;p10"/>
          <p:cNvSpPr txBox="1"/>
          <p:nvPr>
            <p:ph type="title"/>
          </p:nvPr>
        </p:nvSpPr>
        <p:spPr>
          <a:xfrm>
            <a:off x="2958030" y="15820693"/>
            <a:ext cx="10372500" cy="3088500"/>
          </a:xfrm>
          <a:prstGeom prst="rect">
            <a:avLst/>
          </a:prstGeom>
        </p:spPr>
        <p:txBody>
          <a:bodyPr anchorCtr="0" anchor="t" bIns="341325" lIns="341325" spcFirstLastPara="1" rIns="341325" wrap="square" tIns="341325">
            <a:noAutofit/>
          </a:bodyPr>
          <a:lstStyle>
            <a:lvl1pPr lvl="0" rtl="0" algn="ctr">
              <a:spcBef>
                <a:spcPts val="0"/>
              </a:spcBef>
              <a:spcAft>
                <a:spcPts val="0"/>
              </a:spcAft>
              <a:buClr>
                <a:schemeClr val="dk1"/>
              </a:buClr>
              <a:buSzPts val="10500"/>
              <a:buNone/>
              <a:defRPr sz="7800">
                <a:solidFill>
                  <a:schemeClr val="dk1"/>
                </a:solidFill>
              </a:defRPr>
            </a:lvl1pPr>
            <a:lvl2pPr lvl="1" rtl="0">
              <a:spcBef>
                <a:spcPts val="0"/>
              </a:spcBef>
              <a:spcAft>
                <a:spcPts val="0"/>
              </a:spcAft>
              <a:buClr>
                <a:schemeClr val="dk1"/>
              </a:buClr>
              <a:buSzPts val="10500"/>
              <a:buNone/>
              <a:defRPr>
                <a:solidFill>
                  <a:schemeClr val="dk1"/>
                </a:solidFill>
              </a:defRPr>
            </a:lvl2pPr>
            <a:lvl3pPr lvl="2" rtl="0">
              <a:spcBef>
                <a:spcPts val="0"/>
              </a:spcBef>
              <a:spcAft>
                <a:spcPts val="0"/>
              </a:spcAft>
              <a:buClr>
                <a:schemeClr val="dk1"/>
              </a:buClr>
              <a:buSzPts val="10500"/>
              <a:buNone/>
              <a:defRPr>
                <a:solidFill>
                  <a:schemeClr val="dk1"/>
                </a:solidFill>
              </a:defRPr>
            </a:lvl3pPr>
            <a:lvl4pPr lvl="3" rtl="0">
              <a:spcBef>
                <a:spcPts val="0"/>
              </a:spcBef>
              <a:spcAft>
                <a:spcPts val="0"/>
              </a:spcAft>
              <a:buClr>
                <a:schemeClr val="dk1"/>
              </a:buClr>
              <a:buSzPts val="10500"/>
              <a:buNone/>
              <a:defRPr>
                <a:solidFill>
                  <a:schemeClr val="dk1"/>
                </a:solidFill>
              </a:defRPr>
            </a:lvl4pPr>
            <a:lvl5pPr lvl="4" rtl="0">
              <a:spcBef>
                <a:spcPts val="0"/>
              </a:spcBef>
              <a:spcAft>
                <a:spcPts val="0"/>
              </a:spcAft>
              <a:buClr>
                <a:schemeClr val="dk1"/>
              </a:buClr>
              <a:buSzPts val="10500"/>
              <a:buNone/>
              <a:defRPr>
                <a:solidFill>
                  <a:schemeClr val="dk1"/>
                </a:solidFill>
              </a:defRPr>
            </a:lvl5pPr>
            <a:lvl6pPr lvl="5" rtl="0">
              <a:spcBef>
                <a:spcPts val="0"/>
              </a:spcBef>
              <a:spcAft>
                <a:spcPts val="0"/>
              </a:spcAft>
              <a:buClr>
                <a:schemeClr val="dk1"/>
              </a:buClr>
              <a:buSzPts val="10500"/>
              <a:buNone/>
              <a:defRPr>
                <a:solidFill>
                  <a:schemeClr val="dk1"/>
                </a:solidFill>
              </a:defRPr>
            </a:lvl6pPr>
            <a:lvl7pPr lvl="6" rtl="0">
              <a:spcBef>
                <a:spcPts val="0"/>
              </a:spcBef>
              <a:spcAft>
                <a:spcPts val="0"/>
              </a:spcAft>
              <a:buClr>
                <a:schemeClr val="dk1"/>
              </a:buClr>
              <a:buSzPts val="10500"/>
              <a:buNone/>
              <a:defRPr>
                <a:solidFill>
                  <a:schemeClr val="dk1"/>
                </a:solidFill>
              </a:defRPr>
            </a:lvl7pPr>
            <a:lvl8pPr lvl="7" rtl="0">
              <a:spcBef>
                <a:spcPts val="0"/>
              </a:spcBef>
              <a:spcAft>
                <a:spcPts val="0"/>
              </a:spcAft>
              <a:buClr>
                <a:schemeClr val="dk1"/>
              </a:buClr>
              <a:buSzPts val="10500"/>
              <a:buNone/>
              <a:defRPr>
                <a:solidFill>
                  <a:schemeClr val="dk1"/>
                </a:solidFill>
              </a:defRPr>
            </a:lvl8pPr>
            <a:lvl9pPr lvl="8" rtl="0">
              <a:spcBef>
                <a:spcPts val="0"/>
              </a:spcBef>
              <a:spcAft>
                <a:spcPts val="0"/>
              </a:spcAft>
              <a:buClr>
                <a:schemeClr val="dk1"/>
              </a:buClr>
              <a:buSzPts val="10500"/>
              <a:buNone/>
              <a:defRPr>
                <a:solidFill>
                  <a:schemeClr val="dk1"/>
                </a:solidFill>
              </a:defRPr>
            </a:lvl9pPr>
          </a:lstStyle>
          <a:p/>
        </p:txBody>
      </p:sp>
      <p:sp>
        <p:nvSpPr>
          <p:cNvPr id="257" name="Google Shape;257;p10"/>
          <p:cNvSpPr/>
          <p:nvPr/>
        </p:nvSpPr>
        <p:spPr>
          <a:xfrm>
            <a:off x="20799171" y="-4046852"/>
            <a:ext cx="14805568" cy="11971872"/>
          </a:xfrm>
          <a:custGeom>
            <a:rect b="b" l="l" r="r" t="t"/>
            <a:pathLst>
              <a:path extrusionOk="0" h="113820" w="166828">
                <a:moveTo>
                  <a:pt x="37921" y="1"/>
                </a:moveTo>
                <a:cubicBezTo>
                  <a:pt x="36836" y="1"/>
                  <a:pt x="35541" y="330"/>
                  <a:pt x="34305" y="1407"/>
                </a:cubicBezTo>
                <a:cubicBezTo>
                  <a:pt x="23972" y="10416"/>
                  <a:pt x="8738" y="14467"/>
                  <a:pt x="4398" y="27982"/>
                </a:cubicBezTo>
                <a:cubicBezTo>
                  <a:pt x="0" y="41680"/>
                  <a:pt x="7520" y="58250"/>
                  <a:pt x="21045" y="63486"/>
                </a:cubicBezTo>
                <a:cubicBezTo>
                  <a:pt x="22997" y="64243"/>
                  <a:pt x="25102" y="64731"/>
                  <a:pt x="27186" y="64731"/>
                </a:cubicBezTo>
                <a:cubicBezTo>
                  <a:pt x="28926" y="64731"/>
                  <a:pt x="30652" y="64391"/>
                  <a:pt x="32263" y="63581"/>
                </a:cubicBezTo>
                <a:cubicBezTo>
                  <a:pt x="35432" y="61989"/>
                  <a:pt x="37547" y="59068"/>
                  <a:pt x="39281" y="56069"/>
                </a:cubicBezTo>
                <a:cubicBezTo>
                  <a:pt x="41088" y="52945"/>
                  <a:pt x="42569" y="49589"/>
                  <a:pt x="44777" y="46713"/>
                </a:cubicBezTo>
                <a:cubicBezTo>
                  <a:pt x="46806" y="44071"/>
                  <a:pt x="49700" y="42214"/>
                  <a:pt x="52852" y="41193"/>
                </a:cubicBezTo>
                <a:cubicBezTo>
                  <a:pt x="54502" y="40658"/>
                  <a:pt x="56271" y="40357"/>
                  <a:pt x="58033" y="40357"/>
                </a:cubicBezTo>
                <a:cubicBezTo>
                  <a:pt x="59582" y="40357"/>
                  <a:pt x="61125" y="40589"/>
                  <a:pt x="62577" y="41099"/>
                </a:cubicBezTo>
                <a:cubicBezTo>
                  <a:pt x="65894" y="42264"/>
                  <a:pt x="68169" y="44781"/>
                  <a:pt x="69461" y="48008"/>
                </a:cubicBezTo>
                <a:cubicBezTo>
                  <a:pt x="70920" y="51651"/>
                  <a:pt x="71214" y="55625"/>
                  <a:pt x="72500" y="59321"/>
                </a:cubicBezTo>
                <a:cubicBezTo>
                  <a:pt x="73761" y="62945"/>
                  <a:pt x="76246" y="66870"/>
                  <a:pt x="80098" y="68098"/>
                </a:cubicBezTo>
                <a:cubicBezTo>
                  <a:pt x="80924" y="68361"/>
                  <a:pt x="81738" y="68476"/>
                  <a:pt x="82539" y="68476"/>
                </a:cubicBezTo>
                <a:cubicBezTo>
                  <a:pt x="84915" y="68476"/>
                  <a:pt x="87181" y="67468"/>
                  <a:pt x="89338" y="66338"/>
                </a:cubicBezTo>
                <a:cubicBezTo>
                  <a:pt x="91372" y="65273"/>
                  <a:pt x="93666" y="63918"/>
                  <a:pt x="96008" y="63918"/>
                </a:cubicBezTo>
                <a:cubicBezTo>
                  <a:pt x="96706" y="63918"/>
                  <a:pt x="97408" y="64039"/>
                  <a:pt x="98109" y="64323"/>
                </a:cubicBezTo>
                <a:cubicBezTo>
                  <a:pt x="101824" y="65830"/>
                  <a:pt x="103218" y="70593"/>
                  <a:pt x="104170" y="74096"/>
                </a:cubicBezTo>
                <a:cubicBezTo>
                  <a:pt x="105294" y="78232"/>
                  <a:pt x="106341" y="82392"/>
                  <a:pt x="107639" y="86478"/>
                </a:cubicBezTo>
                <a:cubicBezTo>
                  <a:pt x="110173" y="94464"/>
                  <a:pt x="113842" y="102270"/>
                  <a:pt x="120376" y="107758"/>
                </a:cubicBezTo>
                <a:cubicBezTo>
                  <a:pt x="124773" y="111451"/>
                  <a:pt x="130232" y="113819"/>
                  <a:pt x="135852" y="113819"/>
                </a:cubicBezTo>
                <a:cubicBezTo>
                  <a:pt x="137764" y="113819"/>
                  <a:pt x="139695" y="113545"/>
                  <a:pt x="141609" y="112956"/>
                </a:cubicBezTo>
                <a:cubicBezTo>
                  <a:pt x="148075" y="110966"/>
                  <a:pt x="152915" y="105717"/>
                  <a:pt x="156292" y="100059"/>
                </a:cubicBezTo>
                <a:cubicBezTo>
                  <a:pt x="159974" y="93886"/>
                  <a:pt x="162303" y="87008"/>
                  <a:pt x="164024" y="80059"/>
                </a:cubicBezTo>
                <a:cubicBezTo>
                  <a:pt x="165781" y="72965"/>
                  <a:pt x="166828" y="65469"/>
                  <a:pt x="165704" y="58187"/>
                </a:cubicBezTo>
                <a:cubicBezTo>
                  <a:pt x="164530" y="50572"/>
                  <a:pt x="160681" y="43928"/>
                  <a:pt x="154464" y="39322"/>
                </a:cubicBezTo>
                <a:cubicBezTo>
                  <a:pt x="147232" y="33964"/>
                  <a:pt x="138199" y="31294"/>
                  <a:pt x="129697" y="28706"/>
                </a:cubicBezTo>
                <a:cubicBezTo>
                  <a:pt x="120365" y="25866"/>
                  <a:pt x="110897" y="23505"/>
                  <a:pt x="101432" y="21160"/>
                </a:cubicBezTo>
                <a:cubicBezTo>
                  <a:pt x="82523" y="16474"/>
                  <a:pt x="63390" y="11839"/>
                  <a:pt x="45718" y="3432"/>
                </a:cubicBezTo>
                <a:cubicBezTo>
                  <a:pt x="43955" y="2593"/>
                  <a:pt x="42210" y="1715"/>
                  <a:pt x="40486" y="799"/>
                </a:cubicBezTo>
                <a:cubicBezTo>
                  <a:pt x="40674" y="722"/>
                  <a:pt x="39528" y="1"/>
                  <a:pt x="37921" y="1"/>
                </a:cubicBezTo>
                <a:close/>
              </a:path>
            </a:pathLst>
          </a:cu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39.xml"/><Relationship Id="rId42" Type="http://schemas.openxmlformats.org/officeDocument/2006/relationships/slideLayout" Target="../slideLayouts/slideLayout41.xml"/><Relationship Id="rId41" Type="http://schemas.openxmlformats.org/officeDocument/2006/relationships/slideLayout" Target="../slideLayouts/slideLayout40.xml"/><Relationship Id="rId44" Type="http://schemas.openxmlformats.org/officeDocument/2006/relationships/slideLayout" Target="../slideLayouts/slideLayout43.xml"/><Relationship Id="rId43" Type="http://schemas.openxmlformats.org/officeDocument/2006/relationships/slideLayout" Target="../slideLayouts/slideLayout42.xml"/><Relationship Id="rId46" Type="http://schemas.openxmlformats.org/officeDocument/2006/relationships/slideLayout" Target="../slideLayouts/slideLayout45.xml"/><Relationship Id="rId45" Type="http://schemas.openxmlformats.org/officeDocument/2006/relationships/slideLayout" Target="../slideLayouts/slideLayout44.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48" Type="http://schemas.openxmlformats.org/officeDocument/2006/relationships/slideLayout" Target="../slideLayouts/slideLayout47.xml"/><Relationship Id="rId47" Type="http://schemas.openxmlformats.org/officeDocument/2006/relationships/slideLayout" Target="../slideLayouts/slideLayout46.xml"/><Relationship Id="rId49" Type="http://schemas.openxmlformats.org/officeDocument/2006/relationships/slideLayout" Target="../slideLayouts/slideLayout4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33" Type="http://schemas.openxmlformats.org/officeDocument/2006/relationships/slideLayout" Target="../slideLayouts/slideLayout32.xml"/><Relationship Id="rId32" Type="http://schemas.openxmlformats.org/officeDocument/2006/relationships/slideLayout" Target="../slideLayouts/slideLayout31.xml"/><Relationship Id="rId35" Type="http://schemas.openxmlformats.org/officeDocument/2006/relationships/slideLayout" Target="../slideLayouts/slideLayout34.xml"/><Relationship Id="rId34" Type="http://schemas.openxmlformats.org/officeDocument/2006/relationships/slideLayout" Target="../slideLayouts/slideLayout33.xml"/><Relationship Id="rId37" Type="http://schemas.openxmlformats.org/officeDocument/2006/relationships/slideLayout" Target="../slideLayouts/slideLayout36.xml"/><Relationship Id="rId36" Type="http://schemas.openxmlformats.org/officeDocument/2006/relationships/slideLayout" Target="../slideLayouts/slideLayout35.xml"/><Relationship Id="rId39" Type="http://schemas.openxmlformats.org/officeDocument/2006/relationships/slideLayout" Target="../slideLayouts/slideLayout38.xml"/><Relationship Id="rId38" Type="http://schemas.openxmlformats.org/officeDocument/2006/relationships/slideLayout" Target="../slideLayouts/slideLayout37.xml"/><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29" Type="http://schemas.openxmlformats.org/officeDocument/2006/relationships/slideLayout" Target="../slideLayouts/slideLayout28.xml"/><Relationship Id="rId51" Type="http://schemas.openxmlformats.org/officeDocument/2006/relationships/slideLayout" Target="../slideLayouts/slideLayout50.xml"/><Relationship Id="rId50" Type="http://schemas.openxmlformats.org/officeDocument/2006/relationships/slideLayout" Target="../slideLayouts/slideLayout49.xml"/><Relationship Id="rId53" Type="http://schemas.openxmlformats.org/officeDocument/2006/relationships/slideLayout" Target="../slideLayouts/slideLayout52.xml"/><Relationship Id="rId52" Type="http://schemas.openxmlformats.org/officeDocument/2006/relationships/slideLayout" Target="../slideLayouts/slideLayout51.xml"/><Relationship Id="rId11" Type="http://schemas.openxmlformats.org/officeDocument/2006/relationships/slideLayout" Target="../slideLayouts/slideLayout10.xml"/><Relationship Id="rId55" Type="http://schemas.openxmlformats.org/officeDocument/2006/relationships/slideLayout" Target="../slideLayouts/slideLayout54.xml"/><Relationship Id="rId10" Type="http://schemas.openxmlformats.org/officeDocument/2006/relationships/slideLayout" Target="../slideLayouts/slideLayout9.xml"/><Relationship Id="rId54" Type="http://schemas.openxmlformats.org/officeDocument/2006/relationships/slideLayout" Target="../slideLayouts/slideLayout53.xml"/><Relationship Id="rId13" Type="http://schemas.openxmlformats.org/officeDocument/2006/relationships/slideLayout" Target="../slideLayouts/slideLayout12.xml"/><Relationship Id="rId57" Type="http://schemas.openxmlformats.org/officeDocument/2006/relationships/theme" Target="../theme/theme1.xml"/><Relationship Id="rId12" Type="http://schemas.openxmlformats.org/officeDocument/2006/relationships/slideLayout" Target="../slideLayouts/slideLayout11.xml"/><Relationship Id="rId56" Type="http://schemas.openxmlformats.org/officeDocument/2006/relationships/slideLayout" Target="../slideLayouts/slideLayout55.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122120" y="1898773"/>
            <a:ext cx="30674400" cy="2443500"/>
          </a:xfrm>
          <a:prstGeom prst="rect">
            <a:avLst/>
          </a:prstGeom>
          <a:noFill/>
          <a:ln>
            <a:noFill/>
          </a:ln>
        </p:spPr>
        <p:txBody>
          <a:bodyPr anchorCtr="0" anchor="t" bIns="341325" lIns="341325" spcFirstLastPara="1" rIns="341325" wrap="square" tIns="341325">
            <a:noAutofit/>
          </a:bodyPr>
          <a:lstStyle>
            <a:lvl1pPr lvl="0" rtl="0">
              <a:spcBef>
                <a:spcPts val="0"/>
              </a:spcBef>
              <a:spcAft>
                <a:spcPts val="0"/>
              </a:spcAft>
              <a:buClr>
                <a:schemeClr val="dk1"/>
              </a:buClr>
              <a:buSzPts val="10500"/>
              <a:buFont typeface="Gloria Hallelujah"/>
              <a:buNone/>
              <a:defRPr sz="10500">
                <a:solidFill>
                  <a:schemeClr val="dk1"/>
                </a:solidFill>
                <a:latin typeface="Gloria Hallelujah"/>
                <a:ea typeface="Gloria Hallelujah"/>
                <a:cs typeface="Gloria Hallelujah"/>
                <a:sym typeface="Gloria Hallelujah"/>
              </a:defRPr>
            </a:lvl1pPr>
            <a:lvl2pPr lvl="1" rtl="0">
              <a:spcBef>
                <a:spcPts val="0"/>
              </a:spcBef>
              <a:spcAft>
                <a:spcPts val="0"/>
              </a:spcAft>
              <a:buClr>
                <a:schemeClr val="dk1"/>
              </a:buClr>
              <a:buSzPts val="10500"/>
              <a:buFont typeface="Fira Sans Extra Condensed"/>
              <a:buNone/>
              <a:defRPr sz="10500">
                <a:solidFill>
                  <a:schemeClr val="dk1"/>
                </a:solidFill>
                <a:latin typeface="Fira Sans Extra Condensed"/>
                <a:ea typeface="Fira Sans Extra Condensed"/>
                <a:cs typeface="Fira Sans Extra Condensed"/>
                <a:sym typeface="Fira Sans Extra Condensed"/>
              </a:defRPr>
            </a:lvl2pPr>
            <a:lvl3pPr lvl="2" rtl="0">
              <a:spcBef>
                <a:spcPts val="0"/>
              </a:spcBef>
              <a:spcAft>
                <a:spcPts val="0"/>
              </a:spcAft>
              <a:buClr>
                <a:schemeClr val="dk1"/>
              </a:buClr>
              <a:buSzPts val="10500"/>
              <a:buFont typeface="Fira Sans Extra Condensed"/>
              <a:buNone/>
              <a:defRPr sz="10500">
                <a:solidFill>
                  <a:schemeClr val="dk1"/>
                </a:solidFill>
                <a:latin typeface="Fira Sans Extra Condensed"/>
                <a:ea typeface="Fira Sans Extra Condensed"/>
                <a:cs typeface="Fira Sans Extra Condensed"/>
                <a:sym typeface="Fira Sans Extra Condensed"/>
              </a:defRPr>
            </a:lvl3pPr>
            <a:lvl4pPr lvl="3" rtl="0">
              <a:spcBef>
                <a:spcPts val="0"/>
              </a:spcBef>
              <a:spcAft>
                <a:spcPts val="0"/>
              </a:spcAft>
              <a:buClr>
                <a:schemeClr val="dk1"/>
              </a:buClr>
              <a:buSzPts val="10500"/>
              <a:buFont typeface="Fira Sans Extra Condensed"/>
              <a:buNone/>
              <a:defRPr sz="10500">
                <a:solidFill>
                  <a:schemeClr val="dk1"/>
                </a:solidFill>
                <a:latin typeface="Fira Sans Extra Condensed"/>
                <a:ea typeface="Fira Sans Extra Condensed"/>
                <a:cs typeface="Fira Sans Extra Condensed"/>
                <a:sym typeface="Fira Sans Extra Condensed"/>
              </a:defRPr>
            </a:lvl4pPr>
            <a:lvl5pPr lvl="4" rtl="0">
              <a:spcBef>
                <a:spcPts val="0"/>
              </a:spcBef>
              <a:spcAft>
                <a:spcPts val="0"/>
              </a:spcAft>
              <a:buClr>
                <a:schemeClr val="dk1"/>
              </a:buClr>
              <a:buSzPts val="10500"/>
              <a:buFont typeface="Fira Sans Extra Condensed"/>
              <a:buNone/>
              <a:defRPr sz="10500">
                <a:solidFill>
                  <a:schemeClr val="dk1"/>
                </a:solidFill>
                <a:latin typeface="Fira Sans Extra Condensed"/>
                <a:ea typeface="Fira Sans Extra Condensed"/>
                <a:cs typeface="Fira Sans Extra Condensed"/>
                <a:sym typeface="Fira Sans Extra Condensed"/>
              </a:defRPr>
            </a:lvl5pPr>
            <a:lvl6pPr lvl="5" rtl="0">
              <a:spcBef>
                <a:spcPts val="0"/>
              </a:spcBef>
              <a:spcAft>
                <a:spcPts val="0"/>
              </a:spcAft>
              <a:buClr>
                <a:schemeClr val="dk1"/>
              </a:buClr>
              <a:buSzPts val="10500"/>
              <a:buFont typeface="Fira Sans Extra Condensed"/>
              <a:buNone/>
              <a:defRPr sz="10500">
                <a:solidFill>
                  <a:schemeClr val="dk1"/>
                </a:solidFill>
                <a:latin typeface="Fira Sans Extra Condensed"/>
                <a:ea typeface="Fira Sans Extra Condensed"/>
                <a:cs typeface="Fira Sans Extra Condensed"/>
                <a:sym typeface="Fira Sans Extra Condensed"/>
              </a:defRPr>
            </a:lvl6pPr>
            <a:lvl7pPr lvl="6" rtl="0">
              <a:spcBef>
                <a:spcPts val="0"/>
              </a:spcBef>
              <a:spcAft>
                <a:spcPts val="0"/>
              </a:spcAft>
              <a:buClr>
                <a:schemeClr val="dk1"/>
              </a:buClr>
              <a:buSzPts val="10500"/>
              <a:buFont typeface="Fira Sans Extra Condensed"/>
              <a:buNone/>
              <a:defRPr sz="10500">
                <a:solidFill>
                  <a:schemeClr val="dk1"/>
                </a:solidFill>
                <a:latin typeface="Fira Sans Extra Condensed"/>
                <a:ea typeface="Fira Sans Extra Condensed"/>
                <a:cs typeface="Fira Sans Extra Condensed"/>
                <a:sym typeface="Fira Sans Extra Condensed"/>
              </a:defRPr>
            </a:lvl7pPr>
            <a:lvl8pPr lvl="7" rtl="0">
              <a:spcBef>
                <a:spcPts val="0"/>
              </a:spcBef>
              <a:spcAft>
                <a:spcPts val="0"/>
              </a:spcAft>
              <a:buClr>
                <a:schemeClr val="dk1"/>
              </a:buClr>
              <a:buSzPts val="10500"/>
              <a:buFont typeface="Fira Sans Extra Condensed"/>
              <a:buNone/>
              <a:defRPr sz="10500">
                <a:solidFill>
                  <a:schemeClr val="dk1"/>
                </a:solidFill>
                <a:latin typeface="Fira Sans Extra Condensed"/>
                <a:ea typeface="Fira Sans Extra Condensed"/>
                <a:cs typeface="Fira Sans Extra Condensed"/>
                <a:sym typeface="Fira Sans Extra Condensed"/>
              </a:defRPr>
            </a:lvl8pPr>
            <a:lvl9pPr lvl="8" rtl="0">
              <a:spcBef>
                <a:spcPts val="0"/>
              </a:spcBef>
              <a:spcAft>
                <a:spcPts val="0"/>
              </a:spcAft>
              <a:buClr>
                <a:schemeClr val="dk1"/>
              </a:buClr>
              <a:buSzPts val="10500"/>
              <a:buFont typeface="Fira Sans Extra Condensed"/>
              <a:buNone/>
              <a:defRPr sz="10500">
                <a:solidFill>
                  <a:schemeClr val="dk1"/>
                </a:solidFill>
                <a:latin typeface="Fira Sans Extra Condensed"/>
                <a:ea typeface="Fira Sans Extra Condensed"/>
                <a:cs typeface="Fira Sans Extra Condensed"/>
                <a:sym typeface="Fira Sans Extra Condensed"/>
              </a:defRPr>
            </a:lvl9pPr>
          </a:lstStyle>
          <a:p/>
        </p:txBody>
      </p:sp>
      <p:sp>
        <p:nvSpPr>
          <p:cNvPr id="7" name="Google Shape;7;p1"/>
          <p:cNvSpPr txBox="1"/>
          <p:nvPr>
            <p:ph idx="1" type="body"/>
          </p:nvPr>
        </p:nvSpPr>
        <p:spPr>
          <a:xfrm>
            <a:off x="1122120" y="4917227"/>
            <a:ext cx="30674400" cy="14576700"/>
          </a:xfrm>
          <a:prstGeom prst="rect">
            <a:avLst/>
          </a:prstGeom>
          <a:noFill/>
          <a:ln>
            <a:noFill/>
          </a:ln>
        </p:spPr>
        <p:txBody>
          <a:bodyPr anchorCtr="0" anchor="t" bIns="341325" lIns="341325" spcFirstLastPara="1" rIns="341325" wrap="square" tIns="341325">
            <a:noAutofit/>
          </a:bodyPr>
          <a:lstStyle>
            <a:lvl1pPr indent="-514350" lvl="0" marL="457200" rtl="0">
              <a:lnSpc>
                <a:spcPct val="100000"/>
              </a:lnSpc>
              <a:spcBef>
                <a:spcPts val="0"/>
              </a:spcBef>
              <a:spcAft>
                <a:spcPts val="0"/>
              </a:spcAft>
              <a:buClr>
                <a:schemeClr val="dk1"/>
              </a:buClr>
              <a:buSzPts val="4500"/>
              <a:buFont typeface="Raleway SemiBold"/>
              <a:buChar char="●"/>
              <a:defRPr sz="4500">
                <a:solidFill>
                  <a:schemeClr val="dk1"/>
                </a:solidFill>
                <a:latin typeface="Raleway SemiBold"/>
                <a:ea typeface="Raleway SemiBold"/>
                <a:cs typeface="Raleway SemiBold"/>
                <a:sym typeface="Raleway SemiBold"/>
              </a:defRPr>
            </a:lvl1pPr>
            <a:lvl2pPr indent="-514350" lvl="1" marL="914400" rtl="0">
              <a:lnSpc>
                <a:spcPct val="100000"/>
              </a:lnSpc>
              <a:spcBef>
                <a:spcPts val="0"/>
              </a:spcBef>
              <a:spcAft>
                <a:spcPts val="0"/>
              </a:spcAft>
              <a:buClr>
                <a:schemeClr val="dk1"/>
              </a:buClr>
              <a:buSzPts val="4500"/>
              <a:buFont typeface="Raleway SemiBold"/>
              <a:buChar char="○"/>
              <a:defRPr sz="4500">
                <a:solidFill>
                  <a:schemeClr val="dk1"/>
                </a:solidFill>
                <a:latin typeface="Raleway SemiBold"/>
                <a:ea typeface="Raleway SemiBold"/>
                <a:cs typeface="Raleway SemiBold"/>
                <a:sym typeface="Raleway SemiBold"/>
              </a:defRPr>
            </a:lvl2pPr>
            <a:lvl3pPr indent="-514350" lvl="2" marL="1371600" rtl="0">
              <a:lnSpc>
                <a:spcPct val="100000"/>
              </a:lnSpc>
              <a:spcBef>
                <a:spcPts val="0"/>
              </a:spcBef>
              <a:spcAft>
                <a:spcPts val="0"/>
              </a:spcAft>
              <a:buClr>
                <a:schemeClr val="dk1"/>
              </a:buClr>
              <a:buSzPts val="4500"/>
              <a:buFont typeface="Raleway SemiBold"/>
              <a:buChar char="■"/>
              <a:defRPr sz="4500">
                <a:solidFill>
                  <a:schemeClr val="dk1"/>
                </a:solidFill>
                <a:latin typeface="Raleway SemiBold"/>
                <a:ea typeface="Raleway SemiBold"/>
                <a:cs typeface="Raleway SemiBold"/>
                <a:sym typeface="Raleway SemiBold"/>
              </a:defRPr>
            </a:lvl3pPr>
            <a:lvl4pPr indent="-514350" lvl="3" marL="1828800" rtl="0">
              <a:lnSpc>
                <a:spcPct val="100000"/>
              </a:lnSpc>
              <a:spcBef>
                <a:spcPts val="0"/>
              </a:spcBef>
              <a:spcAft>
                <a:spcPts val="0"/>
              </a:spcAft>
              <a:buClr>
                <a:schemeClr val="dk1"/>
              </a:buClr>
              <a:buSzPts val="4500"/>
              <a:buFont typeface="Raleway SemiBold"/>
              <a:buChar char="●"/>
              <a:defRPr sz="4500">
                <a:solidFill>
                  <a:schemeClr val="dk1"/>
                </a:solidFill>
                <a:latin typeface="Raleway SemiBold"/>
                <a:ea typeface="Raleway SemiBold"/>
                <a:cs typeface="Raleway SemiBold"/>
                <a:sym typeface="Raleway SemiBold"/>
              </a:defRPr>
            </a:lvl4pPr>
            <a:lvl5pPr indent="-514350" lvl="4" marL="2286000" rtl="0">
              <a:lnSpc>
                <a:spcPct val="100000"/>
              </a:lnSpc>
              <a:spcBef>
                <a:spcPts val="0"/>
              </a:spcBef>
              <a:spcAft>
                <a:spcPts val="0"/>
              </a:spcAft>
              <a:buClr>
                <a:schemeClr val="dk1"/>
              </a:buClr>
              <a:buSzPts val="4500"/>
              <a:buFont typeface="Raleway SemiBold"/>
              <a:buChar char="○"/>
              <a:defRPr sz="4500">
                <a:solidFill>
                  <a:schemeClr val="dk1"/>
                </a:solidFill>
                <a:latin typeface="Raleway SemiBold"/>
                <a:ea typeface="Raleway SemiBold"/>
                <a:cs typeface="Raleway SemiBold"/>
                <a:sym typeface="Raleway SemiBold"/>
              </a:defRPr>
            </a:lvl5pPr>
            <a:lvl6pPr indent="-514350" lvl="5" marL="2743200" rtl="0">
              <a:lnSpc>
                <a:spcPct val="100000"/>
              </a:lnSpc>
              <a:spcBef>
                <a:spcPts val="0"/>
              </a:spcBef>
              <a:spcAft>
                <a:spcPts val="0"/>
              </a:spcAft>
              <a:buClr>
                <a:schemeClr val="dk1"/>
              </a:buClr>
              <a:buSzPts val="4500"/>
              <a:buFont typeface="Raleway SemiBold"/>
              <a:buChar char="■"/>
              <a:defRPr sz="4500">
                <a:solidFill>
                  <a:schemeClr val="dk1"/>
                </a:solidFill>
                <a:latin typeface="Raleway SemiBold"/>
                <a:ea typeface="Raleway SemiBold"/>
                <a:cs typeface="Raleway SemiBold"/>
                <a:sym typeface="Raleway SemiBold"/>
              </a:defRPr>
            </a:lvl6pPr>
            <a:lvl7pPr indent="-514350" lvl="6" marL="3200400" rtl="0">
              <a:lnSpc>
                <a:spcPct val="100000"/>
              </a:lnSpc>
              <a:spcBef>
                <a:spcPts val="0"/>
              </a:spcBef>
              <a:spcAft>
                <a:spcPts val="0"/>
              </a:spcAft>
              <a:buClr>
                <a:schemeClr val="dk1"/>
              </a:buClr>
              <a:buSzPts val="4500"/>
              <a:buFont typeface="Raleway SemiBold"/>
              <a:buChar char="●"/>
              <a:defRPr sz="4500">
                <a:solidFill>
                  <a:schemeClr val="dk1"/>
                </a:solidFill>
                <a:latin typeface="Raleway SemiBold"/>
                <a:ea typeface="Raleway SemiBold"/>
                <a:cs typeface="Raleway SemiBold"/>
                <a:sym typeface="Raleway SemiBold"/>
              </a:defRPr>
            </a:lvl7pPr>
            <a:lvl8pPr indent="-514350" lvl="7" marL="3657600" rtl="0">
              <a:lnSpc>
                <a:spcPct val="100000"/>
              </a:lnSpc>
              <a:spcBef>
                <a:spcPts val="0"/>
              </a:spcBef>
              <a:spcAft>
                <a:spcPts val="0"/>
              </a:spcAft>
              <a:buClr>
                <a:schemeClr val="dk1"/>
              </a:buClr>
              <a:buSzPts val="4500"/>
              <a:buFont typeface="Raleway SemiBold"/>
              <a:buChar char="○"/>
              <a:defRPr sz="4500">
                <a:solidFill>
                  <a:schemeClr val="dk1"/>
                </a:solidFill>
                <a:latin typeface="Raleway SemiBold"/>
                <a:ea typeface="Raleway SemiBold"/>
                <a:cs typeface="Raleway SemiBold"/>
                <a:sym typeface="Raleway SemiBold"/>
              </a:defRPr>
            </a:lvl8pPr>
            <a:lvl9pPr indent="-514350" lvl="8" marL="4114800" rtl="0">
              <a:lnSpc>
                <a:spcPct val="100000"/>
              </a:lnSpc>
              <a:spcBef>
                <a:spcPts val="0"/>
              </a:spcBef>
              <a:spcAft>
                <a:spcPts val="0"/>
              </a:spcAft>
              <a:buClr>
                <a:schemeClr val="dk1"/>
              </a:buClr>
              <a:buSzPts val="4500"/>
              <a:buFont typeface="Raleway SemiBold"/>
              <a:buChar char="■"/>
              <a:defRPr sz="4500">
                <a:solidFill>
                  <a:schemeClr val="dk1"/>
                </a:solidFill>
                <a:latin typeface="Raleway SemiBold"/>
                <a:ea typeface="Raleway SemiBold"/>
                <a:cs typeface="Raleway SemiBold"/>
                <a:sym typeface="Raleway SemiBold"/>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 id="2147483684" r:id="rId38"/>
    <p:sldLayoutId id="2147483685" r:id="rId39"/>
    <p:sldLayoutId id="2147483686" r:id="rId40"/>
    <p:sldLayoutId id="2147483687" r:id="rId41"/>
    <p:sldLayoutId id="2147483688" r:id="rId42"/>
    <p:sldLayoutId id="2147483689" r:id="rId43"/>
    <p:sldLayoutId id="2147483690" r:id="rId44"/>
    <p:sldLayoutId id="2147483691" r:id="rId45"/>
    <p:sldLayoutId id="2147483692" r:id="rId46"/>
    <p:sldLayoutId id="2147483693" r:id="rId47"/>
    <p:sldLayoutId id="2147483694" r:id="rId48"/>
    <p:sldLayoutId id="2147483695" r:id="rId49"/>
    <p:sldLayoutId id="2147483696" r:id="rId50"/>
    <p:sldLayoutId id="2147483697" r:id="rId51"/>
    <p:sldLayoutId id="2147483698" r:id="rId52"/>
    <p:sldLayoutId id="2147483699" r:id="rId53"/>
    <p:sldLayoutId id="2147483700" r:id="rId54"/>
    <p:sldLayoutId id="2147483701" r:id="rId55"/>
    <p:sldLayoutId id="2147483702" r:id="rId5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jpg"/><Relationship Id="rId5" Type="http://schemas.openxmlformats.org/officeDocument/2006/relationships/hyperlink" Target="https://www.jstor.org/stable/26614883" TargetMode="External"/><Relationship Id="rId6" Type="http://schemas.openxmlformats.org/officeDocument/2006/relationships/hyperlink" Target="https://casel.org/the-missing-piece/?view=true"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8" name="Shape 1488"/>
        <p:cNvGrpSpPr/>
        <p:nvPr/>
      </p:nvGrpSpPr>
      <p:grpSpPr>
        <a:xfrm>
          <a:off x="0" y="0"/>
          <a:ext cx="0" cy="0"/>
          <a:chOff x="0" y="0"/>
          <a:chExt cx="0" cy="0"/>
        </a:xfrm>
      </p:grpSpPr>
      <p:sp>
        <p:nvSpPr>
          <p:cNvPr id="1489" name="Google Shape;1489;p57"/>
          <p:cNvSpPr txBox="1"/>
          <p:nvPr>
            <p:ph type="title"/>
          </p:nvPr>
        </p:nvSpPr>
        <p:spPr>
          <a:xfrm>
            <a:off x="7207475" y="-49"/>
            <a:ext cx="17904300" cy="4547400"/>
          </a:xfrm>
          <a:prstGeom prst="rect">
            <a:avLst/>
          </a:prstGeom>
        </p:spPr>
        <p:txBody>
          <a:bodyPr anchorCtr="0" anchor="t" bIns="341325" lIns="341325" spcFirstLastPara="1" rIns="341325" wrap="square" tIns="341325">
            <a:noAutofit/>
          </a:bodyPr>
          <a:lstStyle/>
          <a:p>
            <a:pPr indent="0" lvl="0" marL="0" rtl="0" algn="ctr">
              <a:spcBef>
                <a:spcPts val="0"/>
              </a:spcBef>
              <a:spcAft>
                <a:spcPts val="0"/>
              </a:spcAft>
              <a:buNone/>
            </a:pPr>
            <a:r>
              <a:rPr b="1" lang="en" sz="7500">
                <a:latin typeface="Times New Roman"/>
                <a:ea typeface="Times New Roman"/>
                <a:cs typeface="Times New Roman"/>
                <a:sym typeface="Times New Roman"/>
              </a:rPr>
              <a:t>Integration of Social Emotional Learning (SEL)  in an Elementary Classroom</a:t>
            </a:r>
            <a:endParaRPr b="1" sz="7500">
              <a:latin typeface="Times New Roman"/>
              <a:ea typeface="Times New Roman"/>
              <a:cs typeface="Times New Roman"/>
              <a:sym typeface="Times New Roman"/>
            </a:endParaRPr>
          </a:p>
          <a:p>
            <a:pPr indent="0" lvl="0" marL="0" rtl="0" algn="ctr">
              <a:spcBef>
                <a:spcPts val="0"/>
              </a:spcBef>
              <a:spcAft>
                <a:spcPts val="0"/>
              </a:spcAft>
              <a:buNone/>
            </a:pPr>
            <a:r>
              <a:rPr b="1" lang="en" sz="6000">
                <a:latin typeface="Times New Roman"/>
                <a:ea typeface="Times New Roman"/>
                <a:cs typeface="Times New Roman"/>
                <a:sym typeface="Times New Roman"/>
              </a:rPr>
              <a:t>Rebecca Barr </a:t>
            </a:r>
            <a:endParaRPr b="1" sz="6000">
              <a:latin typeface="Times New Roman"/>
              <a:ea typeface="Times New Roman"/>
              <a:cs typeface="Times New Roman"/>
              <a:sym typeface="Times New Roman"/>
            </a:endParaRPr>
          </a:p>
        </p:txBody>
      </p:sp>
      <p:sp>
        <p:nvSpPr>
          <p:cNvPr id="1490" name="Google Shape;1490;p57"/>
          <p:cNvSpPr txBox="1"/>
          <p:nvPr/>
        </p:nvSpPr>
        <p:spPr>
          <a:xfrm>
            <a:off x="417325" y="1654900"/>
            <a:ext cx="11012700" cy="24147600"/>
          </a:xfrm>
          <a:prstGeom prst="rect">
            <a:avLst/>
          </a:prstGeom>
          <a:noFill/>
          <a:ln>
            <a:noFill/>
          </a:ln>
        </p:spPr>
        <p:txBody>
          <a:bodyPr anchorCtr="0" anchor="t" bIns="341325" lIns="341325" spcFirstLastPara="1" rIns="341325" wrap="square" tIns="341325">
            <a:spAutoFit/>
          </a:bodyPr>
          <a:lstStyle/>
          <a:p>
            <a:pPr indent="0" lvl="0" marL="0" rtl="0" algn="l">
              <a:spcBef>
                <a:spcPts val="0"/>
              </a:spcBef>
              <a:spcAft>
                <a:spcPts val="0"/>
              </a:spcAft>
              <a:buNone/>
            </a:pPr>
            <a:r>
              <a:rPr b="1" lang="en" sz="4000">
                <a:latin typeface="Times New Roman"/>
                <a:ea typeface="Times New Roman"/>
                <a:cs typeface="Times New Roman"/>
                <a:sym typeface="Times New Roman"/>
              </a:rPr>
              <a:t>Background:</a:t>
            </a:r>
            <a:endParaRPr b="1" sz="4000">
              <a:latin typeface="Times New Roman"/>
              <a:ea typeface="Times New Roman"/>
              <a:cs typeface="Times New Roman"/>
              <a:sym typeface="Times New Roman"/>
            </a:endParaRPr>
          </a:p>
          <a:p>
            <a:pPr indent="0" lvl="0" marL="0" rtl="0" algn="l">
              <a:spcBef>
                <a:spcPts val="0"/>
              </a:spcBef>
              <a:spcAft>
                <a:spcPts val="0"/>
              </a:spcAft>
              <a:buNone/>
            </a:pPr>
            <a:r>
              <a:t/>
            </a:r>
            <a:endParaRPr b="1" sz="4000">
              <a:latin typeface="Times New Roman"/>
              <a:ea typeface="Times New Roman"/>
              <a:cs typeface="Times New Roman"/>
              <a:sym typeface="Times New Roman"/>
            </a:endParaRPr>
          </a:p>
          <a:p>
            <a:pPr indent="-482600" lvl="0" marL="457200" rtl="0" algn="l">
              <a:spcBef>
                <a:spcPts val="0"/>
              </a:spcBef>
              <a:spcAft>
                <a:spcPts val="0"/>
              </a:spcAft>
              <a:buSzPts val="4000"/>
              <a:buFont typeface="Times New Roman"/>
              <a:buChar char="★"/>
            </a:pPr>
            <a:r>
              <a:rPr lang="en" sz="4000">
                <a:solidFill>
                  <a:schemeClr val="dk1"/>
                </a:solidFill>
                <a:latin typeface="Times New Roman"/>
                <a:ea typeface="Times New Roman"/>
                <a:cs typeface="Times New Roman"/>
                <a:sym typeface="Times New Roman"/>
              </a:rPr>
              <a:t> It is important to teach SEL </a:t>
            </a:r>
            <a:endParaRPr sz="40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en" sz="4000">
                <a:solidFill>
                  <a:schemeClr val="dk1"/>
                </a:solidFill>
                <a:latin typeface="Times New Roman"/>
                <a:ea typeface="Times New Roman"/>
                <a:cs typeface="Times New Roman"/>
                <a:sym typeface="Times New Roman"/>
              </a:rPr>
              <a:t>→ the skills taught in SEL help </a:t>
            </a:r>
            <a:endParaRPr sz="40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en" sz="4000">
                <a:solidFill>
                  <a:schemeClr val="dk1"/>
                </a:solidFill>
                <a:latin typeface="Times New Roman"/>
                <a:ea typeface="Times New Roman"/>
                <a:cs typeface="Times New Roman"/>
                <a:sym typeface="Times New Roman"/>
              </a:rPr>
              <a:t>students develop healthy</a:t>
            </a:r>
            <a:endParaRPr sz="40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en" sz="4000">
                <a:solidFill>
                  <a:schemeClr val="dk1"/>
                </a:solidFill>
                <a:latin typeface="Times New Roman"/>
                <a:ea typeface="Times New Roman"/>
                <a:cs typeface="Times New Roman"/>
                <a:sym typeface="Times New Roman"/>
              </a:rPr>
              <a:t> relationships, improve students’ </a:t>
            </a:r>
            <a:endParaRPr sz="40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en" sz="4000">
                <a:solidFill>
                  <a:schemeClr val="dk1"/>
                </a:solidFill>
                <a:latin typeface="Times New Roman"/>
                <a:ea typeface="Times New Roman"/>
                <a:cs typeface="Times New Roman"/>
                <a:sym typeface="Times New Roman"/>
              </a:rPr>
              <a:t>academic, mental health, and </a:t>
            </a:r>
            <a:endParaRPr sz="40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en" sz="4000">
                <a:solidFill>
                  <a:schemeClr val="dk1"/>
                </a:solidFill>
                <a:latin typeface="Times New Roman"/>
                <a:ea typeface="Times New Roman"/>
                <a:cs typeface="Times New Roman"/>
                <a:sym typeface="Times New Roman"/>
              </a:rPr>
              <a:t>behavioral outcomes and positively </a:t>
            </a:r>
            <a:endParaRPr sz="40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en" sz="4000">
                <a:solidFill>
                  <a:schemeClr val="dk1"/>
                </a:solidFill>
                <a:latin typeface="Times New Roman"/>
                <a:ea typeface="Times New Roman"/>
                <a:cs typeface="Times New Roman"/>
                <a:sym typeface="Times New Roman"/>
              </a:rPr>
              <a:t>impact classroom climate and</a:t>
            </a:r>
            <a:endParaRPr sz="40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en" sz="4000">
                <a:solidFill>
                  <a:schemeClr val="dk1"/>
                </a:solidFill>
                <a:latin typeface="Times New Roman"/>
                <a:ea typeface="Times New Roman"/>
                <a:cs typeface="Times New Roman"/>
                <a:sym typeface="Times New Roman"/>
              </a:rPr>
              <a:t> teaching practices</a:t>
            </a:r>
            <a:endParaRPr sz="40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sz="4000">
              <a:solidFill>
                <a:schemeClr val="dk1"/>
              </a:solidFill>
              <a:latin typeface="Times New Roman"/>
              <a:ea typeface="Times New Roman"/>
              <a:cs typeface="Times New Roman"/>
              <a:sym typeface="Times New Roman"/>
            </a:endParaRPr>
          </a:p>
          <a:p>
            <a:pPr indent="-482600" lvl="0" marL="457200" rtl="0" algn="l">
              <a:lnSpc>
                <a:spcPct val="100000"/>
              </a:lnSpc>
              <a:spcBef>
                <a:spcPts val="0"/>
              </a:spcBef>
              <a:spcAft>
                <a:spcPts val="0"/>
              </a:spcAft>
              <a:buClr>
                <a:schemeClr val="dk1"/>
              </a:buClr>
              <a:buSzPts val="4000"/>
              <a:buFont typeface="Times New Roman"/>
              <a:buChar char="★"/>
            </a:pPr>
            <a:r>
              <a:rPr lang="en" sz="4000">
                <a:solidFill>
                  <a:schemeClr val="dk1"/>
                </a:solidFill>
                <a:latin typeface="Times New Roman"/>
                <a:ea typeface="Times New Roman"/>
                <a:cs typeface="Times New Roman"/>
                <a:sym typeface="Times New Roman"/>
              </a:rPr>
              <a:t>SEL skills are always needed </a:t>
            </a:r>
            <a:endParaRPr sz="40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en" sz="4000">
                <a:solidFill>
                  <a:schemeClr val="dk1"/>
                </a:solidFill>
                <a:latin typeface="Times New Roman"/>
                <a:ea typeface="Times New Roman"/>
                <a:cs typeface="Times New Roman"/>
                <a:sym typeface="Times New Roman"/>
              </a:rPr>
              <a:t>but these are skills that are learned</a:t>
            </a:r>
            <a:endParaRPr sz="4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4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en" sz="4000">
                <a:latin typeface="Times New Roman"/>
                <a:ea typeface="Times New Roman"/>
                <a:cs typeface="Times New Roman"/>
                <a:sym typeface="Times New Roman"/>
              </a:rPr>
              <a:t>Context:</a:t>
            </a:r>
            <a:endParaRPr b="1" sz="4000">
              <a:latin typeface="Times New Roman"/>
              <a:ea typeface="Times New Roman"/>
              <a:cs typeface="Times New Roman"/>
              <a:sym typeface="Times New Roman"/>
            </a:endParaRPr>
          </a:p>
          <a:p>
            <a:pPr indent="-482600" lvl="0" marL="457200" rtl="0" algn="l">
              <a:lnSpc>
                <a:spcPct val="100000"/>
              </a:lnSpc>
              <a:spcBef>
                <a:spcPts val="0"/>
              </a:spcBef>
              <a:spcAft>
                <a:spcPts val="0"/>
              </a:spcAft>
              <a:buSzPts val="4000"/>
              <a:buFont typeface="Times New Roman"/>
              <a:buChar char="★"/>
            </a:pPr>
            <a:r>
              <a:rPr lang="en" sz="4000">
                <a:solidFill>
                  <a:schemeClr val="dk1"/>
                </a:solidFill>
                <a:latin typeface="Times New Roman"/>
                <a:ea typeface="Times New Roman"/>
                <a:cs typeface="Times New Roman"/>
                <a:sym typeface="Times New Roman"/>
              </a:rPr>
              <a:t> Students in my student teaching </a:t>
            </a:r>
            <a:endParaRPr sz="40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en" sz="4000">
                <a:solidFill>
                  <a:schemeClr val="dk1"/>
                </a:solidFill>
                <a:latin typeface="Times New Roman"/>
                <a:ea typeface="Times New Roman"/>
                <a:cs typeface="Times New Roman"/>
                <a:sym typeface="Times New Roman"/>
              </a:rPr>
              <a:t>placement which is a fifth grade</a:t>
            </a:r>
            <a:endParaRPr sz="40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en" sz="4000">
                <a:solidFill>
                  <a:schemeClr val="dk1"/>
                </a:solidFill>
                <a:latin typeface="Times New Roman"/>
                <a:ea typeface="Times New Roman"/>
                <a:cs typeface="Times New Roman"/>
                <a:sym typeface="Times New Roman"/>
              </a:rPr>
              <a:t> i</a:t>
            </a:r>
            <a:r>
              <a:rPr lang="en" sz="4000">
                <a:solidFill>
                  <a:schemeClr val="dk1"/>
                </a:solidFill>
                <a:latin typeface="Times New Roman"/>
                <a:ea typeface="Times New Roman"/>
                <a:cs typeface="Times New Roman"/>
                <a:sym typeface="Times New Roman"/>
              </a:rPr>
              <a:t>ntegrated</a:t>
            </a:r>
            <a:r>
              <a:rPr lang="en" sz="4000">
                <a:solidFill>
                  <a:schemeClr val="dk1"/>
                </a:solidFill>
                <a:latin typeface="Times New Roman"/>
                <a:ea typeface="Times New Roman"/>
                <a:cs typeface="Times New Roman"/>
                <a:sym typeface="Times New Roman"/>
              </a:rPr>
              <a:t> </a:t>
            </a:r>
            <a:r>
              <a:rPr lang="en" sz="4000">
                <a:solidFill>
                  <a:schemeClr val="dk1"/>
                </a:solidFill>
                <a:latin typeface="Times New Roman"/>
                <a:ea typeface="Times New Roman"/>
                <a:cs typeface="Times New Roman"/>
                <a:sym typeface="Times New Roman"/>
              </a:rPr>
              <a:t>co-taught</a:t>
            </a:r>
            <a:r>
              <a:rPr lang="en" sz="4000">
                <a:solidFill>
                  <a:schemeClr val="dk1"/>
                </a:solidFill>
                <a:latin typeface="Times New Roman"/>
                <a:ea typeface="Times New Roman"/>
                <a:cs typeface="Times New Roman"/>
                <a:sym typeface="Times New Roman"/>
              </a:rPr>
              <a:t> classroom in </a:t>
            </a:r>
            <a:endParaRPr sz="40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en" sz="4000">
                <a:solidFill>
                  <a:schemeClr val="dk1"/>
                </a:solidFill>
                <a:latin typeface="Times New Roman"/>
                <a:ea typeface="Times New Roman"/>
                <a:cs typeface="Times New Roman"/>
                <a:sym typeface="Times New Roman"/>
              </a:rPr>
              <a:t>Geneva</a:t>
            </a:r>
            <a:endParaRPr sz="40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sz="40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b="1" lang="en" sz="4000">
                <a:latin typeface="Times New Roman"/>
                <a:ea typeface="Times New Roman"/>
                <a:cs typeface="Times New Roman"/>
                <a:sym typeface="Times New Roman"/>
              </a:rPr>
              <a:t>Purpose:</a:t>
            </a:r>
            <a:endParaRPr b="1" sz="4000">
              <a:latin typeface="Times New Roman"/>
              <a:ea typeface="Times New Roman"/>
              <a:cs typeface="Times New Roman"/>
              <a:sym typeface="Times New Roman"/>
            </a:endParaRPr>
          </a:p>
          <a:p>
            <a:pPr indent="-482600" lvl="0" marL="457200" rtl="0" algn="l">
              <a:lnSpc>
                <a:spcPct val="100000"/>
              </a:lnSpc>
              <a:spcBef>
                <a:spcPts val="1200"/>
              </a:spcBef>
              <a:spcAft>
                <a:spcPts val="0"/>
              </a:spcAft>
              <a:buClr>
                <a:schemeClr val="dk1"/>
              </a:buClr>
              <a:buSzPts val="4000"/>
              <a:buFont typeface="Times New Roman"/>
              <a:buChar char="★"/>
            </a:pPr>
            <a:r>
              <a:rPr lang="en" sz="4000">
                <a:solidFill>
                  <a:schemeClr val="dk1"/>
                </a:solidFill>
                <a:latin typeface="Times New Roman"/>
                <a:ea typeface="Times New Roman"/>
                <a:cs typeface="Times New Roman"/>
                <a:sym typeface="Times New Roman"/>
              </a:rPr>
              <a:t> </a:t>
            </a:r>
            <a:r>
              <a:rPr lang="en" sz="4000">
                <a:solidFill>
                  <a:schemeClr val="dk1"/>
                </a:solidFill>
                <a:latin typeface="Times New Roman"/>
                <a:ea typeface="Times New Roman"/>
                <a:cs typeface="Times New Roman"/>
                <a:sym typeface="Times New Roman"/>
              </a:rPr>
              <a:t>Oftentimes SEL is embedded into an ELA lesson or situational. Those are important times for SEL to be used but research suggests that SEL is more effective when it is incorporated into the classroom across multiple subjects.</a:t>
            </a:r>
            <a:endParaRPr sz="4000">
              <a:solidFill>
                <a:schemeClr val="dk1"/>
              </a:solidFill>
              <a:latin typeface="Times New Roman"/>
              <a:ea typeface="Times New Roman"/>
              <a:cs typeface="Times New Roman"/>
              <a:sym typeface="Times New Roman"/>
            </a:endParaRPr>
          </a:p>
          <a:p>
            <a:pPr indent="0" lvl="0" marL="0" rtl="0" algn="l">
              <a:lnSpc>
                <a:spcPct val="100000"/>
              </a:lnSpc>
              <a:spcBef>
                <a:spcPts val="1200"/>
              </a:spcBef>
              <a:spcAft>
                <a:spcPts val="0"/>
              </a:spcAft>
              <a:buNone/>
            </a:pPr>
            <a:r>
              <a:t/>
            </a:r>
            <a:endParaRPr sz="4000">
              <a:solidFill>
                <a:schemeClr val="dk1"/>
              </a:solidFill>
              <a:latin typeface="Times New Roman"/>
              <a:ea typeface="Times New Roman"/>
              <a:cs typeface="Times New Roman"/>
              <a:sym typeface="Times New Roman"/>
            </a:endParaRPr>
          </a:p>
          <a:p>
            <a:pPr indent="-482600" lvl="0" marL="457200" rtl="0" algn="l">
              <a:lnSpc>
                <a:spcPct val="100000"/>
              </a:lnSpc>
              <a:spcBef>
                <a:spcPts val="1200"/>
              </a:spcBef>
              <a:spcAft>
                <a:spcPts val="0"/>
              </a:spcAft>
              <a:buClr>
                <a:schemeClr val="dk1"/>
              </a:buClr>
              <a:buSzPts val="4000"/>
              <a:buFont typeface="Times New Roman"/>
              <a:buChar char="★"/>
            </a:pPr>
            <a:r>
              <a:rPr lang="en" sz="4000">
                <a:solidFill>
                  <a:schemeClr val="dk1"/>
                </a:solidFill>
                <a:latin typeface="Times New Roman"/>
                <a:ea typeface="Times New Roman"/>
                <a:cs typeface="Times New Roman"/>
                <a:sym typeface="Times New Roman"/>
              </a:rPr>
              <a:t>The goal of this practitioner inquiry is to find and learn more about methods/ strategies that are used to incorporate SEL into the classroom daily more than just in certain situations that lead to an SEL lesson. </a:t>
            </a:r>
            <a:endParaRPr sz="4000">
              <a:solidFill>
                <a:schemeClr val="dk1"/>
              </a:solidFill>
              <a:latin typeface="Times New Roman"/>
              <a:ea typeface="Times New Roman"/>
              <a:cs typeface="Times New Roman"/>
              <a:sym typeface="Times New Roman"/>
            </a:endParaRPr>
          </a:p>
          <a:p>
            <a:pPr indent="0" lvl="0" marL="0" rtl="0" algn="l">
              <a:lnSpc>
                <a:spcPct val="100000"/>
              </a:lnSpc>
              <a:spcBef>
                <a:spcPts val="1200"/>
              </a:spcBef>
              <a:spcAft>
                <a:spcPts val="0"/>
              </a:spcAft>
              <a:buClr>
                <a:schemeClr val="dk1"/>
              </a:buClr>
              <a:buSzPts val="1100"/>
              <a:buFont typeface="Arial"/>
              <a:buNone/>
            </a:pPr>
            <a:r>
              <a:t/>
            </a:r>
            <a:endParaRPr sz="4500">
              <a:solidFill>
                <a:schemeClr val="dk1"/>
              </a:solidFill>
              <a:latin typeface="Times New Roman"/>
              <a:ea typeface="Times New Roman"/>
              <a:cs typeface="Times New Roman"/>
              <a:sym typeface="Times New Roman"/>
            </a:endParaRPr>
          </a:p>
          <a:p>
            <a:pPr indent="0" lvl="0" marL="0" rtl="0" algn="l">
              <a:lnSpc>
                <a:spcPct val="100000"/>
              </a:lnSpc>
              <a:spcBef>
                <a:spcPts val="1200"/>
              </a:spcBef>
              <a:spcAft>
                <a:spcPts val="0"/>
              </a:spcAft>
              <a:buNone/>
            </a:pPr>
            <a:r>
              <a:t/>
            </a:r>
            <a:endParaRPr sz="4500">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b="1" sz="5200">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b="1" sz="5200">
              <a:latin typeface="Times New Roman"/>
              <a:ea typeface="Times New Roman"/>
              <a:cs typeface="Times New Roman"/>
              <a:sym typeface="Times New Roman"/>
            </a:endParaRPr>
          </a:p>
        </p:txBody>
      </p:sp>
      <p:sp>
        <p:nvSpPr>
          <p:cNvPr id="1491" name="Google Shape;1491;p57"/>
          <p:cNvSpPr txBox="1"/>
          <p:nvPr/>
        </p:nvSpPr>
        <p:spPr>
          <a:xfrm>
            <a:off x="18790325" y="2791725"/>
            <a:ext cx="14442000" cy="13773000"/>
          </a:xfrm>
          <a:prstGeom prst="rect">
            <a:avLst/>
          </a:prstGeom>
          <a:noFill/>
          <a:ln>
            <a:noFill/>
          </a:ln>
        </p:spPr>
        <p:txBody>
          <a:bodyPr anchorCtr="0" anchor="t" bIns="341325" lIns="341325" spcFirstLastPara="1" rIns="341325" wrap="square" tIns="341325">
            <a:spAutoFit/>
          </a:bodyPr>
          <a:lstStyle/>
          <a:p>
            <a:pPr indent="0" lvl="0" marL="0" rtl="0" algn="l">
              <a:spcBef>
                <a:spcPts val="0"/>
              </a:spcBef>
              <a:spcAft>
                <a:spcPts val="0"/>
              </a:spcAft>
              <a:buNone/>
            </a:pPr>
            <a:r>
              <a:rPr b="1" lang="en" sz="4000">
                <a:latin typeface="Times New Roman"/>
                <a:ea typeface="Times New Roman"/>
                <a:cs typeface="Times New Roman"/>
                <a:sym typeface="Times New Roman"/>
              </a:rPr>
              <a:t>Methods:</a:t>
            </a:r>
            <a:endParaRPr b="1" sz="4000">
              <a:latin typeface="Times New Roman"/>
              <a:ea typeface="Times New Roman"/>
              <a:cs typeface="Times New Roman"/>
              <a:sym typeface="Times New Roman"/>
            </a:endParaRPr>
          </a:p>
          <a:p>
            <a:pPr indent="-1104900" lvl="0" marL="1701800" rtl="0" algn="l">
              <a:lnSpc>
                <a:spcPct val="100000"/>
              </a:lnSpc>
              <a:spcBef>
                <a:spcPts val="0"/>
              </a:spcBef>
              <a:spcAft>
                <a:spcPts val="0"/>
              </a:spcAft>
              <a:buSzPts val="4000"/>
              <a:buFont typeface="Times New Roman"/>
              <a:buAutoNum type="arabicPeriod"/>
            </a:pPr>
            <a:r>
              <a:rPr b="1" lang="en" sz="4000">
                <a:latin typeface="Times New Roman"/>
                <a:ea typeface="Times New Roman"/>
                <a:cs typeface="Times New Roman"/>
                <a:sym typeface="Times New Roman"/>
              </a:rPr>
              <a:t>Teacher interviews</a:t>
            </a:r>
            <a:endParaRPr b="1" sz="4000">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en" sz="4000">
                <a:solidFill>
                  <a:schemeClr val="dk1"/>
                </a:solidFill>
                <a:latin typeface="Times New Roman"/>
                <a:ea typeface="Times New Roman"/>
                <a:cs typeface="Times New Roman"/>
                <a:sym typeface="Times New Roman"/>
              </a:rPr>
              <a:t>→ understanding how teachers integrate and understand SEL</a:t>
            </a:r>
            <a:endParaRPr sz="40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sz="40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en" sz="4000">
                <a:solidFill>
                  <a:schemeClr val="dk1"/>
                </a:solidFill>
                <a:latin typeface="Times New Roman"/>
                <a:ea typeface="Times New Roman"/>
                <a:cs typeface="Times New Roman"/>
                <a:sym typeface="Times New Roman"/>
              </a:rPr>
              <a:t>→ the researcher aims to gather detailed responses from the questions asked </a:t>
            </a:r>
            <a:endParaRPr sz="40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sz="4000">
              <a:solidFill>
                <a:schemeClr val="dk1"/>
              </a:solidFill>
              <a:latin typeface="Times New Roman"/>
              <a:ea typeface="Times New Roman"/>
              <a:cs typeface="Times New Roman"/>
              <a:sym typeface="Times New Roman"/>
            </a:endParaRPr>
          </a:p>
          <a:p>
            <a:pPr indent="-1104900" lvl="0" marL="1701800" rtl="0" algn="l">
              <a:lnSpc>
                <a:spcPct val="100000"/>
              </a:lnSpc>
              <a:spcBef>
                <a:spcPts val="0"/>
              </a:spcBef>
              <a:spcAft>
                <a:spcPts val="0"/>
              </a:spcAft>
              <a:buSzPts val="4000"/>
              <a:buFont typeface="Times New Roman"/>
              <a:buAutoNum type="arabicPeriod"/>
            </a:pPr>
            <a:r>
              <a:rPr b="1" lang="en" sz="4000">
                <a:latin typeface="Times New Roman"/>
                <a:ea typeface="Times New Roman"/>
                <a:cs typeface="Times New Roman"/>
                <a:sym typeface="Times New Roman"/>
              </a:rPr>
              <a:t>Student check-ins</a:t>
            </a:r>
            <a:endParaRPr b="1" sz="4000">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en" sz="4000">
                <a:solidFill>
                  <a:schemeClr val="dk1"/>
                </a:solidFill>
                <a:latin typeface="Times New Roman"/>
                <a:ea typeface="Times New Roman"/>
                <a:cs typeface="Times New Roman"/>
                <a:sym typeface="Times New Roman"/>
              </a:rPr>
              <a:t>→ focus on student learning and thinking in regard to SEL </a:t>
            </a:r>
            <a:endParaRPr sz="40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sz="4000">
              <a:solidFill>
                <a:schemeClr val="dk1"/>
              </a:solidFill>
              <a:latin typeface="Times New Roman"/>
              <a:ea typeface="Times New Roman"/>
              <a:cs typeface="Times New Roman"/>
              <a:sym typeface="Times New Roman"/>
            </a:endParaRPr>
          </a:p>
          <a:p>
            <a:pPr indent="-1104900" lvl="0" marL="1701800" rtl="0" algn="l">
              <a:lnSpc>
                <a:spcPct val="100000"/>
              </a:lnSpc>
              <a:spcBef>
                <a:spcPts val="0"/>
              </a:spcBef>
              <a:spcAft>
                <a:spcPts val="0"/>
              </a:spcAft>
              <a:buSzPts val="4000"/>
              <a:buFont typeface="Times New Roman"/>
              <a:buAutoNum type="arabicPeriod"/>
            </a:pPr>
            <a:r>
              <a:rPr b="1" lang="en" sz="4000">
                <a:latin typeface="Times New Roman"/>
                <a:ea typeface="Times New Roman"/>
                <a:cs typeface="Times New Roman"/>
                <a:sym typeface="Times New Roman"/>
              </a:rPr>
              <a:t>Student work and artifacts</a:t>
            </a:r>
            <a:endParaRPr b="1" sz="4000">
              <a:latin typeface="Times New Roman"/>
              <a:ea typeface="Times New Roman"/>
              <a:cs typeface="Times New Roman"/>
              <a:sym typeface="Times New Roman"/>
            </a:endParaRPr>
          </a:p>
          <a:p>
            <a:pPr indent="0" lvl="0" marL="0" rtl="0" algn="l">
              <a:lnSpc>
                <a:spcPct val="100000"/>
              </a:lnSpc>
              <a:spcBef>
                <a:spcPts val="4500"/>
              </a:spcBef>
              <a:spcAft>
                <a:spcPts val="0"/>
              </a:spcAft>
              <a:buNone/>
            </a:pPr>
            <a:r>
              <a:rPr lang="en" sz="4000">
                <a:solidFill>
                  <a:schemeClr val="dk1"/>
                </a:solidFill>
                <a:latin typeface="Times New Roman"/>
                <a:ea typeface="Times New Roman"/>
                <a:cs typeface="Times New Roman"/>
                <a:sym typeface="Times New Roman"/>
              </a:rPr>
              <a:t>→ understand how students are learning SEL and to figure out which teaching methods are working or not</a:t>
            </a:r>
            <a:endParaRPr sz="4000">
              <a:solidFill>
                <a:schemeClr val="dk1"/>
              </a:solidFill>
              <a:latin typeface="Times New Roman"/>
              <a:ea typeface="Times New Roman"/>
              <a:cs typeface="Times New Roman"/>
              <a:sym typeface="Times New Roman"/>
            </a:endParaRPr>
          </a:p>
          <a:p>
            <a:pPr indent="0" lvl="0" marL="0" rtl="0" algn="l">
              <a:lnSpc>
                <a:spcPct val="100000"/>
              </a:lnSpc>
              <a:spcBef>
                <a:spcPts val="4500"/>
              </a:spcBef>
              <a:spcAft>
                <a:spcPts val="0"/>
              </a:spcAft>
              <a:buNone/>
            </a:pPr>
            <a:r>
              <a:rPr lang="en" sz="4000">
                <a:solidFill>
                  <a:schemeClr val="dk1"/>
                </a:solidFill>
                <a:latin typeface="Times New Roman"/>
                <a:ea typeface="Times New Roman"/>
                <a:cs typeface="Times New Roman"/>
                <a:sym typeface="Times New Roman"/>
              </a:rPr>
              <a:t>→ work from SEL lessons and group activities</a:t>
            </a:r>
            <a:endParaRPr sz="4000">
              <a:solidFill>
                <a:schemeClr val="dk1"/>
              </a:solidFill>
              <a:latin typeface="Times New Roman"/>
              <a:ea typeface="Times New Roman"/>
              <a:cs typeface="Times New Roman"/>
              <a:sym typeface="Times New Roman"/>
            </a:endParaRPr>
          </a:p>
          <a:p>
            <a:pPr indent="0" lvl="0" marL="0" rtl="0" algn="l">
              <a:lnSpc>
                <a:spcPct val="100000"/>
              </a:lnSpc>
              <a:spcBef>
                <a:spcPts val="4500"/>
              </a:spcBef>
              <a:spcAft>
                <a:spcPts val="0"/>
              </a:spcAft>
              <a:buNone/>
            </a:pPr>
            <a:r>
              <a:rPr b="1" lang="en" sz="4000">
                <a:latin typeface="Times New Roman"/>
                <a:ea typeface="Times New Roman"/>
                <a:cs typeface="Times New Roman"/>
                <a:sym typeface="Times New Roman"/>
              </a:rPr>
              <a:t>Student check-ins and student work/artifacts = </a:t>
            </a:r>
            <a:r>
              <a:rPr lang="en" sz="4000">
                <a:solidFill>
                  <a:schemeClr val="dk1"/>
                </a:solidFill>
                <a:latin typeface="Times New Roman"/>
                <a:ea typeface="Times New Roman"/>
                <a:cs typeface="Times New Roman"/>
                <a:sym typeface="Times New Roman"/>
              </a:rPr>
              <a:t>regular teaching practices and will in no way alter students' participation in typical instruction</a:t>
            </a:r>
            <a:endParaRPr b="1" sz="4000">
              <a:latin typeface="Times New Roman"/>
              <a:ea typeface="Times New Roman"/>
              <a:cs typeface="Times New Roman"/>
              <a:sym typeface="Times New Roman"/>
            </a:endParaRPr>
          </a:p>
          <a:p>
            <a:pPr indent="0" lvl="0" marL="0" rtl="0" algn="l">
              <a:lnSpc>
                <a:spcPct val="115000"/>
              </a:lnSpc>
              <a:spcBef>
                <a:spcPts val="4500"/>
              </a:spcBef>
              <a:spcAft>
                <a:spcPts val="4500"/>
              </a:spcAft>
              <a:buNone/>
            </a:pPr>
            <a:r>
              <a:t/>
            </a:r>
            <a:endParaRPr b="1" sz="2000">
              <a:latin typeface="Times New Roman"/>
              <a:ea typeface="Times New Roman"/>
              <a:cs typeface="Times New Roman"/>
              <a:sym typeface="Times New Roman"/>
            </a:endParaRPr>
          </a:p>
        </p:txBody>
      </p:sp>
      <p:pic>
        <p:nvPicPr>
          <p:cNvPr id="1492" name="Google Shape;1492;p57" title="Screenshot (93).png"/>
          <p:cNvPicPr preferRelativeResize="0"/>
          <p:nvPr/>
        </p:nvPicPr>
        <p:blipFill rotWithShape="1">
          <a:blip r:embed="rId3">
            <a:alphaModFix/>
          </a:blip>
          <a:srcRect b="18812" l="40266" r="27174" t="33010"/>
          <a:stretch/>
        </p:blipFill>
        <p:spPr>
          <a:xfrm>
            <a:off x="8419050" y="4342250"/>
            <a:ext cx="10194125" cy="10056351"/>
          </a:xfrm>
          <a:prstGeom prst="rect">
            <a:avLst/>
          </a:prstGeom>
          <a:noFill/>
          <a:ln>
            <a:noFill/>
          </a:ln>
        </p:spPr>
      </p:pic>
      <p:pic>
        <p:nvPicPr>
          <p:cNvPr id="1493" name="Google Shape;1493;p57" title="0.jpg"/>
          <p:cNvPicPr preferRelativeResize="0"/>
          <p:nvPr/>
        </p:nvPicPr>
        <p:blipFill>
          <a:blip r:embed="rId4">
            <a:alphaModFix/>
          </a:blip>
          <a:stretch>
            <a:fillRect/>
          </a:stretch>
        </p:blipFill>
        <p:spPr>
          <a:xfrm>
            <a:off x="25111775" y="14547925"/>
            <a:ext cx="5813624" cy="4360224"/>
          </a:xfrm>
          <a:prstGeom prst="rect">
            <a:avLst/>
          </a:prstGeom>
          <a:noFill/>
          <a:ln>
            <a:noFill/>
          </a:ln>
        </p:spPr>
      </p:pic>
      <p:sp>
        <p:nvSpPr>
          <p:cNvPr id="1494" name="Google Shape;1494;p57"/>
          <p:cNvSpPr txBox="1"/>
          <p:nvPr/>
        </p:nvSpPr>
        <p:spPr>
          <a:xfrm>
            <a:off x="17400200" y="17426125"/>
            <a:ext cx="15019800" cy="4910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 </a:t>
            </a:r>
            <a:endParaRPr b="1" sz="16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b="1" sz="16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b="1" sz="16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b="1" lang="en" sz="1800">
                <a:solidFill>
                  <a:schemeClr val="dk1"/>
                </a:solidFill>
                <a:latin typeface="Times New Roman"/>
                <a:ea typeface="Times New Roman"/>
                <a:cs typeface="Times New Roman"/>
                <a:sym typeface="Times New Roman"/>
              </a:rPr>
              <a:t>Sources:</a:t>
            </a:r>
            <a:endParaRPr b="1" sz="1800">
              <a:solidFill>
                <a:schemeClr val="dk1"/>
              </a:solidFill>
              <a:latin typeface="Times New Roman"/>
              <a:ea typeface="Times New Roman"/>
              <a:cs typeface="Times New Roman"/>
              <a:sym typeface="Times New Roman"/>
            </a:endParaRPr>
          </a:p>
          <a:p>
            <a:pPr indent="0" lvl="0" marL="0" rtl="0" algn="l">
              <a:spcBef>
                <a:spcPts val="1200"/>
              </a:spcBef>
              <a:spcAft>
                <a:spcPts val="0"/>
              </a:spcAft>
              <a:buClr>
                <a:schemeClr val="dk1"/>
              </a:buClr>
              <a:buSzPts val="1100"/>
              <a:buFont typeface="Arial"/>
              <a:buNone/>
            </a:pPr>
            <a:r>
              <a:rPr lang="en" sz="1800">
                <a:solidFill>
                  <a:schemeClr val="dk1"/>
                </a:solidFill>
                <a:latin typeface="Times New Roman"/>
                <a:ea typeface="Times New Roman"/>
                <a:cs typeface="Times New Roman"/>
                <a:sym typeface="Times New Roman"/>
              </a:rPr>
              <a:t>Bailey, R., Stickle, L., Brion-Meisels, G., &amp; Jones, S. M. (2019). Re-imagining </a:t>
            </a:r>
            <a:endParaRPr sz="1800">
              <a:solidFill>
                <a:schemeClr val="dk1"/>
              </a:solidFill>
              <a:latin typeface="Times New Roman"/>
              <a:ea typeface="Times New Roman"/>
              <a:cs typeface="Times New Roman"/>
              <a:sym typeface="Times New Roman"/>
            </a:endParaRPr>
          </a:p>
          <a:p>
            <a:pPr indent="0" lvl="0" marL="457200" rtl="0" algn="l">
              <a:spcBef>
                <a:spcPts val="1200"/>
              </a:spcBef>
              <a:spcAft>
                <a:spcPts val="0"/>
              </a:spcAft>
              <a:buClr>
                <a:schemeClr val="dk1"/>
              </a:buClr>
              <a:buSzPts val="1100"/>
              <a:buFont typeface="Arial"/>
              <a:buNone/>
            </a:pPr>
            <a:r>
              <a:rPr lang="en" sz="1800">
                <a:solidFill>
                  <a:schemeClr val="dk1"/>
                </a:solidFill>
                <a:latin typeface="Times New Roman"/>
                <a:ea typeface="Times New Roman"/>
                <a:cs typeface="Times New Roman"/>
                <a:sym typeface="Times New Roman"/>
              </a:rPr>
              <a:t>social-emotional learning: Findings from a strategy-based approach. </a:t>
            </a:r>
            <a:r>
              <a:rPr i="1" lang="en" sz="1800">
                <a:solidFill>
                  <a:schemeClr val="dk1"/>
                </a:solidFill>
                <a:latin typeface="Times New Roman"/>
                <a:ea typeface="Times New Roman"/>
                <a:cs typeface="Times New Roman"/>
                <a:sym typeface="Times New Roman"/>
              </a:rPr>
              <a:t>The Phi Delta Kappan</a:t>
            </a:r>
            <a:r>
              <a:rPr lang="en" sz="1800">
                <a:solidFill>
                  <a:schemeClr val="dk1"/>
                </a:solidFill>
                <a:latin typeface="Times New Roman"/>
                <a:ea typeface="Times New Roman"/>
                <a:cs typeface="Times New Roman"/>
                <a:sym typeface="Times New Roman"/>
              </a:rPr>
              <a:t>, </a:t>
            </a:r>
            <a:r>
              <a:rPr i="1" lang="en" sz="1800">
                <a:solidFill>
                  <a:schemeClr val="dk1"/>
                </a:solidFill>
                <a:latin typeface="Times New Roman"/>
                <a:ea typeface="Times New Roman"/>
                <a:cs typeface="Times New Roman"/>
                <a:sym typeface="Times New Roman"/>
              </a:rPr>
              <a:t>100</a:t>
            </a:r>
            <a:r>
              <a:rPr lang="en" sz="1800">
                <a:solidFill>
                  <a:schemeClr val="dk1"/>
                </a:solidFill>
                <a:latin typeface="Times New Roman"/>
                <a:ea typeface="Times New Roman"/>
                <a:cs typeface="Times New Roman"/>
                <a:sym typeface="Times New Roman"/>
              </a:rPr>
              <a:t>(5), 53–58. </a:t>
            </a:r>
            <a:r>
              <a:rPr lang="en" sz="1800" u="sng">
                <a:solidFill>
                  <a:srgbClr val="1155CC"/>
                </a:solidFill>
                <a:latin typeface="Times New Roman"/>
                <a:ea typeface="Times New Roman"/>
                <a:cs typeface="Times New Roman"/>
                <a:sym typeface="Times New Roman"/>
                <a:hlinkClick r:id="rId5">
                  <a:extLst>
                    <a:ext uri="{A12FA001-AC4F-418D-AE19-62706E023703}">
                      <ahyp:hlinkClr val="tx"/>
                    </a:ext>
                  </a:extLst>
                </a:hlinkClick>
              </a:rPr>
              <a:t>https://www.jstor.org/stable/26614883</a:t>
            </a:r>
            <a:r>
              <a:rPr lang="en" sz="1800">
                <a:solidFill>
                  <a:schemeClr val="dk1"/>
                </a:solidFill>
                <a:latin typeface="Times New Roman"/>
                <a:ea typeface="Times New Roman"/>
                <a:cs typeface="Times New Roman"/>
                <a:sym typeface="Times New Roman"/>
              </a:rPr>
              <a:t> </a:t>
            </a:r>
            <a:endParaRPr sz="1800">
              <a:solidFill>
                <a:schemeClr val="dk1"/>
              </a:solidFill>
              <a:latin typeface="Times New Roman"/>
              <a:ea typeface="Times New Roman"/>
              <a:cs typeface="Times New Roman"/>
              <a:sym typeface="Times New Roman"/>
            </a:endParaRPr>
          </a:p>
          <a:p>
            <a:pPr indent="0" lvl="0" marL="0" rtl="0" algn="l">
              <a:lnSpc>
                <a:spcPct val="100000"/>
              </a:lnSpc>
              <a:spcBef>
                <a:spcPts val="4500"/>
              </a:spcBef>
              <a:spcAft>
                <a:spcPts val="0"/>
              </a:spcAft>
              <a:buClr>
                <a:schemeClr val="dk1"/>
              </a:buClr>
              <a:buSzPts val="1100"/>
              <a:buFont typeface="Arial"/>
              <a:buNone/>
            </a:pPr>
            <a:r>
              <a:rPr lang="en" sz="1800">
                <a:solidFill>
                  <a:schemeClr val="dk1"/>
                </a:solidFill>
                <a:latin typeface="Times New Roman"/>
                <a:ea typeface="Times New Roman"/>
                <a:cs typeface="Times New Roman"/>
                <a:sym typeface="Times New Roman"/>
              </a:rPr>
              <a:t>Civic Enterprises . (2013). </a:t>
            </a:r>
            <a:r>
              <a:rPr i="1" lang="en" sz="1800">
                <a:solidFill>
                  <a:schemeClr val="dk1"/>
                </a:solidFill>
                <a:latin typeface="Times New Roman"/>
                <a:ea typeface="Times New Roman"/>
                <a:cs typeface="Times New Roman"/>
                <a:sym typeface="Times New Roman"/>
              </a:rPr>
              <a:t>The missing piece</a:t>
            </a:r>
            <a:r>
              <a:rPr lang="en" sz="1800">
                <a:solidFill>
                  <a:schemeClr val="dk1"/>
                </a:solidFill>
                <a:latin typeface="Times New Roman"/>
                <a:ea typeface="Times New Roman"/>
                <a:cs typeface="Times New Roman"/>
                <a:sym typeface="Times New Roman"/>
              </a:rPr>
              <a:t>. A REPORT FOR CASEL.</a:t>
            </a:r>
            <a:r>
              <a:rPr lang="en" sz="1800" u="sng">
                <a:solidFill>
                  <a:srgbClr val="1155CC"/>
                </a:solidFill>
                <a:latin typeface="Times New Roman"/>
                <a:ea typeface="Times New Roman"/>
                <a:cs typeface="Times New Roman"/>
                <a:sym typeface="Times New Roman"/>
                <a:hlinkClick r:id="rId6">
                  <a:extLst>
                    <a:ext uri="{A12FA001-AC4F-418D-AE19-62706E023703}">
                      <ahyp:hlinkClr val="tx"/>
                    </a:ext>
                  </a:extLst>
                </a:hlinkClick>
              </a:rPr>
              <a:t>https://casel.org/the-missing-piece/?view=true</a:t>
            </a:r>
            <a:r>
              <a:rPr lang="en" sz="1800">
                <a:solidFill>
                  <a:schemeClr val="dk1"/>
                </a:solidFill>
                <a:latin typeface="Times New Roman"/>
                <a:ea typeface="Times New Roman"/>
                <a:cs typeface="Times New Roman"/>
                <a:sym typeface="Times New Roman"/>
              </a:rPr>
              <a:t>  </a:t>
            </a:r>
            <a:endParaRPr b="1" sz="1800">
              <a:solidFill>
                <a:schemeClr val="dk1"/>
              </a:solidFill>
              <a:latin typeface="Times New Roman"/>
              <a:ea typeface="Times New Roman"/>
              <a:cs typeface="Times New Roman"/>
              <a:sym typeface="Times New Roman"/>
            </a:endParaRPr>
          </a:p>
          <a:p>
            <a:pPr indent="0" lvl="0" marL="0" rtl="0" algn="l">
              <a:lnSpc>
                <a:spcPct val="100000"/>
              </a:lnSpc>
              <a:spcBef>
                <a:spcPts val="4500"/>
              </a:spcBef>
              <a:spcAft>
                <a:spcPts val="0"/>
              </a:spcAft>
              <a:buClr>
                <a:schemeClr val="dk1"/>
              </a:buClr>
              <a:buSzPts val="1100"/>
              <a:buFont typeface="Arial"/>
              <a:buNone/>
            </a:pPr>
            <a:r>
              <a:rPr lang="en" sz="1800">
                <a:solidFill>
                  <a:schemeClr val="dk1"/>
                </a:solidFill>
                <a:latin typeface="Times New Roman"/>
                <a:ea typeface="Times New Roman"/>
                <a:cs typeface="Times New Roman"/>
                <a:sym typeface="Times New Roman"/>
              </a:rPr>
              <a:t> Dana, N. F., and Yendol-Hoppey, D. (2020). </a:t>
            </a:r>
            <a:r>
              <a:rPr i="1" lang="en" sz="1800">
                <a:solidFill>
                  <a:schemeClr val="dk1"/>
                </a:solidFill>
                <a:latin typeface="Times New Roman"/>
                <a:ea typeface="Times New Roman"/>
                <a:cs typeface="Times New Roman"/>
                <a:sym typeface="Times New Roman"/>
              </a:rPr>
              <a:t>The Reflective Educator’s Guide to Classroom </a:t>
            </a:r>
            <a:endParaRPr i="1" sz="1800">
              <a:solidFill>
                <a:schemeClr val="dk1"/>
              </a:solidFill>
              <a:latin typeface="Times New Roman"/>
              <a:ea typeface="Times New Roman"/>
              <a:cs typeface="Times New Roman"/>
              <a:sym typeface="Times New Roman"/>
            </a:endParaRPr>
          </a:p>
          <a:p>
            <a:pPr indent="0" lvl="0" marL="457200" rtl="0" algn="l">
              <a:lnSpc>
                <a:spcPct val="100000"/>
              </a:lnSpc>
              <a:spcBef>
                <a:spcPts val="1200"/>
              </a:spcBef>
              <a:spcAft>
                <a:spcPts val="0"/>
              </a:spcAft>
              <a:buClr>
                <a:schemeClr val="dk1"/>
              </a:buClr>
              <a:buSzPts val="1100"/>
              <a:buFont typeface="Arial"/>
              <a:buNone/>
            </a:pPr>
            <a:r>
              <a:rPr i="1" lang="en" sz="1800">
                <a:solidFill>
                  <a:schemeClr val="dk1"/>
                </a:solidFill>
                <a:latin typeface="Times New Roman"/>
                <a:ea typeface="Times New Roman"/>
                <a:cs typeface="Times New Roman"/>
                <a:sym typeface="Times New Roman"/>
              </a:rPr>
              <a:t>Research: Learning to Teach and Teaching to Learn through Practitioner Inquiry, 4th ed</a:t>
            </a:r>
            <a:r>
              <a:rPr lang="en" sz="1800">
                <a:solidFill>
                  <a:schemeClr val="dk1"/>
                </a:solidFill>
                <a:latin typeface="Times New Roman"/>
                <a:ea typeface="Times New Roman"/>
                <a:cs typeface="Times New Roman"/>
                <a:sym typeface="Times New Roman"/>
              </a:rPr>
              <a:t>. Thousand Oaks, CA: Corwin ISBN 978-1-5443-5218-3 (bookstore, library reserve)</a:t>
            </a:r>
            <a:endParaRPr b="1" sz="18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sz="2000">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Team Building Class for Elementary by Slidesgo">
  <a:themeElements>
    <a:clrScheme name="Simple Light">
      <a:dk1>
        <a:srgbClr val="000000"/>
      </a:dk1>
      <a:lt1>
        <a:srgbClr val="FFFFFF"/>
      </a:lt1>
      <a:dk2>
        <a:srgbClr val="FF6EA7"/>
      </a:dk2>
      <a:lt2>
        <a:srgbClr val="CCB1FE"/>
      </a:lt2>
      <a:accent1>
        <a:srgbClr val="B2F7EF"/>
      </a:accent1>
      <a:accent2>
        <a:srgbClr val="FFE652"/>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